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charts/chart1.xml" ContentType="application/vnd.openxmlformats-officedocument.drawingml.chart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notesMasterIdLst>
    <p:notesMasterId r:id="rId45"/>
  </p:notesMasterIdLst>
  <p:sldIdLst>
    <p:sldId id="260" r:id="rId3"/>
    <p:sldId id="294" r:id="rId4"/>
    <p:sldId id="297" r:id="rId5"/>
    <p:sldId id="269" r:id="rId6"/>
    <p:sldId id="261" r:id="rId7"/>
    <p:sldId id="257" r:id="rId8"/>
    <p:sldId id="258" r:id="rId9"/>
    <p:sldId id="259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56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95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6" r:id="rId44"/>
  </p:sldIdLst>
  <p:sldSz cx="12192000" cy="6858000"/>
  <p:notesSz cx="6858000" cy="9144000"/>
  <p:custDataLst>
    <p:tags r:id="rId46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755" autoAdjust="0"/>
    <p:restoredTop sz="94660"/>
  </p:normalViewPr>
  <p:slideViewPr>
    <p:cSldViewPr snapToGrid="0">
      <p:cViewPr>
        <p:scale>
          <a:sx n="50" d="100"/>
          <a:sy n="50" d="100"/>
        </p:scale>
        <p:origin x="2875" y="8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viewProps" Target="viewProps.xml"/><Relationship Id="rId8" Type="http://schemas.openxmlformats.org/officeDocument/2006/relationships/slide" Target="slides/slide6.xml"/><Relationship Id="rId51" Type="http://schemas.microsoft.com/office/2015/10/relationships/revisionInfo" Target="revisionInfo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gs" Target="tags/tag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lineChart>
        <c:grouping val="stack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系列 1</c:v>
                </c:pt>
              </c:strCache>
            </c:strRef>
          </c:tx>
          <c:spPr>
            <a:ln w="50800" cap="rnd">
              <a:solidFill>
                <a:schemeClr val="bg1">
                  <a:alpha val="70000"/>
                </a:schemeClr>
              </a:solidFill>
              <a:round/>
            </a:ln>
            <a:effectLst/>
          </c:spPr>
          <c:marker>
            <c:symbol val="circle"/>
            <c:size val="12"/>
            <c:spPr>
              <a:solidFill>
                <a:schemeClr val="accent1"/>
              </a:solidFill>
              <a:ln w="57150">
                <a:noFill/>
              </a:ln>
              <a:effectLst/>
            </c:spPr>
          </c:marker>
          <c:dPt>
            <c:idx val="0"/>
            <c:marker>
              <c:spPr>
                <a:solidFill>
                  <a:srgbClr val="FFB850"/>
                </a:solidFill>
                <a:ln w="57150">
                  <a:noFill/>
                </a:ln>
                <a:effectLst>
                  <a:outerShdw blurRad="114300" dist="254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50800" h="12700"/>
                </a:sp3d>
              </c:spPr>
            </c:marker>
            <c:bubble3D val="0"/>
            <c:spPr>
              <a:ln w="50800" cap="rnd">
                <a:solidFill>
                  <a:schemeClr val="bg1">
                    <a:alpha val="70000"/>
                  </a:schemeClr>
                </a:solidFill>
                <a:round/>
              </a:ln>
              <a:effectLst>
                <a:outerShdw blurRad="114300" dist="25400" dir="2700000" algn="tl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1-9572-4642-B1DF-5CDCD6B68610}"/>
              </c:ext>
            </c:extLst>
          </c:dPt>
          <c:dPt>
            <c:idx val="1"/>
            <c:marker>
              <c:spPr>
                <a:solidFill>
                  <a:srgbClr val="01ACBE"/>
                </a:solidFill>
                <a:ln w="57150">
                  <a:noFill/>
                </a:ln>
                <a:effectLst>
                  <a:outerShdw blurRad="114300" dist="254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50800" h="12700"/>
                </a:sp3d>
              </c:spPr>
            </c:marker>
            <c:bubble3D val="0"/>
            <c:spPr>
              <a:ln w="50800" cap="rnd">
                <a:solidFill>
                  <a:schemeClr val="bg1">
                    <a:alpha val="70000"/>
                  </a:schemeClr>
                </a:solidFill>
                <a:round/>
              </a:ln>
              <a:effectLst>
                <a:outerShdw blurRad="114300" dist="25400" dir="2700000" algn="tl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3-9572-4642-B1DF-5CDCD6B68610}"/>
              </c:ext>
            </c:extLst>
          </c:dPt>
          <c:dPt>
            <c:idx val="2"/>
            <c:marker>
              <c:spPr>
                <a:solidFill>
                  <a:srgbClr val="E87071"/>
                </a:solidFill>
                <a:ln w="57150">
                  <a:noFill/>
                </a:ln>
                <a:effectLst>
                  <a:outerShdw blurRad="114300" dist="254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50800" h="12700"/>
                </a:sp3d>
              </c:spPr>
            </c:marker>
            <c:bubble3D val="0"/>
            <c:spPr>
              <a:ln w="50800" cap="rnd">
                <a:solidFill>
                  <a:schemeClr val="bg1">
                    <a:alpha val="70000"/>
                  </a:schemeClr>
                </a:solidFill>
                <a:round/>
              </a:ln>
              <a:effectLst>
                <a:outerShdw blurRad="114300" dist="25400" dir="2700000" algn="tl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5-9572-4642-B1DF-5CDCD6B68610}"/>
              </c:ext>
            </c:extLst>
          </c:dPt>
          <c:dPt>
            <c:idx val="3"/>
            <c:marker>
              <c:spPr>
                <a:solidFill>
                  <a:srgbClr val="00AF92"/>
                </a:solidFill>
                <a:ln w="57150">
                  <a:noFill/>
                </a:ln>
                <a:effectLst>
                  <a:outerShdw blurRad="114300" dist="254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50800" h="12700"/>
                </a:sp3d>
              </c:spPr>
            </c:marker>
            <c:bubble3D val="0"/>
            <c:spPr>
              <a:ln w="50800" cap="rnd">
                <a:solidFill>
                  <a:schemeClr val="bg1">
                    <a:alpha val="70000"/>
                  </a:schemeClr>
                </a:solidFill>
                <a:round/>
              </a:ln>
              <a:effectLst>
                <a:outerShdw blurRad="114300" dist="25400" dir="2700000" algn="tl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7-9572-4642-B1DF-5CDCD6B68610}"/>
              </c:ext>
            </c:extLst>
          </c:dPt>
          <c:dPt>
            <c:idx val="4"/>
            <c:marker>
              <c:spPr>
                <a:solidFill>
                  <a:srgbClr val="663A77"/>
                </a:solidFill>
                <a:ln w="57150">
                  <a:noFill/>
                </a:ln>
                <a:effectLst>
                  <a:outerShdw blurRad="114300" dist="25400" dir="2700000" algn="tl" rotWithShape="0">
                    <a:prstClr val="black">
                      <a:alpha val="25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 prstMaterial="softEdge">
                  <a:bevelT w="50800" h="12700"/>
                </a:sp3d>
              </c:spPr>
            </c:marker>
            <c:bubble3D val="0"/>
            <c:spPr>
              <a:ln w="50800" cap="rnd">
                <a:solidFill>
                  <a:schemeClr val="bg1">
                    <a:alpha val="70000"/>
                  </a:schemeClr>
                </a:solidFill>
                <a:round/>
              </a:ln>
              <a:effectLst>
                <a:outerShdw blurRad="114300" dist="25400" dir="2700000" algn="tl" rotWithShape="0">
                  <a:prstClr val="black">
                    <a:alpha val="25000"/>
                  </a:prstClr>
                </a:outerShdw>
              </a:effectLst>
            </c:spPr>
            <c:extLst>
              <c:ext xmlns:c16="http://schemas.microsoft.com/office/drawing/2014/chart" uri="{C3380CC4-5D6E-409C-BE32-E72D297353CC}">
                <c16:uniqueId val="{00000009-9572-4642-B1DF-5CDCD6B68610}"/>
              </c:ext>
            </c:extLst>
          </c:dPt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lIns="38100" tIns="19050" rIns="38100" bIns="19050" anchor="ctr" anchorCtr="1">
                <a:spAutoFit/>
              </a:bodyPr>
              <a:lstStyle/>
              <a:p>
                <a:pPr>
                  <a:defRPr sz="1800" b="0" i="0" u="none" strike="noStrike" kern="1200" baseline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Impact" panose="020B0806030902050204" pitchFamily="34" charset="0"/>
                    <a:ea typeface="+mn-ea"/>
                    <a:cs typeface="+mn-cs"/>
                  </a:defRPr>
                </a:pPr>
                <a:endParaRPr lang="zh-CN"/>
              </a:p>
            </c:txPr>
            <c:dLblPos val="t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Sheet1!$A$2:$A$6</c:f>
              <c:strCache>
                <c:ptCount val="5"/>
                <c:pt idx="0">
                  <c:v>类别 1</c:v>
                </c:pt>
                <c:pt idx="1">
                  <c:v>类别 2</c:v>
                </c:pt>
                <c:pt idx="2">
                  <c:v>类别 3</c:v>
                </c:pt>
                <c:pt idx="3">
                  <c:v>类别 4</c:v>
                </c:pt>
                <c:pt idx="4">
                  <c:v>类别 5</c:v>
                </c:pt>
              </c:strCache>
            </c:strRef>
          </c:cat>
          <c:val>
            <c:numRef>
              <c:f>Sheet1!$B$2:$B$6</c:f>
              <c:numCache>
                <c:formatCode>0%</c:formatCode>
                <c:ptCount val="5"/>
                <c:pt idx="0">
                  <c:v>0.2</c:v>
                </c:pt>
                <c:pt idx="1">
                  <c:v>0.3</c:v>
                </c:pt>
                <c:pt idx="2">
                  <c:v>0.5</c:v>
                </c:pt>
                <c:pt idx="3">
                  <c:v>0.4</c:v>
                </c:pt>
                <c:pt idx="4">
                  <c:v>0.6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A-9572-4642-B1DF-5CDCD6B68610}"/>
            </c:ext>
          </c:extLst>
        </c:ser>
        <c:dLbls>
          <c:dLblPos val="t"/>
          <c:showLegendKey val="0"/>
          <c:showVal val="1"/>
          <c:showCatName val="0"/>
          <c:showSerName val="0"/>
          <c:showPercent val="0"/>
          <c:showBubbleSize val="0"/>
        </c:dLbls>
        <c:marker val="1"/>
        <c:smooth val="0"/>
        <c:axId val="241395200"/>
        <c:axId val="241422720"/>
        <c:extLst>
          <c:ext xmlns:c15="http://schemas.microsoft.com/office/drawing/2012/chart" uri="{02D57815-91ED-43cb-92C2-25804820EDAC}">
            <c15:filteredLineSeries>
              <c15:ser>
                <c:idx val="1"/>
                <c:order val="1"/>
                <c:tx>
                  <c:strRef>
                    <c:extLst>
                      <c:ext uri="{02D57815-91ED-43cb-92C2-25804820EDAC}">
                        <c15:formulaRef>
                          <c15:sqref>Sheet1!$C$1</c15:sqref>
                        </c15:formulaRef>
                      </c:ext>
                    </c:extLst>
                    <c:strCache>
                      <c:ptCount val="1"/>
                      <c:pt idx="0">
                        <c:v>系列 2</c:v>
                      </c:pt>
                    </c:strCache>
                  </c:strRef>
                </c:tx>
                <c:spPr>
                  <a:ln w="28575" cap="rnd">
                    <a:solidFill>
                      <a:schemeClr val="accent2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2"/>
                    </a:solidFill>
                    <a:ln w="9525">
                      <a:solidFill>
                        <a:schemeClr val="accent2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>
                    <c:ext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>
                      <c:ext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  <c:pt idx="4">
                        <c:v>类别 5</c:v>
                      </c:pt>
                    </c:strCache>
                  </c:strRef>
                </c:cat>
                <c:val>
                  <c:numRef>
                    <c:extLst>
                      <c:ext uri="{02D57815-91ED-43cb-92C2-25804820EDAC}">
                        <c15:formulaRef>
                          <c15:sqref>Sheet1!$C$2:$C$6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2.4</c:v>
                      </c:pt>
                      <c:pt idx="1">
                        <c:v>4.4000000000000004</c:v>
                      </c:pt>
                      <c:pt idx="2">
                        <c:v>1.8</c:v>
                      </c:pt>
                      <c:pt idx="3">
                        <c:v>2.8</c:v>
                      </c:pt>
                    </c:numCache>
                  </c:numRef>
                </c:val>
                <c:smooth val="0"/>
                <c:extLst>
                  <c:ext xmlns:c16="http://schemas.microsoft.com/office/drawing/2014/chart" uri="{C3380CC4-5D6E-409C-BE32-E72D297353CC}">
                    <c16:uniqueId val="{0000000B-9572-4642-B1DF-5CDCD6B68610}"/>
                  </c:ext>
                </c:extLst>
              </c15:ser>
            </c15:filteredLineSeries>
            <c15:filteredLineSeries>
              <c15:ser>
                <c:idx val="2"/>
                <c:order val="2"/>
                <c:tx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Sheet1!$D$1</c15:sqref>
                        </c15:formulaRef>
                      </c:ext>
                    </c:extLst>
                    <c:strCache>
                      <c:ptCount val="1"/>
                      <c:pt idx="0">
                        <c:v>系列 3</c:v>
                      </c:pt>
                    </c:strCache>
                  </c:strRef>
                </c:tx>
                <c:spPr>
                  <a:ln w="28575" cap="rnd">
                    <a:solidFill>
                      <a:schemeClr val="accent3"/>
                    </a:solidFill>
                    <a:round/>
                  </a:ln>
                  <a:effectLst/>
                </c:spPr>
                <c:marker>
                  <c:symbol val="circle"/>
                  <c:size val="5"/>
                  <c:spPr>
                    <a:solidFill>
                      <a:schemeClr val="accent3"/>
                    </a:solidFill>
                    <a:ln w="9525">
                      <a:solidFill>
                        <a:schemeClr val="accent3"/>
                      </a:solidFill>
                    </a:ln>
                    <a:effectLst/>
                  </c:spPr>
                </c:marker>
                <c:dLbls>
                  <c:spPr>
                    <a:noFill/>
                    <a:ln>
                      <a:noFill/>
                    </a:ln>
                    <a:effectLst/>
                  </c:spPr>
                  <c:txPr>
                    <a:bodyPr rot="0" spcFirstLastPara="1" vertOverflow="ellipsis" vert="horz" wrap="square" lIns="38100" tIns="19050" rIns="38100" bIns="19050" anchor="ctr" anchorCtr="1">
                      <a:spAutoFit/>
                    </a:bodyPr>
                    <a:lstStyle/>
                    <a:p>
                      <a:pPr>
                        <a:defRPr sz="1197" b="0" i="0" u="none" strike="noStrike" kern="1200" baseline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+mn-lt"/>
                          <a:ea typeface="+mn-ea"/>
                          <a:cs typeface="+mn-cs"/>
                        </a:defRPr>
                      </a:pPr>
                      <a:endParaRPr lang="zh-CN"/>
                    </a:p>
                  </c:txPr>
                  <c:dLblPos val="t"/>
                  <c:showLegendKey val="0"/>
                  <c:showVal val="1"/>
                  <c:showCatName val="0"/>
                  <c:showSerName val="0"/>
                  <c:showPercent val="0"/>
                  <c:showBubbleSize val="0"/>
                  <c:showLeaderLines val="0"/>
                  <c:extLst xmlns:c15="http://schemas.microsoft.com/office/drawing/2012/chart">
                    <c:ext xmlns:c15="http://schemas.microsoft.com/office/drawing/2012/chart" uri="{CE6537A1-D6FC-4f65-9D91-7224C49458BB}">
                      <c15:showLeaderLines val="1"/>
                      <c15:leaderLines>
                        <c:spPr>
                          <a:ln w="9525" cap="flat" cmpd="sng" algn="ctr">
                            <a:solidFill>
                              <a:schemeClr val="tx1">
                                <a:lumMod val="35000"/>
                                <a:lumOff val="65000"/>
                              </a:schemeClr>
                            </a:solidFill>
                            <a:round/>
                          </a:ln>
                          <a:effectLst/>
                        </c:spPr>
                      </c15:leaderLines>
                    </c:ext>
                  </c:extLst>
                </c:dLbls>
                <c:cat>
                  <c:str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Sheet1!$A$2:$A$6</c15:sqref>
                        </c15:formulaRef>
                      </c:ext>
                    </c:extLst>
                    <c:strCache>
                      <c:ptCount val="5"/>
                      <c:pt idx="0">
                        <c:v>类别 1</c:v>
                      </c:pt>
                      <c:pt idx="1">
                        <c:v>类别 2</c:v>
                      </c:pt>
                      <c:pt idx="2">
                        <c:v>类别 3</c:v>
                      </c:pt>
                      <c:pt idx="3">
                        <c:v>类别 4</c:v>
                      </c:pt>
                      <c:pt idx="4">
                        <c:v>类别 5</c:v>
                      </c:pt>
                    </c:strCache>
                  </c:strRef>
                </c:cat>
                <c:val>
                  <c:numRef>
                    <c:extLst xmlns:c15="http://schemas.microsoft.com/office/drawing/2012/chart">
                      <c:ext xmlns:c15="http://schemas.microsoft.com/office/drawing/2012/chart" uri="{02D57815-91ED-43cb-92C2-25804820EDAC}">
                        <c15:formulaRef>
                          <c15:sqref>Sheet1!$D$2:$D$6</c15:sqref>
                        </c15:formulaRef>
                      </c:ext>
                    </c:extLst>
                    <c:numCache>
                      <c:formatCode>General</c:formatCode>
                      <c:ptCount val="5"/>
                      <c:pt idx="0">
                        <c:v>2</c:v>
                      </c:pt>
                      <c:pt idx="1">
                        <c:v>2</c:v>
                      </c:pt>
                      <c:pt idx="2">
                        <c:v>3</c:v>
                      </c:pt>
                      <c:pt idx="3">
                        <c:v>5</c:v>
                      </c:pt>
                    </c:numCache>
                  </c:numRef>
                </c:val>
                <c:smooth val="0"/>
                <c:extLst xmlns:c15="http://schemas.microsoft.com/office/drawing/2012/chart">
                  <c:ext xmlns:c16="http://schemas.microsoft.com/office/drawing/2014/chart" uri="{C3380CC4-5D6E-409C-BE32-E72D297353CC}">
                    <c16:uniqueId val="{0000000C-9572-4642-B1DF-5CDCD6B68610}"/>
                  </c:ext>
                </c:extLst>
              </c15:ser>
            </c15:filteredLineSeries>
          </c:ext>
        </c:extLst>
      </c:lineChart>
      <c:catAx>
        <c:axId val="241395200"/>
        <c:scaling>
          <c:orientation val="minMax"/>
        </c:scaling>
        <c:delete val="1"/>
        <c:axPos val="b"/>
        <c:numFmt formatCode="General" sourceLinked="1"/>
        <c:majorTickMark val="none"/>
        <c:minorTickMark val="none"/>
        <c:tickLblPos val="nextTo"/>
        <c:crossAx val="241422720"/>
        <c:crosses val="autoZero"/>
        <c:auto val="1"/>
        <c:lblAlgn val="ctr"/>
        <c:lblOffset val="100"/>
        <c:noMultiLvlLbl val="0"/>
      </c:catAx>
      <c:valAx>
        <c:axId val="241422720"/>
        <c:scaling>
          <c:orientation val="minMax"/>
        </c:scaling>
        <c:delete val="1"/>
        <c:axPos val="l"/>
        <c:numFmt formatCode="0%" sourceLinked="1"/>
        <c:majorTickMark val="none"/>
        <c:minorTickMark val="none"/>
        <c:tickLblPos val="nextTo"/>
        <c:crossAx val="241395200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zero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1">
    <c:autoUpdate val="0"/>
  </c:externalData>
</c:chartSpac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516863-D12C-4F36-8514-EA82C89FCB62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9DBEDFE-DF9E-42B4-89EE-4AB17F194748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59104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331285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168645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883055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834302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38254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565813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143703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136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7356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720240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>
                <a:solidFill>
                  <a:prstClr val="black"/>
                </a:solidFill>
              </a:rPr>
              <a:pPr/>
              <a:t>19</a:t>
            </a:fld>
            <a:endParaRPr lang="zh-CN" altLang="en-US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665501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9709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4899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12603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046576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9989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786661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419987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950789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4EE0B30-C635-4C7C-98E8-12E41BE490B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9199037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24444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043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38237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9903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59332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25679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238211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9623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05770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96134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749941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866340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0948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296300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628180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327520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5937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444554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595629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6461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97504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9DBEDFE-DF9E-42B4-89EE-4AB17F194748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66654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F88A3B-E189-4713-9E0A-1EBF4A9BBD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90FB0937-22B1-4CBD-A9C3-4F1BBE69F6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05D0865-CE49-4F61-8C7A-49C315DF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44B4359-8B4A-4AF9-9814-FD62F5B339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60A6A1A-3CEB-4228-9A2C-46D467F799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946954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0A68785-39F7-4ABE-B4F2-432B42736E6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B55067A-6AE4-4412-B32D-AD9D544316D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04AA339-D87F-41B5-8C21-EA9532988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61D7E31-FFB0-4C7A-844C-32A017EB0B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40A913B-332A-4E62-9642-5E968BC01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18296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74E2067-179C-43B5-B555-CC9E20035CC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4C96E3-68F4-43C7-9704-D87FFB8311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06E6085-E852-4880-9273-AB287B214E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F1441A5-B8BF-400F-8D8E-AA627899DE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90472C3-9DC4-4DDB-BB5B-379DEA6F69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9740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hexa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200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600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625614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785590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9514551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10335F8-C69F-40AE-8693-73B7436086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C5DB222-6BBD-48CE-85D9-A84C78AC917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6B018B-1758-4E83-926B-FD57BC362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39159D6-F6C3-4D8D-BC24-2974E0031B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B2A1B1F-78B0-4C82-AC76-CD9EDE2592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25366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4FBC06-0B13-4FE3-8E78-0B3671D6E3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EE56B963-29F1-4923-B697-FD0AE17D25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B376A5B-4332-4A19-B239-B9B04DBE8E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562F8D0-B5C8-41C3-9FE5-2620E2DD77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E17F091A-704C-4100-BC5B-3C837CA286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57385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43BA307-A9DA-41C6-802B-A35991F10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AF85D94-2132-47B3-9923-962355F4D50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14550E4-2F53-424B-94E0-CA2216B6A7B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5660D9E-A560-4F9B-8D9C-A90E3FB1A2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95CE3FA-79BF-4BE9-9C99-E3E3B9227B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152EE46-68E0-4C20-9EB3-26FE7C0382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92027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FBAB13-0CE9-46AB-993E-9AABAF43BB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9797513-005A-401E-98DF-628A426B8E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31B9BBE-79AD-473E-B4C7-F0F05D2FB7A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C88175D2-EBA8-4186-8569-5880109E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AD19991E-9847-4067-B117-2A21A1250B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09596A21-6381-4849-85F0-6193463208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FE8D7A24-82FA-43BC-B0A4-9E07E4C826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47EC46F-D0C8-4A7D-B571-D9A29AB4E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29126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99126E-B05B-444E-8866-68EAAB2D17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8CFAF401-A4C5-4CDA-BA3F-E1633BD3B2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51576BE9-618A-4FF5-84F7-C7F27BB48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143B51-61BB-4D20-8642-D4A8720E5C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016322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7098A170-91C5-49C2-97FC-45A76DE297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31639BC-FDC9-4CF3-A143-E66A609E22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3E80CFB9-4D5F-4536-8B78-3EB643888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8877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E533C25-D3B0-44AA-92D3-3B8E11995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16EA94-F203-4C06-B494-4D54A10CFA1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C4621A8-4CBD-4FF6-BC86-757DB83FE1A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387FC81-186D-41D4-994C-A7B5EDAF76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3806D53-E501-4FB1-8167-871676F5D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B99EAFD-0FEB-41EA-B6AA-92E75D7636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6506474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E717C8A-34D4-41B2-81F3-51F95E5EB8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5F4A8F22-BB2C-4EE0-AB1A-ED03B8298C3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70DE6D25-9C4A-44BE-93E0-1CDBBE49A20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9117BA6-5542-4365-A4AD-F3A8DAB7E1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2B439E43-74DB-4784-BD12-4E0BB583E5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753CB700-FB59-4303-A08D-7A6324BC3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289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B667CA4A-A374-4954-A912-BEA52B6DB4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D39A26F-4471-4F1E-B998-245866D35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3751BA5-D826-477B-B3A4-ACED0F2336E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9F67AC-7195-4D40-8ABC-B5FCC48188A5}" type="datetimeFigureOut">
              <a:rPr lang="zh-CN" altLang="en-US" smtClean="0"/>
              <a:t>2017/12/25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B1B73D-B531-4713-BD3A-E5A04B04A1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4A2B547C-6FF7-48FC-8D97-DD8A2C18B0C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4FE1D91-319F-4497-BF98-0ED87A9652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94177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hexa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F208BF1-886C-4467-B28B-15064FB6FFCC}"/>
              </a:ext>
            </a:extLst>
          </p:cNvPr>
          <p:cNvSpPr txBox="1"/>
          <p:nvPr userDrawn="1"/>
        </p:nvSpPr>
        <p:spPr>
          <a:xfrm>
            <a:off x="-9024281" y="-1970062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</p:spTree>
    <p:extLst>
      <p:ext uri="{BB962C8B-B14F-4D97-AF65-F5344CB8AC3E}">
        <p14:creationId xmlns:p14="http://schemas.microsoft.com/office/powerpoint/2010/main" val="240887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hf hdr="0" ftr="0" dt="0"/>
  <p:txStyles>
    <p:titleStyle>
      <a:lvl1pPr algn="l" defTabSz="1219140" rtl="0" eaLnBrk="1" latinLnBrk="0" hangingPunct="1">
        <a:spcBef>
          <a:spcPct val="0"/>
        </a:spcBef>
        <a:buNone/>
        <a:defRPr sz="4533" kern="1200">
          <a:solidFill>
            <a:srgbClr val="17375E"/>
          </a:solidFill>
          <a:latin typeface="Signika"/>
          <a:ea typeface="Open Sans Extrabold" pitchFamily="34" charset="0"/>
          <a:cs typeface="Signika"/>
        </a:defRPr>
      </a:lvl1pPr>
    </p:titleStyle>
    <p:bodyStyle>
      <a:lvl1pPr marL="457178" indent="-457178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rgbClr val="17375E"/>
          </a:solidFill>
          <a:latin typeface="+mn-lt"/>
          <a:ea typeface="+mn-ea"/>
          <a:cs typeface="+mn-cs"/>
        </a:defRPr>
      </a:lvl1pPr>
      <a:lvl2pPr marL="990550" indent="-380981" algn="l" defTabSz="1219140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rgbClr val="17375E"/>
          </a:solidFill>
          <a:latin typeface="+mn-lt"/>
          <a:ea typeface="+mn-ea"/>
          <a:cs typeface="+mn-cs"/>
        </a:defRPr>
      </a:lvl2pPr>
      <a:lvl3pPr marL="1523925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133" kern="1200">
          <a:solidFill>
            <a:srgbClr val="17375E"/>
          </a:solidFill>
          <a:latin typeface="+mn-lt"/>
          <a:ea typeface="+mn-ea"/>
          <a:cs typeface="+mn-cs"/>
        </a:defRPr>
      </a:lvl3pPr>
      <a:lvl4pPr marL="2133493" indent="-304784" algn="l" defTabSz="1219140" rtl="0" eaLnBrk="1" latinLnBrk="0" hangingPunct="1">
        <a:spcBef>
          <a:spcPct val="20000"/>
        </a:spcBef>
        <a:buFont typeface="Arial" pitchFamily="34" charset="0"/>
        <a:buChar char="–"/>
        <a:defRPr sz="1867" kern="1200">
          <a:solidFill>
            <a:srgbClr val="17375E"/>
          </a:solidFill>
          <a:latin typeface="+mn-lt"/>
          <a:ea typeface="+mn-ea"/>
          <a:cs typeface="+mn-cs"/>
        </a:defRPr>
      </a:lvl4pPr>
      <a:lvl5pPr marL="2743062" indent="-304784" algn="l" defTabSz="1219140" rtl="0" eaLnBrk="1" latinLnBrk="0" hangingPunct="1">
        <a:spcBef>
          <a:spcPct val="20000"/>
        </a:spcBef>
        <a:buFont typeface="Arial" pitchFamily="34" charset="0"/>
        <a:buChar char="»"/>
        <a:defRPr sz="1867" kern="1200">
          <a:solidFill>
            <a:srgbClr val="17375E"/>
          </a:solidFill>
          <a:latin typeface="+mn-lt"/>
          <a:ea typeface="+mn-ea"/>
          <a:cs typeface="+mn-cs"/>
        </a:defRPr>
      </a:lvl5pPr>
      <a:lvl6pPr marL="335263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20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772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341" indent="-304784" algn="l" defTabSz="1219140" rtl="0" eaLnBrk="1" latinLnBrk="0" hangingPunct="1">
        <a:spcBef>
          <a:spcPct val="20000"/>
        </a:spcBef>
        <a:buFont typeface="Arial" pitchFamily="34" charset="0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7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40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09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27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84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418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698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557" algn="l" defTabSz="1219140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3.png"/><Relationship Id="rId5" Type="http://schemas.openxmlformats.org/officeDocument/2006/relationships/image" Target="../media/image2.jp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.png"/><Relationship Id="rId4" Type="http://schemas.microsoft.com/office/2007/relationships/hdphoto" Target="../media/hdphoto2.wdp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5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5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5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5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5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1.png"/><Relationship Id="rId4" Type="http://schemas.microsoft.com/office/2007/relationships/hdphoto" Target="../media/hdphoto2.wdp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audio" Target="../media/media5.mp3"/><Relationship Id="rId13" Type="http://schemas.microsoft.com/office/2007/relationships/media" Target="../media/media7.mp3"/><Relationship Id="rId18" Type="http://schemas.openxmlformats.org/officeDocument/2006/relationships/audio" Target="../media/media9.mp3"/><Relationship Id="rId3" Type="http://schemas.microsoft.com/office/2007/relationships/media" Target="../media/media3.mp3"/><Relationship Id="rId21" Type="http://schemas.openxmlformats.org/officeDocument/2006/relationships/hyperlink" Target="http://ibaotu.com/ppt/" TargetMode="External"/><Relationship Id="rId7" Type="http://schemas.microsoft.com/office/2007/relationships/media" Target="../media/media5.mp3"/><Relationship Id="rId12" Type="http://schemas.microsoft.com/office/2007/relationships/media" Target="../media/media6.mp3"/><Relationship Id="rId17" Type="http://schemas.microsoft.com/office/2007/relationships/media" Target="../media/media9.mp3"/><Relationship Id="rId2" Type="http://schemas.openxmlformats.org/officeDocument/2006/relationships/audio" Target="../media/media2.mp3"/><Relationship Id="rId16" Type="http://schemas.openxmlformats.org/officeDocument/2006/relationships/audio" Target="../media/media8.mp3"/><Relationship Id="rId20" Type="http://schemas.openxmlformats.org/officeDocument/2006/relationships/notesSlide" Target="../notesSlides/notesSlide42.xml"/><Relationship Id="rId1" Type="http://schemas.microsoft.com/office/2007/relationships/media" Target="../media/media2.mp3"/><Relationship Id="rId6" Type="http://schemas.openxmlformats.org/officeDocument/2006/relationships/audio" Target="../media/media4.mp3"/><Relationship Id="rId11" Type="http://schemas.openxmlformats.org/officeDocument/2006/relationships/audio" Target="NULL" TargetMode="External"/><Relationship Id="rId24" Type="http://schemas.openxmlformats.org/officeDocument/2006/relationships/image" Target="../media/image13.png"/><Relationship Id="rId5" Type="http://schemas.microsoft.com/office/2007/relationships/media" Target="../media/media4.mp3"/><Relationship Id="rId15" Type="http://schemas.microsoft.com/office/2007/relationships/media" Target="../media/media8.mp3"/><Relationship Id="rId23" Type="http://schemas.openxmlformats.org/officeDocument/2006/relationships/image" Target="../media/image3.png"/><Relationship Id="rId10" Type="http://schemas.openxmlformats.org/officeDocument/2006/relationships/audio" Target="../media/media1.mp3"/><Relationship Id="rId19" Type="http://schemas.openxmlformats.org/officeDocument/2006/relationships/slideLayout" Target="../slideLayouts/slideLayout16.xml"/><Relationship Id="rId4" Type="http://schemas.openxmlformats.org/officeDocument/2006/relationships/audio" Target="../media/media3.mp3"/><Relationship Id="rId9" Type="http://schemas.microsoft.com/office/2007/relationships/media" Target="../media/media1.mp3"/><Relationship Id="rId14" Type="http://schemas.openxmlformats.org/officeDocument/2006/relationships/audio" Target="../media/media7.mp3"/><Relationship Id="rId22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id="{9663E3B1-3340-4777-93BB-9C5F295B30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39" y="0"/>
            <a:ext cx="12222478" cy="6858000"/>
          </a:xfrm>
          <a:prstGeom prst="rect">
            <a:avLst/>
          </a:prstGeom>
        </p:spPr>
      </p:pic>
      <p:pic>
        <p:nvPicPr>
          <p:cNvPr id="57" name="Alan Walker - Spectre的副本.mp3">
            <a:hlinkClick r:id="" action="ppaction://media"/>
            <a:extLst>
              <a:ext uri="{FF2B5EF4-FFF2-40B4-BE49-F238E27FC236}">
                <a16:creationId xmlns:a16="http://schemas.microsoft.com/office/drawing/2014/main" id="{169100D2-7B61-40DC-B8C0-8FCDFB765B5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-6546838" y="-2415140"/>
            <a:ext cx="3910697" cy="3910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743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1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椭圆 463"/>
          <p:cNvSpPr/>
          <p:nvPr/>
        </p:nvSpPr>
        <p:spPr>
          <a:xfrm>
            <a:off x="6086266" y="5305271"/>
            <a:ext cx="1907421" cy="266191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9000"/>
                </a:schemeClr>
              </a:gs>
              <a:gs pos="100000">
                <a:srgbClr val="F2F2F2">
                  <a:alpha val="61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10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20" name="组合 119"/>
          <p:cNvGrpSpPr/>
          <p:nvPr/>
        </p:nvGrpSpPr>
        <p:grpSpPr>
          <a:xfrm>
            <a:off x="4215020" y="1401880"/>
            <a:ext cx="5132384" cy="4103685"/>
            <a:chOff x="2914654" y="1360490"/>
            <a:chExt cx="5132384" cy="4103685"/>
          </a:xfrm>
        </p:grpSpPr>
        <p:grpSp>
          <p:nvGrpSpPr>
            <p:cNvPr id="119" name="组合 118"/>
            <p:cNvGrpSpPr/>
            <p:nvPr/>
          </p:nvGrpSpPr>
          <p:grpSpPr>
            <a:xfrm>
              <a:off x="2914654" y="1360490"/>
              <a:ext cx="3387729" cy="4038605"/>
              <a:chOff x="2914654" y="1360490"/>
              <a:chExt cx="3387729" cy="4038605"/>
            </a:xfrm>
            <a:effectLst>
              <a:reflection blurRad="6350" stA="36000" endPos="25000" dir="5400000" sy="-100000" algn="bl" rotWithShape="0"/>
            </a:effectLst>
          </p:grpSpPr>
          <p:sp>
            <p:nvSpPr>
              <p:cNvPr id="15" name="Freeform 12"/>
              <p:cNvSpPr>
                <a:spLocks/>
              </p:cNvSpPr>
              <p:nvPr/>
            </p:nvSpPr>
            <p:spPr bwMode="auto">
              <a:xfrm>
                <a:off x="5762691" y="4868869"/>
                <a:ext cx="175602" cy="524888"/>
              </a:xfrm>
              <a:custGeom>
                <a:avLst/>
                <a:gdLst>
                  <a:gd name="T0" fmla="*/ 8 w 44"/>
                  <a:gd name="T1" fmla="*/ 23 h 139"/>
                  <a:gd name="T2" fmla="*/ 0 w 44"/>
                  <a:gd name="T3" fmla="*/ 138 h 139"/>
                  <a:gd name="T4" fmla="*/ 1 w 44"/>
                  <a:gd name="T5" fmla="*/ 139 h 139"/>
                  <a:gd name="T6" fmla="*/ 44 w 44"/>
                  <a:gd name="T7" fmla="*/ 0 h 139"/>
                  <a:gd name="T8" fmla="*/ 44 w 44"/>
                  <a:gd name="T9" fmla="*/ 0 h 139"/>
                  <a:gd name="T10" fmla="*/ 8 w 44"/>
                  <a:gd name="T11" fmla="*/ 23 h 139"/>
                  <a:gd name="connsiteX0" fmla="*/ 1818 w 10000"/>
                  <a:gd name="connsiteY0" fmla="*/ 1655 h 9928"/>
                  <a:gd name="connsiteX1" fmla="*/ 0 w 10000"/>
                  <a:gd name="connsiteY1" fmla="*/ 9928 h 9928"/>
                  <a:gd name="connsiteX2" fmla="*/ 10000 w 10000"/>
                  <a:gd name="connsiteY2" fmla="*/ 0 h 9928"/>
                  <a:gd name="connsiteX3" fmla="*/ 10000 w 10000"/>
                  <a:gd name="connsiteY3" fmla="*/ 0 h 9928"/>
                  <a:gd name="connsiteX4" fmla="*/ 1818 w 10000"/>
                  <a:gd name="connsiteY4" fmla="*/ 1655 h 9928"/>
                  <a:gd name="connsiteX0" fmla="*/ 1818 w 10000"/>
                  <a:gd name="connsiteY0" fmla="*/ 1667 h 10046"/>
                  <a:gd name="connsiteX1" fmla="*/ 0 w 10000"/>
                  <a:gd name="connsiteY1" fmla="*/ 10046 h 10046"/>
                  <a:gd name="connsiteX2" fmla="*/ 10000 w 10000"/>
                  <a:gd name="connsiteY2" fmla="*/ 0 h 10046"/>
                  <a:gd name="connsiteX3" fmla="*/ 10000 w 10000"/>
                  <a:gd name="connsiteY3" fmla="*/ 0 h 10046"/>
                  <a:gd name="connsiteX4" fmla="*/ 1818 w 10000"/>
                  <a:gd name="connsiteY4" fmla="*/ 1667 h 10046"/>
                  <a:gd name="connsiteX0" fmla="*/ 1544 w 9726"/>
                  <a:gd name="connsiteY0" fmla="*/ 1667 h 10092"/>
                  <a:gd name="connsiteX1" fmla="*/ 0 w 9726"/>
                  <a:gd name="connsiteY1" fmla="*/ 10092 h 10092"/>
                  <a:gd name="connsiteX2" fmla="*/ 9726 w 9726"/>
                  <a:gd name="connsiteY2" fmla="*/ 0 h 10092"/>
                  <a:gd name="connsiteX3" fmla="*/ 9726 w 9726"/>
                  <a:gd name="connsiteY3" fmla="*/ 0 h 10092"/>
                  <a:gd name="connsiteX4" fmla="*/ 1544 w 9726"/>
                  <a:gd name="connsiteY4" fmla="*/ 1667 h 10092"/>
                  <a:gd name="connsiteX0" fmla="*/ 1200 w 10601"/>
                  <a:gd name="connsiteY0" fmla="*/ 2015 h 10014"/>
                  <a:gd name="connsiteX1" fmla="*/ 601 w 10601"/>
                  <a:gd name="connsiteY1" fmla="*/ 10000 h 10014"/>
                  <a:gd name="connsiteX2" fmla="*/ 10601 w 10601"/>
                  <a:gd name="connsiteY2" fmla="*/ 0 h 10014"/>
                  <a:gd name="connsiteX3" fmla="*/ 10601 w 10601"/>
                  <a:gd name="connsiteY3" fmla="*/ 0 h 10014"/>
                  <a:gd name="connsiteX4" fmla="*/ 1200 w 10601"/>
                  <a:gd name="connsiteY4" fmla="*/ 2015 h 10014"/>
                  <a:gd name="connsiteX0" fmla="*/ 1251 w 10652"/>
                  <a:gd name="connsiteY0" fmla="*/ 2015 h 10015"/>
                  <a:gd name="connsiteX1" fmla="*/ 652 w 10652"/>
                  <a:gd name="connsiteY1" fmla="*/ 10000 h 10015"/>
                  <a:gd name="connsiteX2" fmla="*/ 10652 w 10652"/>
                  <a:gd name="connsiteY2" fmla="*/ 0 h 10015"/>
                  <a:gd name="connsiteX3" fmla="*/ 10652 w 10652"/>
                  <a:gd name="connsiteY3" fmla="*/ 0 h 10015"/>
                  <a:gd name="connsiteX4" fmla="*/ 1251 w 10652"/>
                  <a:gd name="connsiteY4" fmla="*/ 2015 h 10015"/>
                  <a:gd name="connsiteX0" fmla="*/ 1004 w 10405"/>
                  <a:gd name="connsiteY0" fmla="*/ 2015 h 10000"/>
                  <a:gd name="connsiteX1" fmla="*/ 405 w 10405"/>
                  <a:gd name="connsiteY1" fmla="*/ 10000 h 10000"/>
                  <a:gd name="connsiteX2" fmla="*/ 10405 w 10405"/>
                  <a:gd name="connsiteY2" fmla="*/ 0 h 10000"/>
                  <a:gd name="connsiteX3" fmla="*/ 10405 w 10405"/>
                  <a:gd name="connsiteY3" fmla="*/ 0 h 10000"/>
                  <a:gd name="connsiteX4" fmla="*/ 1004 w 10405"/>
                  <a:gd name="connsiteY4" fmla="*/ 2015 h 10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0405" h="10000">
                    <a:moveTo>
                      <a:pt x="1004" y="2015"/>
                    </a:moveTo>
                    <a:cubicBezTo>
                      <a:pt x="522" y="4949"/>
                      <a:pt x="-598" y="9202"/>
                      <a:pt x="405" y="10000"/>
                    </a:cubicBezTo>
                    <a:cubicBezTo>
                      <a:pt x="1972" y="9664"/>
                      <a:pt x="7072" y="3333"/>
                      <a:pt x="10405" y="0"/>
                    </a:cubicBezTo>
                    <a:lnTo>
                      <a:pt x="10405" y="0"/>
                    </a:lnTo>
                    <a:lnTo>
                      <a:pt x="1004" y="2015"/>
                    </a:lnTo>
                    <a:close/>
                  </a:path>
                </a:pathLst>
              </a:custGeom>
              <a:solidFill>
                <a:srgbClr val="7171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" name="Freeform 5"/>
              <p:cNvSpPr>
                <a:spLocks/>
              </p:cNvSpPr>
              <p:nvPr/>
            </p:nvSpPr>
            <p:spPr bwMode="auto">
              <a:xfrm>
                <a:off x="3159129" y="1600203"/>
                <a:ext cx="1644652" cy="2200278"/>
              </a:xfrm>
              <a:custGeom>
                <a:avLst/>
                <a:gdLst>
                  <a:gd name="T0" fmla="*/ 0 w 1036"/>
                  <a:gd name="T1" fmla="*/ 223 h 1386"/>
                  <a:gd name="T2" fmla="*/ 650 w 1036"/>
                  <a:gd name="T3" fmla="*/ 1386 h 1386"/>
                  <a:gd name="T4" fmla="*/ 1036 w 1036"/>
                  <a:gd name="T5" fmla="*/ 1170 h 1386"/>
                  <a:gd name="T6" fmla="*/ 384 w 1036"/>
                  <a:gd name="T7" fmla="*/ 0 h 1386"/>
                  <a:gd name="T8" fmla="*/ 0 w 1036"/>
                  <a:gd name="T9" fmla="*/ 223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36" h="1386">
                    <a:moveTo>
                      <a:pt x="0" y="223"/>
                    </a:moveTo>
                    <a:lnTo>
                      <a:pt x="650" y="1386"/>
                    </a:lnTo>
                    <a:lnTo>
                      <a:pt x="1036" y="1170"/>
                    </a:lnTo>
                    <a:lnTo>
                      <a:pt x="384" y="0"/>
                    </a:lnTo>
                    <a:lnTo>
                      <a:pt x="0" y="223"/>
                    </a:lnTo>
                    <a:close/>
                  </a:path>
                </a:pathLst>
              </a:custGeom>
              <a:solidFill>
                <a:srgbClr val="DDA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" name="Freeform 6"/>
              <p:cNvSpPr>
                <a:spLocks/>
              </p:cNvSpPr>
              <p:nvPr/>
            </p:nvSpPr>
            <p:spPr bwMode="auto">
              <a:xfrm>
                <a:off x="3768730" y="1360490"/>
                <a:ext cx="1452564" cy="2097090"/>
              </a:xfrm>
              <a:custGeom>
                <a:avLst/>
                <a:gdLst>
                  <a:gd name="T0" fmla="*/ 259 w 915"/>
                  <a:gd name="T1" fmla="*/ 0 h 1321"/>
                  <a:gd name="T2" fmla="*/ 0 w 915"/>
                  <a:gd name="T3" fmla="*/ 151 h 1321"/>
                  <a:gd name="T4" fmla="*/ 652 w 915"/>
                  <a:gd name="T5" fmla="*/ 1321 h 1321"/>
                  <a:gd name="T6" fmla="*/ 915 w 915"/>
                  <a:gd name="T7" fmla="*/ 1177 h 1321"/>
                  <a:gd name="T8" fmla="*/ 259 w 915"/>
                  <a:gd name="T9" fmla="*/ 0 h 13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5" h="1321">
                    <a:moveTo>
                      <a:pt x="259" y="0"/>
                    </a:moveTo>
                    <a:lnTo>
                      <a:pt x="0" y="151"/>
                    </a:lnTo>
                    <a:lnTo>
                      <a:pt x="652" y="1321"/>
                    </a:lnTo>
                    <a:lnTo>
                      <a:pt x="915" y="1177"/>
                    </a:lnTo>
                    <a:lnTo>
                      <a:pt x="259" y="0"/>
                    </a:lnTo>
                    <a:close/>
                  </a:path>
                </a:pathLst>
              </a:custGeom>
              <a:solidFill>
                <a:srgbClr val="DDA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" name="Freeform 7"/>
              <p:cNvSpPr>
                <a:spLocks/>
              </p:cNvSpPr>
              <p:nvPr/>
            </p:nvSpPr>
            <p:spPr bwMode="auto">
              <a:xfrm>
                <a:off x="4533906" y="3702055"/>
                <a:ext cx="1350964" cy="1452564"/>
              </a:xfrm>
              <a:custGeom>
                <a:avLst/>
                <a:gdLst>
                  <a:gd name="T0" fmla="*/ 282 w 359"/>
                  <a:gd name="T1" fmla="*/ 368 h 386"/>
                  <a:gd name="T2" fmla="*/ 337 w 359"/>
                  <a:gd name="T3" fmla="*/ 335 h 386"/>
                  <a:gd name="T4" fmla="*/ 359 w 359"/>
                  <a:gd name="T5" fmla="*/ 0 h 386"/>
                  <a:gd name="T6" fmla="*/ 142 w 359"/>
                  <a:gd name="T7" fmla="*/ 118 h 386"/>
                  <a:gd name="T8" fmla="*/ 0 w 359"/>
                  <a:gd name="T9" fmla="*/ 195 h 386"/>
                  <a:gd name="T10" fmla="*/ 246 w 359"/>
                  <a:gd name="T11" fmla="*/ 386 h 386"/>
                  <a:gd name="T12" fmla="*/ 282 w 359"/>
                  <a:gd name="T13" fmla="*/ 368 h 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9" h="386">
                    <a:moveTo>
                      <a:pt x="282" y="368"/>
                    </a:moveTo>
                    <a:cubicBezTo>
                      <a:pt x="300" y="358"/>
                      <a:pt x="319" y="347"/>
                      <a:pt x="337" y="335"/>
                    </a:cubicBezTo>
                    <a:cubicBezTo>
                      <a:pt x="359" y="0"/>
                      <a:pt x="359" y="0"/>
                      <a:pt x="359" y="0"/>
                    </a:cubicBezTo>
                    <a:cubicBezTo>
                      <a:pt x="142" y="118"/>
                      <a:pt x="142" y="118"/>
                      <a:pt x="142" y="118"/>
                    </a:cubicBezTo>
                    <a:cubicBezTo>
                      <a:pt x="0" y="195"/>
                      <a:pt x="0" y="195"/>
                      <a:pt x="0" y="195"/>
                    </a:cubicBezTo>
                    <a:cubicBezTo>
                      <a:pt x="246" y="386"/>
                      <a:pt x="246" y="386"/>
                      <a:pt x="246" y="386"/>
                    </a:cubicBezTo>
                    <a:cubicBezTo>
                      <a:pt x="258" y="380"/>
                      <a:pt x="270" y="374"/>
                      <a:pt x="282" y="368"/>
                    </a:cubicBezTo>
                    <a:close/>
                  </a:path>
                </a:pathLst>
              </a:custGeom>
              <a:solidFill>
                <a:srgbClr val="FABE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" name="Freeform 8"/>
              <p:cNvSpPr>
                <a:spLocks/>
              </p:cNvSpPr>
              <p:nvPr/>
            </p:nvSpPr>
            <p:spPr bwMode="auto">
              <a:xfrm>
                <a:off x="4011618" y="4437069"/>
                <a:ext cx="1452564" cy="812801"/>
              </a:xfrm>
              <a:custGeom>
                <a:avLst/>
                <a:gdLst>
                  <a:gd name="T0" fmla="*/ 140 w 386"/>
                  <a:gd name="T1" fmla="*/ 0 h 216"/>
                  <a:gd name="T2" fmla="*/ 0 w 386"/>
                  <a:gd name="T3" fmla="*/ 76 h 216"/>
                  <a:gd name="T4" fmla="*/ 14 w 386"/>
                  <a:gd name="T5" fmla="*/ 100 h 216"/>
                  <a:gd name="T6" fmla="*/ 46 w 386"/>
                  <a:gd name="T7" fmla="*/ 130 h 216"/>
                  <a:gd name="T8" fmla="*/ 332 w 386"/>
                  <a:gd name="T9" fmla="*/ 216 h 216"/>
                  <a:gd name="T10" fmla="*/ 386 w 386"/>
                  <a:gd name="T11" fmla="*/ 191 h 216"/>
                  <a:gd name="T12" fmla="*/ 140 w 386"/>
                  <a:gd name="T13" fmla="*/ 0 h 2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6" h="216">
                    <a:moveTo>
                      <a:pt x="140" y="0"/>
                    </a:moveTo>
                    <a:cubicBezTo>
                      <a:pt x="0" y="76"/>
                      <a:pt x="0" y="76"/>
                      <a:pt x="0" y="76"/>
                    </a:cubicBezTo>
                    <a:cubicBezTo>
                      <a:pt x="14" y="100"/>
                      <a:pt x="14" y="100"/>
                      <a:pt x="14" y="100"/>
                    </a:cubicBezTo>
                    <a:cubicBezTo>
                      <a:pt x="22" y="112"/>
                      <a:pt x="33" y="125"/>
                      <a:pt x="46" y="130"/>
                    </a:cubicBezTo>
                    <a:cubicBezTo>
                      <a:pt x="59" y="136"/>
                      <a:pt x="213" y="181"/>
                      <a:pt x="332" y="216"/>
                    </a:cubicBezTo>
                    <a:cubicBezTo>
                      <a:pt x="350" y="208"/>
                      <a:pt x="368" y="200"/>
                      <a:pt x="386" y="191"/>
                    </a:cubicBezTo>
                    <a:lnTo>
                      <a:pt x="140" y="0"/>
                    </a:lnTo>
                    <a:close/>
                  </a:path>
                </a:pathLst>
              </a:custGeom>
              <a:solidFill>
                <a:srgbClr val="DDA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2" name="Freeform 9"/>
              <p:cNvSpPr>
                <a:spLocks/>
              </p:cNvSpPr>
              <p:nvPr/>
            </p:nvSpPr>
            <p:spPr bwMode="auto">
              <a:xfrm>
                <a:off x="5792795" y="3517905"/>
                <a:ext cx="509588" cy="1444627"/>
              </a:xfrm>
              <a:custGeom>
                <a:avLst/>
                <a:gdLst>
                  <a:gd name="T0" fmla="*/ 22 w 135"/>
                  <a:gd name="T1" fmla="*/ 49 h 384"/>
                  <a:gd name="T2" fmla="*/ 0 w 135"/>
                  <a:gd name="T3" fmla="*/ 384 h 384"/>
                  <a:gd name="T4" fmla="*/ 36 w 135"/>
                  <a:gd name="T5" fmla="*/ 361 h 384"/>
                  <a:gd name="T6" fmla="*/ 36 w 135"/>
                  <a:gd name="T7" fmla="*/ 361 h 384"/>
                  <a:gd name="T8" fmla="*/ 124 w 135"/>
                  <a:gd name="T9" fmla="*/ 77 h 384"/>
                  <a:gd name="T10" fmla="*/ 122 w 135"/>
                  <a:gd name="T11" fmla="*/ 19 h 384"/>
                  <a:gd name="T12" fmla="*/ 111 w 135"/>
                  <a:gd name="T13" fmla="*/ 0 h 384"/>
                  <a:gd name="T14" fmla="*/ 22 w 135"/>
                  <a:gd name="T15" fmla="*/ 49 h 3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5" h="384">
                    <a:moveTo>
                      <a:pt x="22" y="49"/>
                    </a:moveTo>
                    <a:cubicBezTo>
                      <a:pt x="0" y="384"/>
                      <a:pt x="0" y="384"/>
                      <a:pt x="0" y="384"/>
                    </a:cubicBezTo>
                    <a:cubicBezTo>
                      <a:pt x="12" y="377"/>
                      <a:pt x="24" y="369"/>
                      <a:pt x="36" y="361"/>
                    </a:cubicBezTo>
                    <a:cubicBezTo>
                      <a:pt x="36" y="361"/>
                      <a:pt x="36" y="361"/>
                      <a:pt x="36" y="361"/>
                    </a:cubicBezTo>
                    <a:cubicBezTo>
                      <a:pt x="124" y="77"/>
                      <a:pt x="124" y="77"/>
                      <a:pt x="124" y="77"/>
                    </a:cubicBezTo>
                    <a:cubicBezTo>
                      <a:pt x="124" y="77"/>
                      <a:pt x="135" y="50"/>
                      <a:pt x="122" y="19"/>
                    </a:cubicBezTo>
                    <a:cubicBezTo>
                      <a:pt x="111" y="0"/>
                      <a:pt x="111" y="0"/>
                      <a:pt x="111" y="0"/>
                    </a:cubicBezTo>
                    <a:lnTo>
                      <a:pt x="22" y="49"/>
                    </a:lnTo>
                    <a:close/>
                  </a:path>
                </a:pathLst>
              </a:custGeom>
              <a:solidFill>
                <a:srgbClr val="FFD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3" name="Freeform 10"/>
              <p:cNvSpPr>
                <a:spLocks/>
              </p:cNvSpPr>
              <p:nvPr/>
            </p:nvSpPr>
            <p:spPr bwMode="auto">
              <a:xfrm>
                <a:off x="5259394" y="5154620"/>
                <a:ext cx="515938" cy="244475"/>
              </a:xfrm>
              <a:custGeom>
                <a:avLst/>
                <a:gdLst>
                  <a:gd name="T0" fmla="*/ 54 w 137"/>
                  <a:gd name="T1" fmla="*/ 0 h 65"/>
                  <a:gd name="T2" fmla="*/ 0 w 137"/>
                  <a:gd name="T3" fmla="*/ 25 h 65"/>
                  <a:gd name="T4" fmla="*/ 136 w 137"/>
                  <a:gd name="T5" fmla="*/ 65 h 65"/>
                  <a:gd name="T6" fmla="*/ 137 w 137"/>
                  <a:gd name="T7" fmla="*/ 65 h 65"/>
                  <a:gd name="T8" fmla="*/ 137 w 137"/>
                  <a:gd name="T9" fmla="*/ 64 h 65"/>
                  <a:gd name="T10" fmla="*/ 54 w 137"/>
                  <a:gd name="T11" fmla="*/ 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7" h="65">
                    <a:moveTo>
                      <a:pt x="54" y="0"/>
                    </a:moveTo>
                    <a:cubicBezTo>
                      <a:pt x="36" y="9"/>
                      <a:pt x="18" y="17"/>
                      <a:pt x="0" y="25"/>
                    </a:cubicBezTo>
                    <a:cubicBezTo>
                      <a:pt x="68" y="45"/>
                      <a:pt x="124" y="61"/>
                      <a:pt x="136" y="65"/>
                    </a:cubicBezTo>
                    <a:cubicBezTo>
                      <a:pt x="136" y="65"/>
                      <a:pt x="137" y="65"/>
                      <a:pt x="137" y="65"/>
                    </a:cubicBezTo>
                    <a:cubicBezTo>
                      <a:pt x="137" y="64"/>
                      <a:pt x="137" y="64"/>
                      <a:pt x="137" y="64"/>
                    </a:cubicBezTo>
                    <a:lnTo>
                      <a:pt x="54" y="0"/>
                    </a:lnTo>
                    <a:close/>
                  </a:path>
                </a:pathLst>
              </a:custGeom>
              <a:solidFill>
                <a:srgbClr val="403D3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4" name="Freeform 11"/>
              <p:cNvSpPr>
                <a:spLocks/>
              </p:cNvSpPr>
              <p:nvPr/>
            </p:nvSpPr>
            <p:spPr bwMode="auto">
              <a:xfrm>
                <a:off x="5459419" y="4962532"/>
                <a:ext cx="341313" cy="431801"/>
              </a:xfrm>
              <a:custGeom>
                <a:avLst/>
                <a:gdLst>
                  <a:gd name="T0" fmla="*/ 36 w 91"/>
                  <a:gd name="T1" fmla="*/ 33 h 115"/>
                  <a:gd name="T2" fmla="*/ 0 w 91"/>
                  <a:gd name="T3" fmla="*/ 51 h 115"/>
                  <a:gd name="T4" fmla="*/ 83 w 91"/>
                  <a:gd name="T5" fmla="*/ 115 h 115"/>
                  <a:gd name="T6" fmla="*/ 91 w 91"/>
                  <a:gd name="T7" fmla="*/ 0 h 115"/>
                  <a:gd name="T8" fmla="*/ 36 w 91"/>
                  <a:gd name="T9" fmla="*/ 33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1" h="115">
                    <a:moveTo>
                      <a:pt x="36" y="33"/>
                    </a:moveTo>
                    <a:cubicBezTo>
                      <a:pt x="24" y="39"/>
                      <a:pt x="12" y="45"/>
                      <a:pt x="0" y="51"/>
                    </a:cubicBezTo>
                    <a:cubicBezTo>
                      <a:pt x="83" y="115"/>
                      <a:pt x="83" y="115"/>
                      <a:pt x="83" y="115"/>
                    </a:cubicBezTo>
                    <a:cubicBezTo>
                      <a:pt x="91" y="0"/>
                      <a:pt x="91" y="0"/>
                      <a:pt x="91" y="0"/>
                    </a:cubicBezTo>
                    <a:cubicBezTo>
                      <a:pt x="73" y="12"/>
                      <a:pt x="54" y="23"/>
                      <a:pt x="36" y="33"/>
                    </a:cubicBez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3"/>
              <p:cNvSpPr>
                <a:spLocks/>
              </p:cNvSpPr>
              <p:nvPr/>
            </p:nvSpPr>
            <p:spPr bwMode="auto">
              <a:xfrm>
                <a:off x="5772157" y="5394332"/>
                <a:ext cx="3175" cy="476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1 h 1"/>
                  <a:gd name="T4" fmla="*/ 1 w 1"/>
                  <a:gd name="T5" fmla="*/ 1 h 1"/>
                  <a:gd name="T6" fmla="*/ 0 w 1"/>
                  <a:gd name="T7" fmla="*/ 0 h 1"/>
                  <a:gd name="T8" fmla="*/ 0 w 1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5D5D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7" name="Freeform 14"/>
              <p:cNvSpPr>
                <a:spLocks/>
              </p:cNvSpPr>
              <p:nvPr/>
            </p:nvSpPr>
            <p:spPr bwMode="auto">
              <a:xfrm>
                <a:off x="4006855" y="4721232"/>
                <a:ext cx="52388" cy="90488"/>
              </a:xfrm>
              <a:custGeom>
                <a:avLst/>
                <a:gdLst>
                  <a:gd name="T0" fmla="*/ 0 w 14"/>
                  <a:gd name="T1" fmla="*/ 0 h 24"/>
                  <a:gd name="T2" fmla="*/ 14 w 14"/>
                  <a:gd name="T3" fmla="*/ 24 h 24"/>
                  <a:gd name="T4" fmla="*/ 0 w 14"/>
                  <a:gd name="T5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" h="24">
                    <a:moveTo>
                      <a:pt x="0" y="0"/>
                    </a:moveTo>
                    <a:cubicBezTo>
                      <a:pt x="0" y="0"/>
                      <a:pt x="5" y="11"/>
                      <a:pt x="14" y="24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8" name="Freeform 15"/>
              <p:cNvSpPr>
                <a:spLocks/>
              </p:cNvSpPr>
              <p:nvPr/>
            </p:nvSpPr>
            <p:spPr bwMode="auto">
              <a:xfrm>
                <a:off x="6219833" y="3517905"/>
                <a:ext cx="41275" cy="71438"/>
              </a:xfrm>
              <a:custGeom>
                <a:avLst/>
                <a:gdLst>
                  <a:gd name="T0" fmla="*/ 0 w 11"/>
                  <a:gd name="T1" fmla="*/ 0 h 19"/>
                  <a:gd name="T2" fmla="*/ 0 w 11"/>
                  <a:gd name="T3" fmla="*/ 0 h 19"/>
                  <a:gd name="T4" fmla="*/ 11 w 11"/>
                  <a:gd name="T5" fmla="*/ 19 h 19"/>
                  <a:gd name="T6" fmla="*/ 0 w 11"/>
                  <a:gd name="T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" h="19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8" y="13"/>
                      <a:pt x="5" y="7"/>
                      <a:pt x="0" y="0"/>
                    </a:cubicBezTo>
                    <a:close/>
                  </a:path>
                </a:pathLst>
              </a:custGeom>
              <a:solidFill>
                <a:srgbClr val="DCDCD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9" name="Freeform 16"/>
              <p:cNvSpPr>
                <a:spLocks/>
              </p:cNvSpPr>
              <p:nvPr/>
            </p:nvSpPr>
            <p:spPr bwMode="auto">
              <a:xfrm>
                <a:off x="3540130" y="1627190"/>
                <a:ext cx="1065214" cy="1673227"/>
              </a:xfrm>
              <a:custGeom>
                <a:avLst/>
                <a:gdLst>
                  <a:gd name="T0" fmla="*/ 0 w 671"/>
                  <a:gd name="T1" fmla="*/ 80 h 1054"/>
                  <a:gd name="T2" fmla="*/ 543 w 671"/>
                  <a:gd name="T3" fmla="*/ 1054 h 1054"/>
                  <a:gd name="T4" fmla="*/ 671 w 671"/>
                  <a:gd name="T5" fmla="*/ 980 h 1054"/>
                  <a:gd name="T6" fmla="*/ 123 w 671"/>
                  <a:gd name="T7" fmla="*/ 0 h 1054"/>
                  <a:gd name="T8" fmla="*/ 0 w 671"/>
                  <a:gd name="T9" fmla="*/ 80 h 10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1" h="1054">
                    <a:moveTo>
                      <a:pt x="0" y="80"/>
                    </a:moveTo>
                    <a:lnTo>
                      <a:pt x="543" y="1054"/>
                    </a:lnTo>
                    <a:lnTo>
                      <a:pt x="671" y="980"/>
                    </a:lnTo>
                    <a:lnTo>
                      <a:pt x="123" y="0"/>
                    </a:lnTo>
                    <a:lnTo>
                      <a:pt x="0" y="80"/>
                    </a:lnTo>
                    <a:close/>
                  </a:path>
                </a:pathLst>
              </a:custGeom>
              <a:solidFill>
                <a:srgbClr val="663A7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0" name="Freeform 17"/>
              <p:cNvSpPr>
                <a:spLocks/>
              </p:cNvSpPr>
              <p:nvPr/>
            </p:nvSpPr>
            <p:spPr bwMode="auto">
              <a:xfrm>
                <a:off x="3735392" y="1522415"/>
                <a:ext cx="1031876" cy="1660527"/>
              </a:xfrm>
              <a:custGeom>
                <a:avLst/>
                <a:gdLst>
                  <a:gd name="T0" fmla="*/ 97 w 650"/>
                  <a:gd name="T1" fmla="*/ 0 h 1046"/>
                  <a:gd name="T2" fmla="*/ 0 w 650"/>
                  <a:gd name="T3" fmla="*/ 66 h 1046"/>
                  <a:gd name="T4" fmla="*/ 548 w 650"/>
                  <a:gd name="T5" fmla="*/ 1046 h 1046"/>
                  <a:gd name="T6" fmla="*/ 650 w 650"/>
                  <a:gd name="T7" fmla="*/ 990 h 1046"/>
                  <a:gd name="T8" fmla="*/ 97 w 650"/>
                  <a:gd name="T9" fmla="*/ 0 h 10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0" h="1046">
                    <a:moveTo>
                      <a:pt x="97" y="0"/>
                    </a:moveTo>
                    <a:lnTo>
                      <a:pt x="0" y="66"/>
                    </a:lnTo>
                    <a:lnTo>
                      <a:pt x="548" y="1046"/>
                    </a:lnTo>
                    <a:lnTo>
                      <a:pt x="650" y="990"/>
                    </a:lnTo>
                    <a:lnTo>
                      <a:pt x="97" y="0"/>
                    </a:lnTo>
                    <a:close/>
                  </a:path>
                </a:pathLst>
              </a:custGeom>
              <a:solidFill>
                <a:srgbClr val="8B4F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1" name="Freeform 18"/>
              <p:cNvSpPr>
                <a:spLocks/>
              </p:cNvSpPr>
              <p:nvPr/>
            </p:nvSpPr>
            <p:spPr bwMode="auto">
              <a:xfrm>
                <a:off x="3159129" y="1360490"/>
                <a:ext cx="1023939" cy="593726"/>
              </a:xfrm>
              <a:custGeom>
                <a:avLst/>
                <a:gdLst>
                  <a:gd name="T0" fmla="*/ 147 w 272"/>
                  <a:gd name="T1" fmla="*/ 59 h 158"/>
                  <a:gd name="T2" fmla="*/ 63 w 272"/>
                  <a:gd name="T3" fmla="*/ 110 h 158"/>
                  <a:gd name="T4" fmla="*/ 0 w 272"/>
                  <a:gd name="T5" fmla="*/ 158 h 158"/>
                  <a:gd name="T6" fmla="*/ 196 w 272"/>
                  <a:gd name="T7" fmla="*/ 147 h 158"/>
                  <a:gd name="T8" fmla="*/ 196 w 272"/>
                  <a:gd name="T9" fmla="*/ 147 h 158"/>
                  <a:gd name="T10" fmla="*/ 272 w 272"/>
                  <a:gd name="T11" fmla="*/ 0 h 158"/>
                  <a:gd name="T12" fmla="*/ 147 w 272"/>
                  <a:gd name="T13" fmla="*/ 59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2" h="158">
                    <a:moveTo>
                      <a:pt x="147" y="59"/>
                    </a:moveTo>
                    <a:cubicBezTo>
                      <a:pt x="118" y="74"/>
                      <a:pt x="90" y="92"/>
                      <a:pt x="63" y="110"/>
                    </a:cubicBezTo>
                    <a:cubicBezTo>
                      <a:pt x="40" y="126"/>
                      <a:pt x="19" y="142"/>
                      <a:pt x="0" y="158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196" y="147"/>
                      <a:pt x="196" y="147"/>
                      <a:pt x="196" y="147"/>
                    </a:cubicBezTo>
                    <a:cubicBezTo>
                      <a:pt x="272" y="0"/>
                      <a:pt x="272" y="0"/>
                      <a:pt x="272" y="0"/>
                    </a:cubicBezTo>
                    <a:cubicBezTo>
                      <a:pt x="231" y="16"/>
                      <a:pt x="189" y="35"/>
                      <a:pt x="147" y="59"/>
                    </a:cubicBezTo>
                    <a:close/>
                  </a:path>
                </a:pathLst>
              </a:custGeom>
              <a:solidFill>
                <a:srgbClr val="FCD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2" name="Freeform 19"/>
              <p:cNvSpPr>
                <a:spLocks/>
              </p:cNvSpPr>
              <p:nvPr/>
            </p:nvSpPr>
            <p:spPr bwMode="auto">
              <a:xfrm>
                <a:off x="3633792" y="1717678"/>
                <a:ext cx="365125" cy="209550"/>
              </a:xfrm>
              <a:custGeom>
                <a:avLst/>
                <a:gdLst>
                  <a:gd name="T0" fmla="*/ 52 w 97"/>
                  <a:gd name="T1" fmla="*/ 21 h 56"/>
                  <a:gd name="T2" fmla="*/ 22 w 97"/>
                  <a:gd name="T3" fmla="*/ 39 h 56"/>
                  <a:gd name="T4" fmla="*/ 0 w 97"/>
                  <a:gd name="T5" fmla="*/ 56 h 56"/>
                  <a:gd name="T6" fmla="*/ 70 w 97"/>
                  <a:gd name="T7" fmla="*/ 52 h 56"/>
                  <a:gd name="T8" fmla="*/ 70 w 97"/>
                  <a:gd name="T9" fmla="*/ 52 h 56"/>
                  <a:gd name="T10" fmla="*/ 97 w 97"/>
                  <a:gd name="T11" fmla="*/ 0 h 56"/>
                  <a:gd name="T12" fmla="*/ 52 w 97"/>
                  <a:gd name="T13" fmla="*/ 21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7" h="56">
                    <a:moveTo>
                      <a:pt x="52" y="21"/>
                    </a:moveTo>
                    <a:cubicBezTo>
                      <a:pt x="42" y="26"/>
                      <a:pt x="32" y="33"/>
                      <a:pt x="22" y="39"/>
                    </a:cubicBezTo>
                    <a:cubicBezTo>
                      <a:pt x="14" y="45"/>
                      <a:pt x="7" y="51"/>
                      <a:pt x="0" y="56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70" y="52"/>
                      <a:pt x="70" y="52"/>
                      <a:pt x="70" y="52"/>
                    </a:cubicBezTo>
                    <a:cubicBezTo>
                      <a:pt x="97" y="0"/>
                      <a:pt x="97" y="0"/>
                      <a:pt x="97" y="0"/>
                    </a:cubicBezTo>
                    <a:cubicBezTo>
                      <a:pt x="82" y="6"/>
                      <a:pt x="67" y="13"/>
                      <a:pt x="52" y="21"/>
                    </a:cubicBezTo>
                    <a:close/>
                  </a:path>
                </a:pathLst>
              </a:custGeom>
              <a:solidFill>
                <a:srgbClr val="7F49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3" name="Freeform 20"/>
              <p:cNvSpPr>
                <a:spLocks/>
              </p:cNvSpPr>
              <p:nvPr/>
            </p:nvSpPr>
            <p:spPr bwMode="auto">
              <a:xfrm>
                <a:off x="3671892" y="2325691"/>
                <a:ext cx="876301" cy="1241427"/>
              </a:xfrm>
              <a:custGeom>
                <a:avLst/>
                <a:gdLst>
                  <a:gd name="T0" fmla="*/ 0 w 552"/>
                  <a:gd name="T1" fmla="*/ 93 h 782"/>
                  <a:gd name="T2" fmla="*/ 386 w 552"/>
                  <a:gd name="T3" fmla="*/ 782 h 782"/>
                  <a:gd name="T4" fmla="*/ 552 w 552"/>
                  <a:gd name="T5" fmla="*/ 690 h 782"/>
                  <a:gd name="T6" fmla="*/ 166 w 552"/>
                  <a:gd name="T7" fmla="*/ 0 h 782"/>
                  <a:gd name="T8" fmla="*/ 0 w 552"/>
                  <a:gd name="T9" fmla="*/ 93 h 7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2" h="782">
                    <a:moveTo>
                      <a:pt x="0" y="93"/>
                    </a:moveTo>
                    <a:lnTo>
                      <a:pt x="386" y="782"/>
                    </a:lnTo>
                    <a:lnTo>
                      <a:pt x="552" y="690"/>
                    </a:lnTo>
                    <a:lnTo>
                      <a:pt x="166" y="0"/>
                    </a:lnTo>
                    <a:lnTo>
                      <a:pt x="0" y="93"/>
                    </a:lnTo>
                    <a:close/>
                  </a:path>
                </a:pathLst>
              </a:custGeom>
              <a:solidFill>
                <a:srgbClr val="DDA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4" name="Freeform 21"/>
              <p:cNvSpPr>
                <a:spLocks/>
              </p:cNvSpPr>
              <p:nvPr/>
            </p:nvSpPr>
            <p:spPr bwMode="auto">
              <a:xfrm>
                <a:off x="3931616" y="2246316"/>
                <a:ext cx="768017" cy="1177926"/>
              </a:xfrm>
              <a:custGeom>
                <a:avLst/>
                <a:gdLst>
                  <a:gd name="T0" fmla="*/ 92 w 479"/>
                  <a:gd name="T1" fmla="*/ 0 h 742"/>
                  <a:gd name="T2" fmla="*/ 0 w 479"/>
                  <a:gd name="T3" fmla="*/ 52 h 742"/>
                  <a:gd name="T4" fmla="*/ 386 w 479"/>
                  <a:gd name="T5" fmla="*/ 742 h 742"/>
                  <a:gd name="T6" fmla="*/ 479 w 479"/>
                  <a:gd name="T7" fmla="*/ 692 h 742"/>
                  <a:gd name="T8" fmla="*/ 92 w 479"/>
                  <a:gd name="T9" fmla="*/ 0 h 7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9" h="742">
                    <a:moveTo>
                      <a:pt x="92" y="0"/>
                    </a:moveTo>
                    <a:lnTo>
                      <a:pt x="0" y="52"/>
                    </a:lnTo>
                    <a:lnTo>
                      <a:pt x="386" y="742"/>
                    </a:lnTo>
                    <a:lnTo>
                      <a:pt x="479" y="692"/>
                    </a:lnTo>
                    <a:lnTo>
                      <a:pt x="92" y="0"/>
                    </a:lnTo>
                    <a:close/>
                  </a:path>
                </a:pathLst>
              </a:custGeom>
              <a:solidFill>
                <a:srgbClr val="019B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5" name="Freeform 22"/>
              <p:cNvSpPr>
                <a:spLocks/>
              </p:cNvSpPr>
              <p:nvPr/>
            </p:nvSpPr>
            <p:spPr bwMode="auto">
              <a:xfrm>
                <a:off x="2914654" y="2243141"/>
                <a:ext cx="1166814" cy="760413"/>
              </a:xfrm>
              <a:custGeom>
                <a:avLst/>
                <a:gdLst>
                  <a:gd name="T0" fmla="*/ 114 w 310"/>
                  <a:gd name="T1" fmla="*/ 10 h 202"/>
                  <a:gd name="T2" fmla="*/ 14 w 310"/>
                  <a:gd name="T3" fmla="*/ 165 h 202"/>
                  <a:gd name="T4" fmla="*/ 42 w 310"/>
                  <a:gd name="T5" fmla="*/ 188 h 202"/>
                  <a:gd name="T6" fmla="*/ 250 w 310"/>
                  <a:gd name="T7" fmla="*/ 151 h 202"/>
                  <a:gd name="T8" fmla="*/ 309 w 310"/>
                  <a:gd name="T9" fmla="*/ 1 h 202"/>
                  <a:gd name="T10" fmla="*/ 310 w 310"/>
                  <a:gd name="T11" fmla="*/ 0 h 202"/>
                  <a:gd name="T12" fmla="*/ 310 w 310"/>
                  <a:gd name="T13" fmla="*/ 0 h 202"/>
                  <a:gd name="T14" fmla="*/ 114 w 310"/>
                  <a:gd name="T15" fmla="*/ 10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10" h="202">
                    <a:moveTo>
                      <a:pt x="114" y="10"/>
                    </a:moveTo>
                    <a:cubicBezTo>
                      <a:pt x="38" y="74"/>
                      <a:pt x="0" y="132"/>
                      <a:pt x="14" y="165"/>
                    </a:cubicBezTo>
                    <a:cubicBezTo>
                      <a:pt x="18" y="175"/>
                      <a:pt x="27" y="183"/>
                      <a:pt x="42" y="188"/>
                    </a:cubicBezTo>
                    <a:cubicBezTo>
                      <a:pt x="85" y="202"/>
                      <a:pt x="161" y="187"/>
                      <a:pt x="250" y="151"/>
                    </a:cubicBezTo>
                    <a:cubicBezTo>
                      <a:pt x="309" y="1"/>
                      <a:pt x="309" y="1"/>
                      <a:pt x="309" y="1"/>
                    </a:cubicBezTo>
                    <a:cubicBezTo>
                      <a:pt x="310" y="0"/>
                      <a:pt x="310" y="0"/>
                      <a:pt x="310" y="0"/>
                    </a:cubicBezTo>
                    <a:cubicBezTo>
                      <a:pt x="310" y="0"/>
                      <a:pt x="310" y="0"/>
                      <a:pt x="310" y="0"/>
                    </a:cubicBezTo>
                    <a:lnTo>
                      <a:pt x="114" y="10"/>
                    </a:lnTo>
                    <a:close/>
                  </a:path>
                </a:pathLst>
              </a:custGeom>
              <a:solidFill>
                <a:srgbClr val="FCD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6" name="Freeform 23"/>
              <p:cNvSpPr>
                <a:spLocks/>
              </p:cNvSpPr>
              <p:nvPr/>
            </p:nvSpPr>
            <p:spPr bwMode="auto">
              <a:xfrm>
                <a:off x="3667130" y="2243141"/>
                <a:ext cx="414338" cy="271463"/>
              </a:xfrm>
              <a:custGeom>
                <a:avLst/>
                <a:gdLst>
                  <a:gd name="T0" fmla="*/ 40 w 110"/>
                  <a:gd name="T1" fmla="*/ 3 h 72"/>
                  <a:gd name="T2" fmla="*/ 4 w 110"/>
                  <a:gd name="T3" fmla="*/ 58 h 72"/>
                  <a:gd name="T4" fmla="*/ 14 w 110"/>
                  <a:gd name="T5" fmla="*/ 67 h 72"/>
                  <a:gd name="T6" fmla="*/ 90 w 110"/>
                  <a:gd name="T7" fmla="*/ 53 h 72"/>
                  <a:gd name="T8" fmla="*/ 109 w 110"/>
                  <a:gd name="T9" fmla="*/ 0 h 72"/>
                  <a:gd name="T10" fmla="*/ 110 w 110"/>
                  <a:gd name="T11" fmla="*/ 0 h 72"/>
                  <a:gd name="T12" fmla="*/ 110 w 110"/>
                  <a:gd name="T13" fmla="*/ 0 h 72"/>
                  <a:gd name="T14" fmla="*/ 40 w 110"/>
                  <a:gd name="T15" fmla="*/ 3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0" h="72">
                    <a:moveTo>
                      <a:pt x="40" y="3"/>
                    </a:moveTo>
                    <a:cubicBezTo>
                      <a:pt x="13" y="26"/>
                      <a:pt x="0" y="47"/>
                      <a:pt x="4" y="58"/>
                    </a:cubicBezTo>
                    <a:cubicBezTo>
                      <a:pt x="6" y="62"/>
                      <a:pt x="9" y="65"/>
                      <a:pt x="14" y="67"/>
                    </a:cubicBezTo>
                    <a:cubicBezTo>
                      <a:pt x="30" y="72"/>
                      <a:pt x="58" y="66"/>
                      <a:pt x="90" y="53"/>
                    </a:cubicBezTo>
                    <a:cubicBezTo>
                      <a:pt x="109" y="0"/>
                      <a:pt x="109" y="0"/>
                      <a:pt x="109" y="0"/>
                    </a:cubicBezTo>
                    <a:cubicBezTo>
                      <a:pt x="110" y="0"/>
                      <a:pt x="110" y="0"/>
                      <a:pt x="110" y="0"/>
                    </a:cubicBezTo>
                    <a:cubicBezTo>
                      <a:pt x="110" y="0"/>
                      <a:pt x="110" y="0"/>
                      <a:pt x="110" y="0"/>
                    </a:cubicBezTo>
                    <a:lnTo>
                      <a:pt x="40" y="3"/>
                    </a:ln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7" name="Freeform 24"/>
              <p:cNvSpPr>
                <a:spLocks/>
              </p:cNvSpPr>
              <p:nvPr/>
            </p:nvSpPr>
            <p:spPr bwMode="auto">
              <a:xfrm>
                <a:off x="4259268" y="2462216"/>
                <a:ext cx="692151" cy="1014414"/>
              </a:xfrm>
              <a:custGeom>
                <a:avLst/>
                <a:gdLst>
                  <a:gd name="T0" fmla="*/ 0 w 436"/>
                  <a:gd name="T1" fmla="*/ 64 h 639"/>
                  <a:gd name="T2" fmla="*/ 322 w 436"/>
                  <a:gd name="T3" fmla="*/ 639 h 639"/>
                  <a:gd name="T4" fmla="*/ 436 w 436"/>
                  <a:gd name="T5" fmla="*/ 578 h 639"/>
                  <a:gd name="T6" fmla="*/ 116 w 436"/>
                  <a:gd name="T7" fmla="*/ 0 h 639"/>
                  <a:gd name="T8" fmla="*/ 0 w 436"/>
                  <a:gd name="T9" fmla="*/ 64 h 6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6" h="639">
                    <a:moveTo>
                      <a:pt x="0" y="64"/>
                    </a:moveTo>
                    <a:lnTo>
                      <a:pt x="322" y="639"/>
                    </a:lnTo>
                    <a:lnTo>
                      <a:pt x="436" y="578"/>
                    </a:lnTo>
                    <a:lnTo>
                      <a:pt x="116" y="0"/>
                    </a:lnTo>
                    <a:lnTo>
                      <a:pt x="0" y="64"/>
                    </a:lnTo>
                    <a:close/>
                  </a:path>
                </a:pathLst>
              </a:custGeom>
              <a:solidFill>
                <a:srgbClr val="E24A4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25"/>
              <p:cNvSpPr>
                <a:spLocks/>
              </p:cNvSpPr>
              <p:nvPr/>
            </p:nvSpPr>
            <p:spPr bwMode="auto">
              <a:xfrm>
                <a:off x="4551368" y="2105028"/>
                <a:ext cx="1042989" cy="1209676"/>
              </a:xfrm>
              <a:custGeom>
                <a:avLst/>
                <a:gdLst>
                  <a:gd name="T0" fmla="*/ 337 w 657"/>
                  <a:gd name="T1" fmla="*/ 0 h 762"/>
                  <a:gd name="T2" fmla="*/ 0 w 657"/>
                  <a:gd name="T3" fmla="*/ 187 h 762"/>
                  <a:gd name="T4" fmla="*/ 323 w 657"/>
                  <a:gd name="T5" fmla="*/ 762 h 762"/>
                  <a:gd name="T6" fmla="*/ 657 w 657"/>
                  <a:gd name="T7" fmla="*/ 575 h 762"/>
                  <a:gd name="T8" fmla="*/ 337 w 657"/>
                  <a:gd name="T9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7" h="762">
                    <a:moveTo>
                      <a:pt x="337" y="0"/>
                    </a:moveTo>
                    <a:lnTo>
                      <a:pt x="0" y="187"/>
                    </a:lnTo>
                    <a:lnTo>
                      <a:pt x="323" y="762"/>
                    </a:lnTo>
                    <a:lnTo>
                      <a:pt x="657" y="575"/>
                    </a:lnTo>
                    <a:lnTo>
                      <a:pt x="337" y="0"/>
                    </a:lnTo>
                    <a:close/>
                  </a:path>
                </a:pathLst>
              </a:custGeom>
              <a:solidFill>
                <a:srgbClr val="DDA0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26"/>
              <p:cNvSpPr>
                <a:spLocks/>
              </p:cNvSpPr>
              <p:nvPr/>
            </p:nvSpPr>
            <p:spPr bwMode="auto">
              <a:xfrm>
                <a:off x="2971804" y="2803529"/>
                <a:ext cx="1963740" cy="2136778"/>
              </a:xfrm>
              <a:custGeom>
                <a:avLst/>
                <a:gdLst>
                  <a:gd name="T0" fmla="*/ 27 w 522"/>
                  <a:gd name="T1" fmla="*/ 40 h 568"/>
                  <a:gd name="T2" fmla="*/ 0 w 522"/>
                  <a:gd name="T3" fmla="*/ 18 h 568"/>
                  <a:gd name="T4" fmla="*/ 288 w 522"/>
                  <a:gd name="T5" fmla="*/ 535 h 568"/>
                  <a:gd name="T6" fmla="*/ 314 w 522"/>
                  <a:gd name="T7" fmla="*/ 554 h 568"/>
                  <a:gd name="T8" fmla="*/ 522 w 522"/>
                  <a:gd name="T9" fmla="*/ 517 h 568"/>
                  <a:gd name="T10" fmla="*/ 234 w 522"/>
                  <a:gd name="T11" fmla="*/ 0 h 568"/>
                  <a:gd name="T12" fmla="*/ 27 w 522"/>
                  <a:gd name="T13" fmla="*/ 4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2" h="568">
                    <a:moveTo>
                      <a:pt x="27" y="40"/>
                    </a:moveTo>
                    <a:cubicBezTo>
                      <a:pt x="14" y="36"/>
                      <a:pt x="4" y="27"/>
                      <a:pt x="0" y="18"/>
                    </a:cubicBezTo>
                    <a:cubicBezTo>
                      <a:pt x="288" y="535"/>
                      <a:pt x="288" y="535"/>
                      <a:pt x="288" y="535"/>
                    </a:cubicBezTo>
                    <a:cubicBezTo>
                      <a:pt x="292" y="543"/>
                      <a:pt x="301" y="550"/>
                      <a:pt x="314" y="554"/>
                    </a:cubicBezTo>
                    <a:cubicBezTo>
                      <a:pt x="356" y="568"/>
                      <a:pt x="435" y="552"/>
                      <a:pt x="522" y="517"/>
                    </a:cubicBezTo>
                    <a:cubicBezTo>
                      <a:pt x="234" y="0"/>
                      <a:pt x="234" y="0"/>
                      <a:pt x="234" y="0"/>
                    </a:cubicBezTo>
                    <a:cubicBezTo>
                      <a:pt x="147" y="36"/>
                      <a:pt x="70" y="54"/>
                      <a:pt x="27" y="40"/>
                    </a:cubicBez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27"/>
              <p:cNvSpPr>
                <a:spLocks/>
              </p:cNvSpPr>
              <p:nvPr/>
            </p:nvSpPr>
            <p:spPr bwMode="auto">
              <a:xfrm>
                <a:off x="4205293" y="2909892"/>
                <a:ext cx="1644652" cy="1838327"/>
              </a:xfrm>
              <a:custGeom>
                <a:avLst/>
                <a:gdLst>
                  <a:gd name="T0" fmla="*/ 190 w 437"/>
                  <a:gd name="T1" fmla="*/ 39 h 489"/>
                  <a:gd name="T2" fmla="*/ 0 w 437"/>
                  <a:gd name="T3" fmla="*/ 141 h 489"/>
                  <a:gd name="T4" fmla="*/ 194 w 437"/>
                  <a:gd name="T5" fmla="*/ 489 h 489"/>
                  <a:gd name="T6" fmla="*/ 384 w 437"/>
                  <a:gd name="T7" fmla="*/ 386 h 489"/>
                  <a:gd name="T8" fmla="*/ 437 w 437"/>
                  <a:gd name="T9" fmla="*/ 347 h 489"/>
                  <a:gd name="T10" fmla="*/ 243 w 437"/>
                  <a:gd name="T11" fmla="*/ 0 h 489"/>
                  <a:gd name="T12" fmla="*/ 190 w 437"/>
                  <a:gd name="T13" fmla="*/ 39 h 4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37" h="489">
                    <a:moveTo>
                      <a:pt x="190" y="39"/>
                    </a:moveTo>
                    <a:cubicBezTo>
                      <a:pt x="129" y="81"/>
                      <a:pt x="62" y="116"/>
                      <a:pt x="0" y="141"/>
                    </a:cubicBezTo>
                    <a:cubicBezTo>
                      <a:pt x="194" y="489"/>
                      <a:pt x="194" y="489"/>
                      <a:pt x="194" y="489"/>
                    </a:cubicBezTo>
                    <a:cubicBezTo>
                      <a:pt x="256" y="463"/>
                      <a:pt x="323" y="428"/>
                      <a:pt x="384" y="386"/>
                    </a:cubicBezTo>
                    <a:cubicBezTo>
                      <a:pt x="403" y="373"/>
                      <a:pt x="420" y="360"/>
                      <a:pt x="437" y="347"/>
                    </a:cubicBezTo>
                    <a:cubicBezTo>
                      <a:pt x="243" y="0"/>
                      <a:pt x="243" y="0"/>
                      <a:pt x="243" y="0"/>
                    </a:cubicBezTo>
                    <a:cubicBezTo>
                      <a:pt x="227" y="13"/>
                      <a:pt x="209" y="26"/>
                      <a:pt x="190" y="39"/>
                    </a:cubicBezTo>
                    <a:close/>
                  </a:path>
                </a:pathLst>
              </a:custGeom>
              <a:solidFill>
                <a:srgbClr val="FFA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1" name="Freeform 28"/>
              <p:cNvSpPr>
                <a:spLocks/>
              </p:cNvSpPr>
              <p:nvPr/>
            </p:nvSpPr>
            <p:spPr bwMode="auto">
              <a:xfrm>
                <a:off x="4940306" y="1973266"/>
                <a:ext cx="1358902" cy="2239965"/>
              </a:xfrm>
              <a:custGeom>
                <a:avLst/>
                <a:gdLst>
                  <a:gd name="T0" fmla="*/ 109 w 361"/>
                  <a:gd name="T1" fmla="*/ 0 h 596"/>
                  <a:gd name="T2" fmla="*/ 69 w 361"/>
                  <a:gd name="T3" fmla="*/ 103 h 596"/>
                  <a:gd name="T4" fmla="*/ 69 w 361"/>
                  <a:gd name="T5" fmla="*/ 103 h 596"/>
                  <a:gd name="T6" fmla="*/ 0 w 361"/>
                  <a:gd name="T7" fmla="*/ 167 h 596"/>
                  <a:gd name="T8" fmla="*/ 240 w 361"/>
                  <a:gd name="T9" fmla="*/ 596 h 596"/>
                  <a:gd name="T10" fmla="*/ 308 w 361"/>
                  <a:gd name="T11" fmla="*/ 532 h 596"/>
                  <a:gd name="T12" fmla="*/ 348 w 361"/>
                  <a:gd name="T13" fmla="*/ 429 h 596"/>
                  <a:gd name="T14" fmla="*/ 109 w 361"/>
                  <a:gd name="T15" fmla="*/ 0 h 5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596">
                    <a:moveTo>
                      <a:pt x="109" y="0"/>
                    </a:moveTo>
                    <a:cubicBezTo>
                      <a:pt x="122" y="23"/>
                      <a:pt x="107" y="60"/>
                      <a:pt x="69" y="103"/>
                    </a:cubicBezTo>
                    <a:cubicBezTo>
                      <a:pt x="69" y="103"/>
                      <a:pt x="69" y="103"/>
                      <a:pt x="69" y="103"/>
                    </a:cubicBezTo>
                    <a:cubicBezTo>
                      <a:pt x="51" y="123"/>
                      <a:pt x="28" y="145"/>
                      <a:pt x="0" y="167"/>
                    </a:cubicBezTo>
                    <a:cubicBezTo>
                      <a:pt x="240" y="596"/>
                      <a:pt x="240" y="596"/>
                      <a:pt x="240" y="596"/>
                    </a:cubicBezTo>
                    <a:cubicBezTo>
                      <a:pt x="267" y="574"/>
                      <a:pt x="290" y="552"/>
                      <a:pt x="308" y="532"/>
                    </a:cubicBezTo>
                    <a:cubicBezTo>
                      <a:pt x="346" y="489"/>
                      <a:pt x="361" y="452"/>
                      <a:pt x="348" y="429"/>
                    </a:cubicBezTo>
                    <a:lnTo>
                      <a:pt x="109" y="0"/>
                    </a:ln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9"/>
              <p:cNvSpPr>
                <a:spLocks/>
              </p:cNvSpPr>
              <p:nvPr/>
            </p:nvSpPr>
            <p:spPr bwMode="auto">
              <a:xfrm>
                <a:off x="4262443" y="1855791"/>
                <a:ext cx="1150939" cy="755651"/>
              </a:xfrm>
              <a:custGeom>
                <a:avLst/>
                <a:gdLst>
                  <a:gd name="T0" fmla="*/ 290 w 306"/>
                  <a:gd name="T1" fmla="*/ 29 h 201"/>
                  <a:gd name="T2" fmla="*/ 266 w 306"/>
                  <a:gd name="T3" fmla="*/ 13 h 201"/>
                  <a:gd name="T4" fmla="*/ 76 w 306"/>
                  <a:gd name="T5" fmla="*/ 43 h 201"/>
                  <a:gd name="T6" fmla="*/ 0 w 306"/>
                  <a:gd name="T7" fmla="*/ 189 h 201"/>
                  <a:gd name="T8" fmla="*/ 13 w 306"/>
                  <a:gd name="T9" fmla="*/ 186 h 201"/>
                  <a:gd name="T10" fmla="*/ 91 w 306"/>
                  <a:gd name="T11" fmla="*/ 169 h 201"/>
                  <a:gd name="T12" fmla="*/ 65 w 306"/>
                  <a:gd name="T13" fmla="*/ 193 h 201"/>
                  <a:gd name="T14" fmla="*/ 179 w 306"/>
                  <a:gd name="T15" fmla="*/ 201 h 201"/>
                  <a:gd name="T16" fmla="*/ 251 w 306"/>
                  <a:gd name="T17" fmla="*/ 134 h 201"/>
                  <a:gd name="T18" fmla="*/ 248 w 306"/>
                  <a:gd name="T19" fmla="*/ 134 h 201"/>
                  <a:gd name="T20" fmla="*/ 253 w 306"/>
                  <a:gd name="T21" fmla="*/ 133 h 201"/>
                  <a:gd name="T22" fmla="*/ 290 w 306"/>
                  <a:gd name="T23" fmla="*/ 29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6" h="201">
                    <a:moveTo>
                      <a:pt x="290" y="29"/>
                    </a:moveTo>
                    <a:cubicBezTo>
                      <a:pt x="284" y="22"/>
                      <a:pt x="277" y="17"/>
                      <a:pt x="266" y="13"/>
                    </a:cubicBezTo>
                    <a:cubicBezTo>
                      <a:pt x="226" y="0"/>
                      <a:pt x="156" y="13"/>
                      <a:pt x="76" y="43"/>
                    </a:cubicBezTo>
                    <a:cubicBezTo>
                      <a:pt x="0" y="189"/>
                      <a:pt x="0" y="189"/>
                      <a:pt x="0" y="189"/>
                    </a:cubicBezTo>
                    <a:cubicBezTo>
                      <a:pt x="13" y="186"/>
                      <a:pt x="13" y="186"/>
                      <a:pt x="13" y="186"/>
                    </a:cubicBezTo>
                    <a:cubicBezTo>
                      <a:pt x="91" y="169"/>
                      <a:pt x="91" y="169"/>
                      <a:pt x="91" y="169"/>
                    </a:cubicBezTo>
                    <a:cubicBezTo>
                      <a:pt x="84" y="177"/>
                      <a:pt x="76" y="185"/>
                      <a:pt x="65" y="193"/>
                    </a:cubicBezTo>
                    <a:cubicBezTo>
                      <a:pt x="179" y="201"/>
                      <a:pt x="179" y="201"/>
                      <a:pt x="179" y="201"/>
                    </a:cubicBezTo>
                    <a:cubicBezTo>
                      <a:pt x="208" y="178"/>
                      <a:pt x="233" y="155"/>
                      <a:pt x="251" y="134"/>
                    </a:cubicBezTo>
                    <a:cubicBezTo>
                      <a:pt x="248" y="134"/>
                      <a:pt x="248" y="134"/>
                      <a:pt x="248" y="134"/>
                    </a:cubicBezTo>
                    <a:cubicBezTo>
                      <a:pt x="253" y="133"/>
                      <a:pt x="253" y="133"/>
                      <a:pt x="253" y="133"/>
                    </a:cubicBezTo>
                    <a:cubicBezTo>
                      <a:pt x="292" y="89"/>
                      <a:pt x="306" y="51"/>
                      <a:pt x="290" y="29"/>
                    </a:cubicBezTo>
                    <a:close/>
                  </a:path>
                </a:pathLst>
              </a:custGeom>
              <a:solidFill>
                <a:srgbClr val="FCDBB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30"/>
              <p:cNvSpPr>
                <a:spLocks noChangeArrowheads="1"/>
              </p:cNvSpPr>
              <p:nvPr/>
            </p:nvSpPr>
            <p:spPr bwMode="auto">
              <a:xfrm>
                <a:off x="4341818" y="2701929"/>
                <a:ext cx="1588" cy="4763"/>
              </a:xfrm>
              <a:prstGeom prst="rect">
                <a:avLst/>
              </a:prstGeom>
              <a:solidFill>
                <a:srgbClr val="427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Rectangle 31"/>
              <p:cNvSpPr>
                <a:spLocks noChangeArrowheads="1"/>
              </p:cNvSpPr>
              <p:nvPr/>
            </p:nvSpPr>
            <p:spPr bwMode="auto">
              <a:xfrm>
                <a:off x="4337056" y="2706692"/>
                <a:ext cx="4763" cy="1588"/>
              </a:xfrm>
              <a:prstGeom prst="rect">
                <a:avLst/>
              </a:prstGeom>
              <a:solidFill>
                <a:srgbClr val="427D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32"/>
              <p:cNvSpPr>
                <a:spLocks/>
              </p:cNvSpPr>
              <p:nvPr/>
            </p:nvSpPr>
            <p:spPr bwMode="auto">
              <a:xfrm>
                <a:off x="4210056" y="2871792"/>
                <a:ext cx="898526" cy="568326"/>
              </a:xfrm>
              <a:custGeom>
                <a:avLst/>
                <a:gdLst>
                  <a:gd name="T0" fmla="*/ 106 w 239"/>
                  <a:gd name="T1" fmla="*/ 19 h 151"/>
                  <a:gd name="T2" fmla="*/ 79 w 239"/>
                  <a:gd name="T3" fmla="*/ 36 h 151"/>
                  <a:gd name="T4" fmla="*/ 39 w 239"/>
                  <a:gd name="T5" fmla="*/ 53 h 151"/>
                  <a:gd name="T6" fmla="*/ 59 w 239"/>
                  <a:gd name="T7" fmla="*/ 0 h 151"/>
                  <a:gd name="T8" fmla="*/ 59 w 239"/>
                  <a:gd name="T9" fmla="*/ 0 h 151"/>
                  <a:gd name="T10" fmla="*/ 0 w 239"/>
                  <a:gd name="T11" fmla="*/ 151 h 151"/>
                  <a:gd name="T12" fmla="*/ 111 w 239"/>
                  <a:gd name="T13" fmla="*/ 98 h 151"/>
                  <a:gd name="T14" fmla="*/ 187 w 239"/>
                  <a:gd name="T15" fmla="*/ 51 h 151"/>
                  <a:gd name="T16" fmla="*/ 239 w 239"/>
                  <a:gd name="T17" fmla="*/ 13 h 151"/>
                  <a:gd name="T18" fmla="*/ 125 w 239"/>
                  <a:gd name="T19" fmla="*/ 5 h 151"/>
                  <a:gd name="T20" fmla="*/ 106 w 239"/>
                  <a:gd name="T21" fmla="*/ 19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39" h="151">
                    <a:moveTo>
                      <a:pt x="106" y="19"/>
                    </a:moveTo>
                    <a:cubicBezTo>
                      <a:pt x="97" y="25"/>
                      <a:pt x="88" y="30"/>
                      <a:pt x="79" y="36"/>
                    </a:cubicBezTo>
                    <a:cubicBezTo>
                      <a:pt x="66" y="43"/>
                      <a:pt x="51" y="48"/>
                      <a:pt x="39" y="53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0" y="151"/>
                      <a:pt x="0" y="151"/>
                      <a:pt x="0" y="151"/>
                    </a:cubicBezTo>
                    <a:cubicBezTo>
                      <a:pt x="36" y="136"/>
                      <a:pt x="74" y="118"/>
                      <a:pt x="111" y="98"/>
                    </a:cubicBezTo>
                    <a:cubicBezTo>
                      <a:pt x="137" y="83"/>
                      <a:pt x="162" y="68"/>
                      <a:pt x="187" y="51"/>
                    </a:cubicBezTo>
                    <a:cubicBezTo>
                      <a:pt x="206" y="38"/>
                      <a:pt x="223" y="25"/>
                      <a:pt x="239" y="13"/>
                    </a:cubicBezTo>
                    <a:cubicBezTo>
                      <a:pt x="125" y="5"/>
                      <a:pt x="125" y="5"/>
                      <a:pt x="125" y="5"/>
                    </a:cubicBezTo>
                    <a:cubicBezTo>
                      <a:pt x="119" y="9"/>
                      <a:pt x="113" y="14"/>
                      <a:pt x="106" y="19"/>
                    </a:cubicBezTo>
                    <a:close/>
                  </a:path>
                </a:pathLst>
              </a:custGeom>
              <a:solidFill>
                <a:srgbClr val="FFD39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33"/>
              <p:cNvSpPr>
                <a:spLocks/>
              </p:cNvSpPr>
              <p:nvPr/>
            </p:nvSpPr>
            <p:spPr bwMode="auto">
              <a:xfrm>
                <a:off x="4356106" y="2878142"/>
                <a:ext cx="323850" cy="198438"/>
              </a:xfrm>
              <a:custGeom>
                <a:avLst/>
                <a:gdLst>
                  <a:gd name="T0" fmla="*/ 40 w 86"/>
                  <a:gd name="T1" fmla="*/ 36 h 53"/>
                  <a:gd name="T2" fmla="*/ 67 w 86"/>
                  <a:gd name="T3" fmla="*/ 19 h 53"/>
                  <a:gd name="T4" fmla="*/ 86 w 86"/>
                  <a:gd name="T5" fmla="*/ 5 h 53"/>
                  <a:gd name="T6" fmla="*/ 21 w 86"/>
                  <a:gd name="T7" fmla="*/ 0 h 53"/>
                  <a:gd name="T8" fmla="*/ 20 w 86"/>
                  <a:gd name="T9" fmla="*/ 0 h 53"/>
                  <a:gd name="T10" fmla="*/ 0 w 86"/>
                  <a:gd name="T11" fmla="*/ 53 h 53"/>
                  <a:gd name="T12" fmla="*/ 40 w 86"/>
                  <a:gd name="T13" fmla="*/ 36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6" h="53">
                    <a:moveTo>
                      <a:pt x="40" y="36"/>
                    </a:moveTo>
                    <a:cubicBezTo>
                      <a:pt x="49" y="30"/>
                      <a:pt x="58" y="25"/>
                      <a:pt x="67" y="19"/>
                    </a:cubicBezTo>
                    <a:cubicBezTo>
                      <a:pt x="74" y="14"/>
                      <a:pt x="80" y="9"/>
                      <a:pt x="86" y="5"/>
                    </a:cubicBezTo>
                    <a:cubicBezTo>
                      <a:pt x="21" y="0"/>
                      <a:pt x="21" y="0"/>
                      <a:pt x="21" y="0"/>
                    </a:cubicBezTo>
                    <a:cubicBezTo>
                      <a:pt x="20" y="0"/>
                      <a:pt x="20" y="0"/>
                      <a:pt x="20" y="0"/>
                    </a:cubicBezTo>
                    <a:cubicBezTo>
                      <a:pt x="0" y="53"/>
                      <a:pt x="0" y="53"/>
                      <a:pt x="0" y="53"/>
                    </a:cubicBezTo>
                    <a:cubicBezTo>
                      <a:pt x="12" y="48"/>
                      <a:pt x="27" y="43"/>
                      <a:pt x="40" y="36"/>
                    </a:cubicBezTo>
                    <a:close/>
                  </a:path>
                </a:pathLst>
              </a:custGeom>
              <a:solidFill>
                <a:srgbClr val="FFAB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Freeform 34"/>
              <p:cNvSpPr>
                <a:spLocks/>
              </p:cNvSpPr>
              <p:nvPr/>
            </p:nvSpPr>
            <p:spPr bwMode="auto">
              <a:xfrm>
                <a:off x="4262443" y="2314579"/>
                <a:ext cx="420688" cy="266700"/>
              </a:xfrm>
              <a:custGeom>
                <a:avLst/>
                <a:gdLst>
                  <a:gd name="T0" fmla="*/ 95 w 112"/>
                  <a:gd name="T1" fmla="*/ 4 h 71"/>
                  <a:gd name="T2" fmla="*/ 27 w 112"/>
                  <a:gd name="T3" fmla="*/ 15 h 71"/>
                  <a:gd name="T4" fmla="*/ 0 w 112"/>
                  <a:gd name="T5" fmla="*/ 66 h 71"/>
                  <a:gd name="T6" fmla="*/ 0 w 112"/>
                  <a:gd name="T7" fmla="*/ 66 h 71"/>
                  <a:gd name="T8" fmla="*/ 65 w 112"/>
                  <a:gd name="T9" fmla="*/ 71 h 71"/>
                  <a:gd name="T10" fmla="*/ 91 w 112"/>
                  <a:gd name="T11" fmla="*/ 47 h 71"/>
                  <a:gd name="T12" fmla="*/ 104 w 112"/>
                  <a:gd name="T13" fmla="*/ 10 h 71"/>
                  <a:gd name="T14" fmla="*/ 95 w 112"/>
                  <a:gd name="T15" fmla="*/ 4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2" h="71">
                    <a:moveTo>
                      <a:pt x="95" y="4"/>
                    </a:moveTo>
                    <a:cubicBezTo>
                      <a:pt x="81" y="0"/>
                      <a:pt x="56" y="4"/>
                      <a:pt x="27" y="15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0" y="66"/>
                      <a:pt x="0" y="66"/>
                      <a:pt x="0" y="66"/>
                    </a:cubicBezTo>
                    <a:cubicBezTo>
                      <a:pt x="65" y="71"/>
                      <a:pt x="65" y="71"/>
                      <a:pt x="65" y="71"/>
                    </a:cubicBezTo>
                    <a:cubicBezTo>
                      <a:pt x="76" y="63"/>
                      <a:pt x="84" y="55"/>
                      <a:pt x="91" y="47"/>
                    </a:cubicBezTo>
                    <a:cubicBezTo>
                      <a:pt x="91" y="47"/>
                      <a:pt x="112" y="19"/>
                      <a:pt x="104" y="10"/>
                    </a:cubicBezTo>
                    <a:cubicBezTo>
                      <a:pt x="102" y="8"/>
                      <a:pt x="99" y="6"/>
                      <a:pt x="95" y="4"/>
                    </a:cubicBez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9" name="Group 37"/>
            <p:cNvGrpSpPr>
              <a:grpSpLocks noChangeAspect="1"/>
            </p:cNvGrpSpPr>
            <p:nvPr/>
          </p:nvGrpSpPr>
          <p:grpSpPr bwMode="auto">
            <a:xfrm>
              <a:off x="5756275" y="5329238"/>
              <a:ext cx="2290763" cy="134937"/>
              <a:chOff x="3634" y="3365"/>
              <a:chExt cx="1443" cy="85"/>
            </a:xfrm>
          </p:grpSpPr>
          <p:sp>
            <p:nvSpPr>
              <p:cNvPr id="40" name="AutoShape 36"/>
              <p:cNvSpPr>
                <a:spLocks noChangeAspect="1" noChangeArrowheads="1" noTextEdit="1"/>
              </p:cNvSpPr>
              <p:nvPr/>
            </p:nvSpPr>
            <p:spPr bwMode="auto">
              <a:xfrm>
                <a:off x="3636" y="3365"/>
                <a:ext cx="1439" cy="8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38"/>
              <p:cNvSpPr>
                <a:spLocks/>
              </p:cNvSpPr>
              <p:nvPr/>
            </p:nvSpPr>
            <p:spPr bwMode="auto">
              <a:xfrm>
                <a:off x="5072" y="3414"/>
                <a:ext cx="5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0 h 1"/>
                  <a:gd name="T4" fmla="*/ 1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0"/>
                      <a:pt x="2" y="0"/>
                    </a:cubicBezTo>
                    <a:cubicBezTo>
                      <a:pt x="0" y="0"/>
                      <a:pt x="1" y="1"/>
                      <a:pt x="1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2" name="Freeform 39"/>
              <p:cNvSpPr>
                <a:spLocks/>
              </p:cNvSpPr>
              <p:nvPr/>
            </p:nvSpPr>
            <p:spPr bwMode="auto">
              <a:xfrm>
                <a:off x="5030" y="3422"/>
                <a:ext cx="5" cy="2"/>
              </a:xfrm>
              <a:custGeom>
                <a:avLst/>
                <a:gdLst>
                  <a:gd name="T0" fmla="*/ 5 w 5"/>
                  <a:gd name="T1" fmla="*/ 0 h 2"/>
                  <a:gd name="T2" fmla="*/ 5 w 5"/>
                  <a:gd name="T3" fmla="*/ 0 h 2"/>
                  <a:gd name="T4" fmla="*/ 0 w 5"/>
                  <a:gd name="T5" fmla="*/ 2 h 2"/>
                  <a:gd name="T6" fmla="*/ 5 w 5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2">
                    <a:moveTo>
                      <a:pt x="5" y="0"/>
                    </a:moveTo>
                    <a:lnTo>
                      <a:pt x="5" y="0"/>
                    </a:lnTo>
                    <a:lnTo>
                      <a:pt x="0" y="2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3" name="Freeform 40"/>
              <p:cNvSpPr>
                <a:spLocks/>
              </p:cNvSpPr>
              <p:nvPr/>
            </p:nvSpPr>
            <p:spPr bwMode="auto">
              <a:xfrm>
                <a:off x="4997" y="3422"/>
                <a:ext cx="26" cy="5"/>
              </a:xfrm>
              <a:custGeom>
                <a:avLst/>
                <a:gdLst>
                  <a:gd name="T0" fmla="*/ 0 w 11"/>
                  <a:gd name="T1" fmla="*/ 1 h 2"/>
                  <a:gd name="T2" fmla="*/ 9 w 11"/>
                  <a:gd name="T3" fmla="*/ 1 h 2"/>
                  <a:gd name="T4" fmla="*/ 9 w 11"/>
                  <a:gd name="T5" fmla="*/ 1 h 2"/>
                  <a:gd name="T6" fmla="*/ 11 w 11"/>
                  <a:gd name="T7" fmla="*/ 0 h 2"/>
                  <a:gd name="T8" fmla="*/ 0 w 11"/>
                  <a:gd name="T9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" h="2">
                    <a:moveTo>
                      <a:pt x="0" y="1"/>
                    </a:moveTo>
                    <a:cubicBezTo>
                      <a:pt x="2" y="2"/>
                      <a:pt x="6" y="0"/>
                      <a:pt x="9" y="1"/>
                    </a:cubicBezTo>
                    <a:cubicBezTo>
                      <a:pt x="9" y="1"/>
                      <a:pt x="9" y="1"/>
                      <a:pt x="9" y="1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7" y="0"/>
                      <a:pt x="3" y="1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4" name="Freeform 41"/>
              <p:cNvSpPr>
                <a:spLocks/>
              </p:cNvSpPr>
              <p:nvPr/>
            </p:nvSpPr>
            <p:spPr bwMode="auto">
              <a:xfrm>
                <a:off x="4973" y="3417"/>
                <a:ext cx="9" cy="0"/>
              </a:xfrm>
              <a:custGeom>
                <a:avLst/>
                <a:gdLst>
                  <a:gd name="T0" fmla="*/ 4 w 4"/>
                  <a:gd name="T1" fmla="*/ 3 w 4"/>
                  <a:gd name="T2" fmla="*/ 2 w 4"/>
                  <a:gd name="T3" fmla="*/ 4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4" y="0"/>
                    </a:moveTo>
                    <a:cubicBezTo>
                      <a:pt x="4" y="0"/>
                      <a:pt x="4" y="0"/>
                      <a:pt x="3" y="0"/>
                    </a:cubicBezTo>
                    <a:cubicBezTo>
                      <a:pt x="3" y="0"/>
                      <a:pt x="3" y="0"/>
                      <a:pt x="2" y="0"/>
                    </a:cubicBezTo>
                    <a:cubicBezTo>
                      <a:pt x="2" y="0"/>
                      <a:pt x="0" y="0"/>
                      <a:pt x="4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5" name="Freeform 42"/>
              <p:cNvSpPr>
                <a:spLocks/>
              </p:cNvSpPr>
              <p:nvPr/>
            </p:nvSpPr>
            <p:spPr bwMode="auto">
              <a:xfrm>
                <a:off x="4978" y="3414"/>
                <a:ext cx="7" cy="3"/>
              </a:xfrm>
              <a:custGeom>
                <a:avLst/>
                <a:gdLst>
                  <a:gd name="T0" fmla="*/ 1 w 3"/>
                  <a:gd name="T1" fmla="*/ 1 h 1"/>
                  <a:gd name="T2" fmla="*/ 1 w 3"/>
                  <a:gd name="T3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3" h="1">
                    <a:moveTo>
                      <a:pt x="1" y="1"/>
                    </a:moveTo>
                    <a:cubicBezTo>
                      <a:pt x="3" y="1"/>
                      <a:pt x="0" y="0"/>
                      <a:pt x="1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6" name="Freeform 43"/>
              <p:cNvSpPr>
                <a:spLocks/>
              </p:cNvSpPr>
              <p:nvPr/>
            </p:nvSpPr>
            <p:spPr bwMode="auto">
              <a:xfrm>
                <a:off x="4959" y="3414"/>
                <a:ext cx="9" cy="3"/>
              </a:xfrm>
              <a:custGeom>
                <a:avLst/>
                <a:gdLst>
                  <a:gd name="T0" fmla="*/ 2 w 4"/>
                  <a:gd name="T1" fmla="*/ 0 h 1"/>
                  <a:gd name="T2" fmla="*/ 2 w 4"/>
                  <a:gd name="T3" fmla="*/ 1 h 1"/>
                  <a:gd name="T4" fmla="*/ 4 w 4"/>
                  <a:gd name="T5" fmla="*/ 1 h 1"/>
                  <a:gd name="T6" fmla="*/ 2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2" y="0"/>
                    </a:moveTo>
                    <a:cubicBezTo>
                      <a:pt x="0" y="0"/>
                      <a:pt x="0" y="1"/>
                      <a:pt x="2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3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7" name="Freeform 44"/>
              <p:cNvSpPr>
                <a:spLocks/>
              </p:cNvSpPr>
              <p:nvPr/>
            </p:nvSpPr>
            <p:spPr bwMode="auto">
              <a:xfrm>
                <a:off x="4959" y="3419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8" name="Freeform 45"/>
              <p:cNvSpPr>
                <a:spLocks/>
              </p:cNvSpPr>
              <p:nvPr/>
            </p:nvSpPr>
            <p:spPr bwMode="auto">
              <a:xfrm>
                <a:off x="4961" y="3419"/>
                <a:ext cx="5" cy="3"/>
              </a:xfrm>
              <a:custGeom>
                <a:avLst/>
                <a:gdLst>
                  <a:gd name="T0" fmla="*/ 1 w 2"/>
                  <a:gd name="T1" fmla="*/ 0 h 1"/>
                  <a:gd name="T2" fmla="*/ 2 w 2"/>
                  <a:gd name="T3" fmla="*/ 0 h 1"/>
                  <a:gd name="T4" fmla="*/ 0 w 2"/>
                  <a:gd name="T5" fmla="*/ 0 h 1"/>
                  <a:gd name="T6" fmla="*/ 1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Freeform 46"/>
              <p:cNvSpPr>
                <a:spLocks/>
              </p:cNvSpPr>
              <p:nvPr/>
            </p:nvSpPr>
            <p:spPr bwMode="auto">
              <a:xfrm>
                <a:off x="4970" y="3419"/>
                <a:ext cx="10" cy="3"/>
              </a:xfrm>
              <a:custGeom>
                <a:avLst/>
                <a:gdLst>
                  <a:gd name="T0" fmla="*/ 0 w 4"/>
                  <a:gd name="T1" fmla="*/ 0 h 1"/>
                  <a:gd name="T2" fmla="*/ 0 w 4"/>
                  <a:gd name="T3" fmla="*/ 1 h 1"/>
                  <a:gd name="T4" fmla="*/ 0 w 4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1">
                    <a:moveTo>
                      <a:pt x="0" y="0"/>
                    </a:moveTo>
                    <a:cubicBezTo>
                      <a:pt x="1" y="0"/>
                      <a:pt x="2" y="0"/>
                      <a:pt x="0" y="1"/>
                    </a:cubicBezTo>
                    <a:cubicBezTo>
                      <a:pt x="4" y="1"/>
                      <a:pt x="4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0" name="Freeform 47"/>
              <p:cNvSpPr>
                <a:spLocks/>
              </p:cNvSpPr>
              <p:nvPr/>
            </p:nvSpPr>
            <p:spPr bwMode="auto">
              <a:xfrm>
                <a:off x="4994" y="3427"/>
                <a:ext cx="10" cy="2"/>
              </a:xfrm>
              <a:custGeom>
                <a:avLst/>
                <a:gdLst>
                  <a:gd name="T0" fmla="*/ 1 w 4"/>
                  <a:gd name="T1" fmla="*/ 0 h 1"/>
                  <a:gd name="T2" fmla="*/ 2 w 4"/>
                  <a:gd name="T3" fmla="*/ 1 h 1"/>
                  <a:gd name="T4" fmla="*/ 4 w 4"/>
                  <a:gd name="T5" fmla="*/ 0 h 1"/>
                  <a:gd name="T6" fmla="*/ 1 w 4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1">
                    <a:moveTo>
                      <a:pt x="1" y="0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1" name="Freeform 48"/>
              <p:cNvSpPr>
                <a:spLocks/>
              </p:cNvSpPr>
              <p:nvPr/>
            </p:nvSpPr>
            <p:spPr bwMode="auto">
              <a:xfrm>
                <a:off x="4930" y="3417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1 w 3"/>
                  <a:gd name="T3" fmla="*/ 1 h 1"/>
                  <a:gd name="T4" fmla="*/ 3 w 3"/>
                  <a:gd name="T5" fmla="*/ 1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0" y="0"/>
                      <a:pt x="1" y="1"/>
                      <a:pt x="1" y="1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2" y="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2" name="Freeform 49"/>
              <p:cNvSpPr>
                <a:spLocks/>
              </p:cNvSpPr>
              <p:nvPr/>
            </p:nvSpPr>
            <p:spPr bwMode="auto">
              <a:xfrm>
                <a:off x="4928" y="3419"/>
                <a:ext cx="4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3" name="Freeform 50"/>
              <p:cNvSpPr>
                <a:spLocks/>
              </p:cNvSpPr>
              <p:nvPr/>
            </p:nvSpPr>
            <p:spPr bwMode="auto">
              <a:xfrm>
                <a:off x="4956" y="3422"/>
                <a:ext cx="10" cy="2"/>
              </a:xfrm>
              <a:custGeom>
                <a:avLst/>
                <a:gdLst>
                  <a:gd name="T0" fmla="*/ 0 w 10"/>
                  <a:gd name="T1" fmla="*/ 2 h 2"/>
                  <a:gd name="T2" fmla="*/ 10 w 10"/>
                  <a:gd name="T3" fmla="*/ 0 h 2"/>
                  <a:gd name="T4" fmla="*/ 0 w 10"/>
                  <a:gd name="T5" fmla="*/ 2 h 2"/>
                  <a:gd name="T6" fmla="*/ 0 w 10"/>
                  <a:gd name="T7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0" h="2">
                    <a:moveTo>
                      <a:pt x="0" y="2"/>
                    </a:moveTo>
                    <a:lnTo>
                      <a:pt x="10" y="0"/>
                    </a:lnTo>
                    <a:lnTo>
                      <a:pt x="0" y="2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4" name="Freeform 51"/>
              <p:cNvSpPr>
                <a:spLocks/>
              </p:cNvSpPr>
              <p:nvPr/>
            </p:nvSpPr>
            <p:spPr bwMode="auto">
              <a:xfrm>
                <a:off x="4906" y="3414"/>
                <a:ext cx="5" cy="3"/>
              </a:xfrm>
              <a:custGeom>
                <a:avLst/>
                <a:gdLst>
                  <a:gd name="T0" fmla="*/ 0 w 5"/>
                  <a:gd name="T1" fmla="*/ 3 h 3"/>
                  <a:gd name="T2" fmla="*/ 3 w 5"/>
                  <a:gd name="T3" fmla="*/ 3 h 3"/>
                  <a:gd name="T4" fmla="*/ 5 w 5"/>
                  <a:gd name="T5" fmla="*/ 0 h 3"/>
                  <a:gd name="T6" fmla="*/ 0 w 5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0" y="3"/>
                    </a:moveTo>
                    <a:lnTo>
                      <a:pt x="3" y="3"/>
                    </a:lnTo>
                    <a:lnTo>
                      <a:pt x="5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Freeform 52"/>
              <p:cNvSpPr>
                <a:spLocks/>
              </p:cNvSpPr>
              <p:nvPr/>
            </p:nvSpPr>
            <p:spPr bwMode="auto">
              <a:xfrm>
                <a:off x="4883" y="3414"/>
                <a:ext cx="14" cy="3"/>
              </a:xfrm>
              <a:custGeom>
                <a:avLst/>
                <a:gdLst>
                  <a:gd name="T0" fmla="*/ 5 w 6"/>
                  <a:gd name="T1" fmla="*/ 1 h 1"/>
                  <a:gd name="T2" fmla="*/ 4 w 6"/>
                  <a:gd name="T3" fmla="*/ 0 h 1"/>
                  <a:gd name="T4" fmla="*/ 0 w 6"/>
                  <a:gd name="T5" fmla="*/ 1 h 1"/>
                  <a:gd name="T6" fmla="*/ 5 w 6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1">
                    <a:moveTo>
                      <a:pt x="5" y="1"/>
                    </a:moveTo>
                    <a:cubicBezTo>
                      <a:pt x="6" y="1"/>
                      <a:pt x="3" y="0"/>
                      <a:pt x="4" y="0"/>
                    </a:cubicBezTo>
                    <a:cubicBezTo>
                      <a:pt x="3" y="0"/>
                      <a:pt x="1" y="1"/>
                      <a:pt x="0" y="1"/>
                    </a:cubicBezTo>
                    <a:cubicBezTo>
                      <a:pt x="1" y="1"/>
                      <a:pt x="3" y="1"/>
                      <a:pt x="5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6" name="Freeform 53"/>
              <p:cNvSpPr>
                <a:spLocks/>
              </p:cNvSpPr>
              <p:nvPr/>
            </p:nvSpPr>
            <p:spPr bwMode="auto">
              <a:xfrm>
                <a:off x="4911" y="3419"/>
                <a:ext cx="5" cy="3"/>
              </a:xfrm>
              <a:custGeom>
                <a:avLst/>
                <a:gdLst>
                  <a:gd name="T0" fmla="*/ 0 w 2"/>
                  <a:gd name="T1" fmla="*/ 0 h 1"/>
                  <a:gd name="T2" fmla="*/ 1 w 2"/>
                  <a:gd name="T3" fmla="*/ 1 h 1"/>
                  <a:gd name="T4" fmla="*/ 2 w 2"/>
                  <a:gd name="T5" fmla="*/ 1 h 1"/>
                  <a:gd name="T6" fmla="*/ 0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0" y="0"/>
                    </a:moveTo>
                    <a:cubicBezTo>
                      <a:pt x="1" y="1"/>
                      <a:pt x="1" y="1"/>
                      <a:pt x="1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7" name="Freeform 54"/>
              <p:cNvSpPr>
                <a:spLocks/>
              </p:cNvSpPr>
              <p:nvPr/>
            </p:nvSpPr>
            <p:spPr bwMode="auto">
              <a:xfrm>
                <a:off x="4909" y="3422"/>
                <a:ext cx="4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8" name="Freeform 55"/>
              <p:cNvSpPr>
                <a:spLocks/>
              </p:cNvSpPr>
              <p:nvPr/>
            </p:nvSpPr>
            <p:spPr bwMode="auto">
              <a:xfrm>
                <a:off x="4932" y="3422"/>
                <a:ext cx="10" cy="5"/>
              </a:xfrm>
              <a:custGeom>
                <a:avLst/>
                <a:gdLst>
                  <a:gd name="T0" fmla="*/ 2 w 4"/>
                  <a:gd name="T1" fmla="*/ 2 h 2"/>
                  <a:gd name="T2" fmla="*/ 4 w 4"/>
                  <a:gd name="T3" fmla="*/ 0 h 2"/>
                  <a:gd name="T4" fmla="*/ 2 w 4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2" y="2"/>
                    </a:moveTo>
                    <a:cubicBezTo>
                      <a:pt x="3" y="2"/>
                      <a:pt x="2" y="1"/>
                      <a:pt x="4" y="0"/>
                    </a:cubicBezTo>
                    <a:cubicBezTo>
                      <a:pt x="3" y="1"/>
                      <a:pt x="0" y="1"/>
                      <a:pt x="2" y="2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59" name="Freeform 56"/>
              <p:cNvSpPr>
                <a:spLocks/>
              </p:cNvSpPr>
              <p:nvPr/>
            </p:nvSpPr>
            <p:spPr bwMode="auto">
              <a:xfrm>
                <a:off x="4921" y="3422"/>
                <a:ext cx="7" cy="2"/>
              </a:xfrm>
              <a:custGeom>
                <a:avLst/>
                <a:gdLst>
                  <a:gd name="T0" fmla="*/ 3 w 3"/>
                  <a:gd name="T1" fmla="*/ 0 h 1"/>
                  <a:gd name="T2" fmla="*/ 0 w 3"/>
                  <a:gd name="T3" fmla="*/ 1 h 1"/>
                  <a:gd name="T4" fmla="*/ 2 w 3"/>
                  <a:gd name="T5" fmla="*/ 1 h 1"/>
                  <a:gd name="T6" fmla="*/ 3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3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0" name="Freeform 57"/>
              <p:cNvSpPr>
                <a:spLocks/>
              </p:cNvSpPr>
              <p:nvPr/>
            </p:nvSpPr>
            <p:spPr bwMode="auto">
              <a:xfrm>
                <a:off x="4918" y="3424"/>
                <a:ext cx="3" cy="0"/>
              </a:xfrm>
              <a:custGeom>
                <a:avLst/>
                <a:gdLst>
                  <a:gd name="T0" fmla="*/ 0 w 3"/>
                  <a:gd name="T1" fmla="*/ 3 w 3"/>
                  <a:gd name="T2" fmla="*/ 0 w 3"/>
                  <a:gd name="T3" fmla="*/ 0 w 3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3">
                    <a:moveTo>
                      <a:pt x="0" y="0"/>
                    </a:moveTo>
                    <a:lnTo>
                      <a:pt x="3" y="0"/>
                    </a:lnTo>
                    <a:lnTo>
                      <a:pt x="0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1" name="Freeform 58"/>
              <p:cNvSpPr>
                <a:spLocks/>
              </p:cNvSpPr>
              <p:nvPr/>
            </p:nvSpPr>
            <p:spPr bwMode="auto">
              <a:xfrm>
                <a:off x="4878" y="3422"/>
                <a:ext cx="14" cy="0"/>
              </a:xfrm>
              <a:custGeom>
                <a:avLst/>
                <a:gdLst>
                  <a:gd name="T0" fmla="*/ 4 w 6"/>
                  <a:gd name="T1" fmla="*/ 0 w 6"/>
                  <a:gd name="T2" fmla="*/ 5 w 6"/>
                  <a:gd name="T3" fmla="*/ 4 w 6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6">
                    <a:moveTo>
                      <a:pt x="4" y="0"/>
                    </a:moveTo>
                    <a:cubicBezTo>
                      <a:pt x="3" y="0"/>
                      <a:pt x="2" y="0"/>
                      <a:pt x="0" y="0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5" y="0"/>
                      <a:pt x="6" y="0"/>
                      <a:pt x="4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2" name="Rectangle 59"/>
              <p:cNvSpPr>
                <a:spLocks noChangeArrowheads="1"/>
              </p:cNvSpPr>
              <p:nvPr/>
            </p:nvSpPr>
            <p:spPr bwMode="auto">
              <a:xfrm>
                <a:off x="4847" y="3422"/>
                <a:ext cx="1" cy="1"/>
              </a:xfrm>
              <a:prstGeom prst="rect">
                <a:avLst/>
              </a:pr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3" name="Freeform 60"/>
              <p:cNvSpPr>
                <a:spLocks/>
              </p:cNvSpPr>
              <p:nvPr/>
            </p:nvSpPr>
            <p:spPr bwMode="auto">
              <a:xfrm>
                <a:off x="4890" y="3422"/>
                <a:ext cx="7" cy="2"/>
              </a:xfrm>
              <a:custGeom>
                <a:avLst/>
                <a:gdLst>
                  <a:gd name="T0" fmla="*/ 0 w 3"/>
                  <a:gd name="T1" fmla="*/ 0 h 1"/>
                  <a:gd name="T2" fmla="*/ 3 w 3"/>
                  <a:gd name="T3" fmla="*/ 0 h 1"/>
                  <a:gd name="T4" fmla="*/ 0 w 3"/>
                  <a:gd name="T5" fmla="*/ 0 h 1"/>
                  <a:gd name="T6" fmla="*/ 0 w 3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0" y="0"/>
                    </a:moveTo>
                    <a:cubicBezTo>
                      <a:pt x="1" y="1"/>
                      <a:pt x="2" y="0"/>
                      <a:pt x="3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0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Freeform 61"/>
              <p:cNvSpPr>
                <a:spLocks/>
              </p:cNvSpPr>
              <p:nvPr/>
            </p:nvSpPr>
            <p:spPr bwMode="auto">
              <a:xfrm>
                <a:off x="4868" y="3419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1"/>
                      <a:pt x="2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Freeform 62"/>
              <p:cNvSpPr>
                <a:spLocks/>
              </p:cNvSpPr>
              <p:nvPr/>
            </p:nvSpPr>
            <p:spPr bwMode="auto">
              <a:xfrm>
                <a:off x="4899" y="3419"/>
                <a:ext cx="0" cy="3"/>
              </a:xfrm>
              <a:custGeom>
                <a:avLst/>
                <a:gdLst>
                  <a:gd name="T0" fmla="*/ 1 h 1"/>
                  <a:gd name="T1" fmla="*/ 0 h 1"/>
                  <a:gd name="T2" fmla="*/ 1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</a:cxnLst>
                <a:rect l="0" t="0" r="r" b="b"/>
                <a:pathLst>
                  <a:path h="1">
                    <a:moveTo>
                      <a:pt x="0" y="1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Freeform 63"/>
              <p:cNvSpPr>
                <a:spLocks/>
              </p:cNvSpPr>
              <p:nvPr/>
            </p:nvSpPr>
            <p:spPr bwMode="auto">
              <a:xfrm>
                <a:off x="4897" y="3422"/>
                <a:ext cx="2" cy="0"/>
              </a:xfrm>
              <a:custGeom>
                <a:avLst/>
                <a:gdLst>
                  <a:gd name="T0" fmla="*/ 0 w 1"/>
                  <a:gd name="T1" fmla="*/ 1 w 1"/>
                  <a:gd name="T2" fmla="*/ 1 w 1"/>
                  <a:gd name="T3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64"/>
              <p:cNvSpPr>
                <a:spLocks/>
              </p:cNvSpPr>
              <p:nvPr/>
            </p:nvSpPr>
            <p:spPr bwMode="auto">
              <a:xfrm>
                <a:off x="4828" y="3422"/>
                <a:ext cx="28" cy="15"/>
              </a:xfrm>
              <a:custGeom>
                <a:avLst/>
                <a:gdLst>
                  <a:gd name="T0" fmla="*/ 5 w 12"/>
                  <a:gd name="T1" fmla="*/ 1 h 6"/>
                  <a:gd name="T2" fmla="*/ 9 w 12"/>
                  <a:gd name="T3" fmla="*/ 3 h 6"/>
                  <a:gd name="T4" fmla="*/ 5 w 12"/>
                  <a:gd name="T5" fmla="*/ 2 h 6"/>
                  <a:gd name="T6" fmla="*/ 1 w 12"/>
                  <a:gd name="T7" fmla="*/ 5 h 6"/>
                  <a:gd name="T8" fmla="*/ 4 w 12"/>
                  <a:gd name="T9" fmla="*/ 5 h 6"/>
                  <a:gd name="T10" fmla="*/ 4 w 12"/>
                  <a:gd name="T11" fmla="*/ 6 h 6"/>
                  <a:gd name="T12" fmla="*/ 9 w 12"/>
                  <a:gd name="T13" fmla="*/ 5 h 6"/>
                  <a:gd name="T14" fmla="*/ 8 w 12"/>
                  <a:gd name="T15" fmla="*/ 0 h 6"/>
                  <a:gd name="T16" fmla="*/ 5 w 12"/>
                  <a:gd name="T17" fmla="*/ 1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" h="6">
                    <a:moveTo>
                      <a:pt x="5" y="1"/>
                    </a:moveTo>
                    <a:cubicBezTo>
                      <a:pt x="6" y="2"/>
                      <a:pt x="11" y="2"/>
                      <a:pt x="9" y="3"/>
                    </a:cubicBezTo>
                    <a:cubicBezTo>
                      <a:pt x="6" y="3"/>
                      <a:pt x="6" y="3"/>
                      <a:pt x="5" y="2"/>
                    </a:cubicBezTo>
                    <a:cubicBezTo>
                      <a:pt x="6" y="3"/>
                      <a:pt x="0" y="4"/>
                      <a:pt x="1" y="5"/>
                    </a:cubicBezTo>
                    <a:cubicBezTo>
                      <a:pt x="4" y="5"/>
                      <a:pt x="4" y="5"/>
                      <a:pt x="4" y="5"/>
                    </a:cubicBezTo>
                    <a:cubicBezTo>
                      <a:pt x="4" y="5"/>
                      <a:pt x="3" y="5"/>
                      <a:pt x="4" y="6"/>
                    </a:cubicBezTo>
                    <a:cubicBezTo>
                      <a:pt x="4" y="5"/>
                      <a:pt x="7" y="4"/>
                      <a:pt x="9" y="5"/>
                    </a:cubicBezTo>
                    <a:cubicBezTo>
                      <a:pt x="12" y="4"/>
                      <a:pt x="10" y="2"/>
                      <a:pt x="8" y="0"/>
                    </a:cubicBezTo>
                    <a:cubicBezTo>
                      <a:pt x="8" y="1"/>
                      <a:pt x="8" y="1"/>
                      <a:pt x="5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8" name="Freeform 65"/>
              <p:cNvSpPr>
                <a:spLocks/>
              </p:cNvSpPr>
              <p:nvPr/>
            </p:nvSpPr>
            <p:spPr bwMode="auto">
              <a:xfrm>
                <a:off x="4847" y="3419"/>
                <a:ext cx="14" cy="3"/>
              </a:xfrm>
              <a:custGeom>
                <a:avLst/>
                <a:gdLst>
                  <a:gd name="T0" fmla="*/ 0 w 6"/>
                  <a:gd name="T1" fmla="*/ 1 h 1"/>
                  <a:gd name="T2" fmla="*/ 5 w 6"/>
                  <a:gd name="T3" fmla="*/ 1 h 1"/>
                  <a:gd name="T4" fmla="*/ 5 w 6"/>
                  <a:gd name="T5" fmla="*/ 1 h 1"/>
                  <a:gd name="T6" fmla="*/ 6 w 6"/>
                  <a:gd name="T7" fmla="*/ 1 h 1"/>
                  <a:gd name="T8" fmla="*/ 2 w 6"/>
                  <a:gd name="T9" fmla="*/ 0 h 1"/>
                  <a:gd name="T10" fmla="*/ 0 w 6"/>
                  <a:gd name="T11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" h="1">
                    <a:moveTo>
                      <a:pt x="0" y="1"/>
                    </a:moveTo>
                    <a:cubicBezTo>
                      <a:pt x="5" y="1"/>
                      <a:pt x="5" y="1"/>
                      <a:pt x="5" y="1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6" y="1"/>
                      <a:pt x="6" y="1"/>
                      <a:pt x="6" y="1"/>
                    </a:cubicBezTo>
                    <a:cubicBezTo>
                      <a:pt x="5" y="1"/>
                      <a:pt x="4" y="1"/>
                      <a:pt x="2" y="0"/>
                    </a:cubicBezTo>
                    <a:cubicBezTo>
                      <a:pt x="1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9" name="Freeform 66"/>
              <p:cNvSpPr>
                <a:spLocks/>
              </p:cNvSpPr>
              <p:nvPr/>
            </p:nvSpPr>
            <p:spPr bwMode="auto">
              <a:xfrm>
                <a:off x="4861" y="3422"/>
                <a:ext cx="19" cy="5"/>
              </a:xfrm>
              <a:custGeom>
                <a:avLst/>
                <a:gdLst>
                  <a:gd name="T0" fmla="*/ 5 w 8"/>
                  <a:gd name="T1" fmla="*/ 0 h 2"/>
                  <a:gd name="T2" fmla="*/ 5 w 8"/>
                  <a:gd name="T3" fmla="*/ 0 h 2"/>
                  <a:gd name="T4" fmla="*/ 5 w 8"/>
                  <a:gd name="T5" fmla="*/ 0 h 2"/>
                  <a:gd name="T6" fmla="*/ 5 w 8"/>
                  <a:gd name="T7" fmla="*/ 0 h 2"/>
                  <a:gd name="T8" fmla="*/ 5 w 8"/>
                  <a:gd name="T9" fmla="*/ 0 h 2"/>
                  <a:gd name="T10" fmla="*/ 5 w 8"/>
                  <a:gd name="T11" fmla="*/ 0 h 2"/>
                  <a:gd name="T12" fmla="*/ 5 w 8"/>
                  <a:gd name="T13" fmla="*/ 0 h 2"/>
                  <a:gd name="T14" fmla="*/ 5 w 8"/>
                  <a:gd name="T15" fmla="*/ 0 h 2"/>
                  <a:gd name="T16" fmla="*/ 5 w 8"/>
                  <a:gd name="T17" fmla="*/ 0 h 2"/>
                  <a:gd name="T18" fmla="*/ 0 w 8"/>
                  <a:gd name="T19" fmla="*/ 0 h 2"/>
                  <a:gd name="T20" fmla="*/ 5 w 8"/>
                  <a:gd name="T21" fmla="*/ 0 h 2"/>
                  <a:gd name="T22" fmla="*/ 3 w 8"/>
                  <a:gd name="T23" fmla="*/ 2 h 2"/>
                  <a:gd name="T24" fmla="*/ 7 w 8"/>
                  <a:gd name="T25" fmla="*/ 1 h 2"/>
                  <a:gd name="T26" fmla="*/ 5 w 8"/>
                  <a:gd name="T27" fmla="*/ 0 h 2"/>
                  <a:gd name="T28" fmla="*/ 7 w 8"/>
                  <a:gd name="T29" fmla="*/ 0 h 2"/>
                  <a:gd name="T30" fmla="*/ 5 w 8"/>
                  <a:gd name="T31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8" h="2">
                    <a:moveTo>
                      <a:pt x="5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5" y="0"/>
                    </a:cubicBezTo>
                    <a:cubicBezTo>
                      <a:pt x="4" y="1"/>
                      <a:pt x="1" y="1"/>
                      <a:pt x="3" y="2"/>
                    </a:cubicBezTo>
                    <a:cubicBezTo>
                      <a:pt x="6" y="2"/>
                      <a:pt x="5" y="2"/>
                      <a:pt x="7" y="1"/>
                    </a:cubicBezTo>
                    <a:cubicBezTo>
                      <a:pt x="2" y="1"/>
                      <a:pt x="8" y="1"/>
                      <a:pt x="5" y="0"/>
                    </a:cubicBezTo>
                    <a:cubicBezTo>
                      <a:pt x="6" y="0"/>
                      <a:pt x="7" y="0"/>
                      <a:pt x="7" y="0"/>
                    </a:cubicBezTo>
                    <a:cubicBezTo>
                      <a:pt x="7" y="0"/>
                      <a:pt x="6" y="0"/>
                      <a:pt x="5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7"/>
              <p:cNvSpPr>
                <a:spLocks/>
              </p:cNvSpPr>
              <p:nvPr/>
            </p:nvSpPr>
            <p:spPr bwMode="auto">
              <a:xfrm>
                <a:off x="4930" y="3432"/>
                <a:ext cx="2" cy="0"/>
              </a:xfrm>
              <a:custGeom>
                <a:avLst/>
                <a:gdLst>
                  <a:gd name="T0" fmla="*/ 1 w 1"/>
                  <a:gd name="T1" fmla="*/ 1 w 1"/>
                  <a:gd name="T2" fmla="*/ 1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1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0" y="0"/>
                      <a:pt x="0" y="0"/>
                      <a:pt x="1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Freeform 68"/>
              <p:cNvSpPr>
                <a:spLocks/>
              </p:cNvSpPr>
              <p:nvPr/>
            </p:nvSpPr>
            <p:spPr bwMode="auto">
              <a:xfrm>
                <a:off x="4921" y="3427"/>
                <a:ext cx="16" cy="5"/>
              </a:xfrm>
              <a:custGeom>
                <a:avLst/>
                <a:gdLst>
                  <a:gd name="T0" fmla="*/ 5 w 7"/>
                  <a:gd name="T1" fmla="*/ 1 h 2"/>
                  <a:gd name="T2" fmla="*/ 0 w 7"/>
                  <a:gd name="T3" fmla="*/ 0 h 2"/>
                  <a:gd name="T4" fmla="*/ 3 w 7"/>
                  <a:gd name="T5" fmla="*/ 2 h 2"/>
                  <a:gd name="T6" fmla="*/ 5 w 7"/>
                  <a:gd name="T7" fmla="*/ 1 h 2"/>
                  <a:gd name="T8" fmla="*/ 5 w 7"/>
                  <a:gd name="T9" fmla="*/ 2 h 2"/>
                  <a:gd name="T10" fmla="*/ 5 w 7"/>
                  <a:gd name="T11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" h="2">
                    <a:moveTo>
                      <a:pt x="5" y="1"/>
                    </a:moveTo>
                    <a:cubicBezTo>
                      <a:pt x="3" y="1"/>
                      <a:pt x="0" y="0"/>
                      <a:pt x="0" y="0"/>
                    </a:cubicBezTo>
                    <a:cubicBezTo>
                      <a:pt x="1" y="0"/>
                      <a:pt x="1" y="1"/>
                      <a:pt x="3" y="2"/>
                    </a:cubicBezTo>
                    <a:cubicBezTo>
                      <a:pt x="3" y="1"/>
                      <a:pt x="3" y="1"/>
                      <a:pt x="5" y="1"/>
                    </a:cubicBezTo>
                    <a:cubicBezTo>
                      <a:pt x="6" y="1"/>
                      <a:pt x="5" y="2"/>
                      <a:pt x="5" y="2"/>
                    </a:cubicBezTo>
                    <a:cubicBezTo>
                      <a:pt x="5" y="2"/>
                      <a:pt x="7" y="1"/>
                      <a:pt x="5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2" name="Freeform 69"/>
              <p:cNvSpPr>
                <a:spLocks/>
              </p:cNvSpPr>
              <p:nvPr/>
            </p:nvSpPr>
            <p:spPr bwMode="auto">
              <a:xfrm>
                <a:off x="4890" y="3427"/>
                <a:ext cx="9" cy="2"/>
              </a:xfrm>
              <a:custGeom>
                <a:avLst/>
                <a:gdLst>
                  <a:gd name="T0" fmla="*/ 2 w 4"/>
                  <a:gd name="T1" fmla="*/ 1 h 1"/>
                  <a:gd name="T2" fmla="*/ 2 w 4"/>
                  <a:gd name="T3" fmla="*/ 1 h 1"/>
                  <a:gd name="T4" fmla="*/ 4 w 4"/>
                  <a:gd name="T5" fmla="*/ 0 h 1"/>
                  <a:gd name="T6" fmla="*/ 0 w 4"/>
                  <a:gd name="T7" fmla="*/ 1 h 1"/>
                  <a:gd name="T8" fmla="*/ 2 w 4"/>
                  <a:gd name="T9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" h="1">
                    <a:moveTo>
                      <a:pt x="2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4" y="1"/>
                      <a:pt x="4" y="1"/>
                      <a:pt x="4" y="0"/>
                    </a:cubicBezTo>
                    <a:cubicBezTo>
                      <a:pt x="0" y="1"/>
                      <a:pt x="0" y="1"/>
                      <a:pt x="0" y="1"/>
                    </a:cubicBezTo>
                    <a:lnTo>
                      <a:pt x="2" y="1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3" name="Freeform 70"/>
              <p:cNvSpPr>
                <a:spLocks/>
              </p:cNvSpPr>
              <p:nvPr/>
            </p:nvSpPr>
            <p:spPr bwMode="auto">
              <a:xfrm>
                <a:off x="4842" y="3419"/>
                <a:ext cx="5" cy="3"/>
              </a:xfrm>
              <a:custGeom>
                <a:avLst/>
                <a:gdLst>
                  <a:gd name="T0" fmla="*/ 5 w 5"/>
                  <a:gd name="T1" fmla="*/ 0 h 3"/>
                  <a:gd name="T2" fmla="*/ 0 w 5"/>
                  <a:gd name="T3" fmla="*/ 3 h 3"/>
                  <a:gd name="T4" fmla="*/ 3 w 5"/>
                  <a:gd name="T5" fmla="*/ 3 h 3"/>
                  <a:gd name="T6" fmla="*/ 5 w 5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3">
                    <a:moveTo>
                      <a:pt x="5" y="0"/>
                    </a:moveTo>
                    <a:lnTo>
                      <a:pt x="0" y="3"/>
                    </a:lnTo>
                    <a:lnTo>
                      <a:pt x="3" y="3"/>
                    </a:lnTo>
                    <a:lnTo>
                      <a:pt x="5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Freeform 71"/>
              <p:cNvSpPr>
                <a:spLocks/>
              </p:cNvSpPr>
              <p:nvPr/>
            </p:nvSpPr>
            <p:spPr bwMode="auto">
              <a:xfrm>
                <a:off x="4830" y="3419"/>
                <a:ext cx="3" cy="3"/>
              </a:xfrm>
              <a:custGeom>
                <a:avLst/>
                <a:gdLst>
                  <a:gd name="T0" fmla="*/ 3 w 3"/>
                  <a:gd name="T1" fmla="*/ 0 h 3"/>
                  <a:gd name="T2" fmla="*/ 0 w 3"/>
                  <a:gd name="T3" fmla="*/ 0 h 3"/>
                  <a:gd name="T4" fmla="*/ 3 w 3"/>
                  <a:gd name="T5" fmla="*/ 3 h 3"/>
                  <a:gd name="T6" fmla="*/ 3 w 3"/>
                  <a:gd name="T7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3">
                    <a:moveTo>
                      <a:pt x="3" y="0"/>
                    </a:moveTo>
                    <a:lnTo>
                      <a:pt x="0" y="0"/>
                    </a:lnTo>
                    <a:lnTo>
                      <a:pt x="3" y="3"/>
                    </a:ln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Freeform 72"/>
              <p:cNvSpPr>
                <a:spLocks/>
              </p:cNvSpPr>
              <p:nvPr/>
            </p:nvSpPr>
            <p:spPr bwMode="auto">
              <a:xfrm>
                <a:off x="4127" y="34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Freeform 73"/>
              <p:cNvSpPr>
                <a:spLocks/>
              </p:cNvSpPr>
              <p:nvPr/>
            </p:nvSpPr>
            <p:spPr bwMode="auto">
              <a:xfrm>
                <a:off x="4510" y="3414"/>
                <a:ext cx="7" cy="5"/>
              </a:xfrm>
              <a:custGeom>
                <a:avLst/>
                <a:gdLst>
                  <a:gd name="T0" fmla="*/ 0 w 3"/>
                  <a:gd name="T1" fmla="*/ 1 h 2"/>
                  <a:gd name="T2" fmla="*/ 0 w 3"/>
                  <a:gd name="T3" fmla="*/ 2 h 2"/>
                  <a:gd name="T4" fmla="*/ 3 w 3"/>
                  <a:gd name="T5" fmla="*/ 2 h 2"/>
                  <a:gd name="T6" fmla="*/ 0 w 3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0" y="1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1"/>
                      <a:pt x="3" y="2"/>
                      <a:pt x="3" y="2"/>
                    </a:cubicBezTo>
                    <a:cubicBezTo>
                      <a:pt x="2" y="1"/>
                      <a:pt x="0" y="0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7" name="Freeform 74"/>
              <p:cNvSpPr>
                <a:spLocks/>
              </p:cNvSpPr>
              <p:nvPr/>
            </p:nvSpPr>
            <p:spPr bwMode="auto">
              <a:xfrm>
                <a:off x="4303" y="3427"/>
                <a:ext cx="3" cy="2"/>
              </a:xfrm>
              <a:custGeom>
                <a:avLst/>
                <a:gdLst>
                  <a:gd name="T0" fmla="*/ 0 w 1"/>
                  <a:gd name="T1" fmla="*/ 1 h 1"/>
                  <a:gd name="T2" fmla="*/ 0 w 1"/>
                  <a:gd name="T3" fmla="*/ 1 h 1"/>
                  <a:gd name="T4" fmla="*/ 1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1"/>
                      <a:pt x="1" y="0"/>
                    </a:cubicBezTo>
                    <a:cubicBezTo>
                      <a:pt x="1" y="1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8" name="Freeform 75"/>
              <p:cNvSpPr>
                <a:spLocks/>
              </p:cNvSpPr>
              <p:nvPr/>
            </p:nvSpPr>
            <p:spPr bwMode="auto">
              <a:xfrm>
                <a:off x="4294" y="3437"/>
                <a:ext cx="4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76"/>
              <p:cNvSpPr>
                <a:spLocks/>
              </p:cNvSpPr>
              <p:nvPr/>
            </p:nvSpPr>
            <p:spPr bwMode="auto">
              <a:xfrm>
                <a:off x="4014" y="3432"/>
                <a:ext cx="4" cy="3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0 h 1"/>
                  <a:gd name="T4" fmla="*/ 2 w 2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" y="1"/>
                      <a:pt x="2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0" name="Freeform 77"/>
              <p:cNvSpPr>
                <a:spLocks/>
              </p:cNvSpPr>
              <p:nvPr/>
            </p:nvSpPr>
            <p:spPr bwMode="auto">
              <a:xfrm>
                <a:off x="4693" y="3419"/>
                <a:ext cx="9" cy="5"/>
              </a:xfrm>
              <a:custGeom>
                <a:avLst/>
                <a:gdLst>
                  <a:gd name="T0" fmla="*/ 4 w 4"/>
                  <a:gd name="T1" fmla="*/ 1 h 2"/>
                  <a:gd name="T2" fmla="*/ 0 w 4"/>
                  <a:gd name="T3" fmla="*/ 0 h 2"/>
                  <a:gd name="T4" fmla="*/ 4 w 4"/>
                  <a:gd name="T5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" h="2">
                    <a:moveTo>
                      <a:pt x="4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2" y="1"/>
                      <a:pt x="3" y="2"/>
                      <a:pt x="4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1" name="Freeform 78"/>
              <p:cNvSpPr>
                <a:spLocks/>
              </p:cNvSpPr>
              <p:nvPr/>
            </p:nvSpPr>
            <p:spPr bwMode="auto">
              <a:xfrm>
                <a:off x="4120" y="3404"/>
                <a:ext cx="3" cy="2"/>
              </a:xfrm>
              <a:custGeom>
                <a:avLst/>
                <a:gdLst>
                  <a:gd name="T0" fmla="*/ 1 w 1"/>
                  <a:gd name="T1" fmla="*/ 0 h 1"/>
                  <a:gd name="T2" fmla="*/ 0 w 1"/>
                  <a:gd name="T3" fmla="*/ 1 h 1"/>
                  <a:gd name="T4" fmla="*/ 1 w 1"/>
                  <a:gd name="T5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0"/>
                    </a:moveTo>
                    <a:cubicBezTo>
                      <a:pt x="0" y="0"/>
                      <a:pt x="0" y="0"/>
                      <a:pt x="0" y="1"/>
                    </a:cubicBezTo>
                    <a:cubicBezTo>
                      <a:pt x="1" y="1"/>
                      <a:pt x="1" y="1"/>
                      <a:pt x="1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2" name="Freeform 79"/>
              <p:cNvSpPr>
                <a:spLocks/>
              </p:cNvSpPr>
              <p:nvPr/>
            </p:nvSpPr>
            <p:spPr bwMode="auto">
              <a:xfrm>
                <a:off x="4681" y="3419"/>
                <a:ext cx="12" cy="0"/>
              </a:xfrm>
              <a:custGeom>
                <a:avLst/>
                <a:gdLst>
                  <a:gd name="T0" fmla="*/ 0 w 5"/>
                  <a:gd name="T1" fmla="*/ 1 w 5"/>
                  <a:gd name="T2" fmla="*/ 5 w 5"/>
                  <a:gd name="T3" fmla="*/ 0 w 5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5">
                    <a:moveTo>
                      <a:pt x="0" y="0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2" y="0"/>
                      <a:pt x="4" y="0"/>
                      <a:pt x="5" y="0"/>
                    </a:cubicBezTo>
                    <a:cubicBezTo>
                      <a:pt x="4" y="0"/>
                      <a:pt x="2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3" name="Freeform 80"/>
              <p:cNvSpPr>
                <a:spLocks/>
              </p:cNvSpPr>
              <p:nvPr/>
            </p:nvSpPr>
            <p:spPr bwMode="auto">
              <a:xfrm>
                <a:off x="3664" y="3406"/>
                <a:ext cx="5" cy="3"/>
              </a:xfrm>
              <a:custGeom>
                <a:avLst/>
                <a:gdLst>
                  <a:gd name="T0" fmla="*/ 2 w 2"/>
                  <a:gd name="T1" fmla="*/ 1 h 1"/>
                  <a:gd name="T2" fmla="*/ 0 w 2"/>
                  <a:gd name="T3" fmla="*/ 0 h 1"/>
                  <a:gd name="T4" fmla="*/ 2 w 2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1" y="0"/>
                      <a:pt x="0" y="0"/>
                    </a:cubicBezTo>
                    <a:cubicBezTo>
                      <a:pt x="1" y="0"/>
                      <a:pt x="1" y="0"/>
                      <a:pt x="2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4" name="Freeform 81"/>
              <p:cNvSpPr>
                <a:spLocks/>
              </p:cNvSpPr>
              <p:nvPr/>
            </p:nvSpPr>
            <p:spPr bwMode="auto">
              <a:xfrm>
                <a:off x="4780" y="3419"/>
                <a:ext cx="3" cy="0"/>
              </a:xfrm>
              <a:custGeom>
                <a:avLst/>
                <a:gdLst>
                  <a:gd name="T0" fmla="*/ 0 w 1"/>
                  <a:gd name="T1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1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5" name="Freeform 82"/>
              <p:cNvSpPr>
                <a:spLocks/>
              </p:cNvSpPr>
              <p:nvPr/>
            </p:nvSpPr>
            <p:spPr bwMode="auto">
              <a:xfrm>
                <a:off x="4655" y="3435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6" name="Freeform 83"/>
              <p:cNvSpPr>
                <a:spLocks/>
              </p:cNvSpPr>
              <p:nvPr/>
            </p:nvSpPr>
            <p:spPr bwMode="auto">
              <a:xfrm>
                <a:off x="4783" y="3419"/>
                <a:ext cx="2" cy="3"/>
              </a:xfrm>
              <a:custGeom>
                <a:avLst/>
                <a:gdLst>
                  <a:gd name="T0" fmla="*/ 1 w 1"/>
                  <a:gd name="T1" fmla="*/ 1 h 1"/>
                  <a:gd name="T2" fmla="*/ 0 w 1"/>
                  <a:gd name="T3" fmla="*/ 0 h 1"/>
                  <a:gd name="T4" fmla="*/ 1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1" y="1"/>
                    </a:moveTo>
                    <a:cubicBezTo>
                      <a:pt x="1" y="1"/>
                      <a:pt x="0" y="0"/>
                      <a:pt x="0" y="0"/>
                    </a:cubicBezTo>
                    <a:cubicBezTo>
                      <a:pt x="0" y="0"/>
                      <a:pt x="0" y="1"/>
                      <a:pt x="1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7" name="Freeform 84"/>
              <p:cNvSpPr>
                <a:spLocks/>
              </p:cNvSpPr>
              <p:nvPr/>
            </p:nvSpPr>
            <p:spPr bwMode="auto">
              <a:xfrm>
                <a:off x="4785" y="3419"/>
                <a:ext cx="3" cy="0"/>
              </a:xfrm>
              <a:custGeom>
                <a:avLst/>
                <a:gdLst>
                  <a:gd name="T0" fmla="*/ 0 w 1"/>
                  <a:gd name="T1" fmla="*/ 1 w 1"/>
                  <a:gd name="T2" fmla="*/ 0 w 1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1">
                    <a:moveTo>
                      <a:pt x="0" y="0"/>
                    </a:moveTo>
                    <a:cubicBezTo>
                      <a:pt x="0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8" name="Freeform 85"/>
              <p:cNvSpPr>
                <a:spLocks/>
              </p:cNvSpPr>
              <p:nvPr/>
            </p:nvSpPr>
            <p:spPr bwMode="auto">
              <a:xfrm>
                <a:off x="4778" y="3419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1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1" y="0"/>
                      <a:pt x="2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89" name="Freeform 86"/>
              <p:cNvSpPr>
                <a:spLocks/>
              </p:cNvSpPr>
              <p:nvPr/>
            </p:nvSpPr>
            <p:spPr bwMode="auto">
              <a:xfrm>
                <a:off x="3854" y="3414"/>
                <a:ext cx="5" cy="0"/>
              </a:xfrm>
              <a:custGeom>
                <a:avLst/>
                <a:gdLst>
                  <a:gd name="T0" fmla="*/ 2 w 2"/>
                  <a:gd name="T1" fmla="*/ 2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0" name="Freeform 87"/>
              <p:cNvSpPr>
                <a:spLocks/>
              </p:cNvSpPr>
              <p:nvPr/>
            </p:nvSpPr>
            <p:spPr bwMode="auto">
              <a:xfrm>
                <a:off x="4446" y="3440"/>
                <a:ext cx="2" cy="0"/>
              </a:xfrm>
              <a:custGeom>
                <a:avLst/>
                <a:gdLst>
                  <a:gd name="T0" fmla="*/ 2 w 2"/>
                  <a:gd name="T1" fmla="*/ 2 w 2"/>
                  <a:gd name="T2" fmla="*/ 0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lnTo>
                      <a:pt x="2" y="0"/>
                    </a:lnTo>
                    <a:lnTo>
                      <a:pt x="0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1" name="Freeform 88"/>
              <p:cNvSpPr>
                <a:spLocks/>
              </p:cNvSpPr>
              <p:nvPr/>
            </p:nvSpPr>
            <p:spPr bwMode="auto">
              <a:xfrm>
                <a:off x="4436" y="3435"/>
                <a:ext cx="10" cy="7"/>
              </a:xfrm>
              <a:custGeom>
                <a:avLst/>
                <a:gdLst>
                  <a:gd name="T0" fmla="*/ 0 w 4"/>
                  <a:gd name="T1" fmla="*/ 3 h 3"/>
                  <a:gd name="T2" fmla="*/ 4 w 4"/>
                  <a:gd name="T3" fmla="*/ 2 h 3"/>
                  <a:gd name="T4" fmla="*/ 3 w 4"/>
                  <a:gd name="T5" fmla="*/ 0 h 3"/>
                  <a:gd name="T6" fmla="*/ 0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cubicBezTo>
                      <a:pt x="2" y="2"/>
                      <a:pt x="3" y="2"/>
                      <a:pt x="4" y="2"/>
                    </a:cubicBezTo>
                    <a:cubicBezTo>
                      <a:pt x="3" y="0"/>
                      <a:pt x="3" y="0"/>
                      <a:pt x="3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2" name="Freeform 89"/>
              <p:cNvSpPr>
                <a:spLocks/>
              </p:cNvSpPr>
              <p:nvPr/>
            </p:nvSpPr>
            <p:spPr bwMode="auto">
              <a:xfrm>
                <a:off x="4068" y="3409"/>
                <a:ext cx="0" cy="2"/>
              </a:xfrm>
              <a:custGeom>
                <a:avLst/>
                <a:gdLst>
                  <a:gd name="T0" fmla="*/ 0 h 1"/>
                  <a:gd name="T1" fmla="*/ 1 h 1"/>
                  <a:gd name="T2" fmla="*/ 1 h 1"/>
                  <a:gd name="T3" fmla="*/ 0 h 1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1">
                    <a:moveTo>
                      <a:pt x="0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0" y="1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3" name="Freeform 90"/>
              <p:cNvSpPr>
                <a:spLocks noEditPoints="1"/>
              </p:cNvSpPr>
              <p:nvPr/>
            </p:nvSpPr>
            <p:spPr bwMode="auto">
              <a:xfrm>
                <a:off x="3636" y="3367"/>
                <a:ext cx="1190" cy="80"/>
              </a:xfrm>
              <a:custGeom>
                <a:avLst/>
                <a:gdLst>
                  <a:gd name="T0" fmla="*/ 484 w 501"/>
                  <a:gd name="T1" fmla="*/ 21 h 31"/>
                  <a:gd name="T2" fmla="*/ 476 w 501"/>
                  <a:gd name="T3" fmla="*/ 20 h 31"/>
                  <a:gd name="T4" fmla="*/ 435 w 501"/>
                  <a:gd name="T5" fmla="*/ 21 h 31"/>
                  <a:gd name="T6" fmla="*/ 391 w 501"/>
                  <a:gd name="T7" fmla="*/ 21 h 31"/>
                  <a:gd name="T8" fmla="*/ 373 w 501"/>
                  <a:gd name="T9" fmla="*/ 20 h 31"/>
                  <a:gd name="T10" fmla="*/ 353 w 501"/>
                  <a:gd name="T11" fmla="*/ 22 h 31"/>
                  <a:gd name="T12" fmla="*/ 335 w 501"/>
                  <a:gd name="T13" fmla="*/ 21 h 31"/>
                  <a:gd name="T14" fmla="*/ 288 w 501"/>
                  <a:gd name="T15" fmla="*/ 19 h 31"/>
                  <a:gd name="T16" fmla="*/ 259 w 501"/>
                  <a:gd name="T17" fmla="*/ 21 h 31"/>
                  <a:gd name="T18" fmla="*/ 237 w 501"/>
                  <a:gd name="T19" fmla="*/ 22 h 31"/>
                  <a:gd name="T20" fmla="*/ 204 w 501"/>
                  <a:gd name="T21" fmla="*/ 15 h 31"/>
                  <a:gd name="T22" fmla="*/ 174 w 501"/>
                  <a:gd name="T23" fmla="*/ 12 h 31"/>
                  <a:gd name="T24" fmla="*/ 170 w 501"/>
                  <a:gd name="T25" fmla="*/ 17 h 31"/>
                  <a:gd name="T26" fmla="*/ 127 w 501"/>
                  <a:gd name="T27" fmla="*/ 7 h 31"/>
                  <a:gd name="T28" fmla="*/ 99 w 501"/>
                  <a:gd name="T29" fmla="*/ 2 h 31"/>
                  <a:gd name="T30" fmla="*/ 97 w 501"/>
                  <a:gd name="T31" fmla="*/ 13 h 31"/>
                  <a:gd name="T32" fmla="*/ 91 w 501"/>
                  <a:gd name="T33" fmla="*/ 10 h 31"/>
                  <a:gd name="T34" fmla="*/ 57 w 501"/>
                  <a:gd name="T35" fmla="*/ 3 h 31"/>
                  <a:gd name="T36" fmla="*/ 43 w 501"/>
                  <a:gd name="T37" fmla="*/ 9 h 31"/>
                  <a:gd name="T38" fmla="*/ 18 w 501"/>
                  <a:gd name="T39" fmla="*/ 6 h 31"/>
                  <a:gd name="T40" fmla="*/ 14 w 501"/>
                  <a:gd name="T41" fmla="*/ 16 h 31"/>
                  <a:gd name="T42" fmla="*/ 18 w 501"/>
                  <a:gd name="T43" fmla="*/ 23 h 31"/>
                  <a:gd name="T44" fmla="*/ 28 w 501"/>
                  <a:gd name="T45" fmla="*/ 13 h 31"/>
                  <a:gd name="T46" fmla="*/ 38 w 501"/>
                  <a:gd name="T47" fmla="*/ 16 h 31"/>
                  <a:gd name="T48" fmla="*/ 76 w 501"/>
                  <a:gd name="T49" fmla="*/ 25 h 31"/>
                  <a:gd name="T50" fmla="*/ 60 w 501"/>
                  <a:gd name="T51" fmla="*/ 10 h 31"/>
                  <a:gd name="T52" fmla="*/ 91 w 501"/>
                  <a:gd name="T53" fmla="*/ 17 h 31"/>
                  <a:gd name="T54" fmla="*/ 92 w 501"/>
                  <a:gd name="T55" fmla="*/ 20 h 31"/>
                  <a:gd name="T56" fmla="*/ 108 w 501"/>
                  <a:gd name="T57" fmla="*/ 23 h 31"/>
                  <a:gd name="T58" fmla="*/ 112 w 501"/>
                  <a:gd name="T59" fmla="*/ 11 h 31"/>
                  <a:gd name="T60" fmla="*/ 130 w 501"/>
                  <a:gd name="T61" fmla="*/ 16 h 31"/>
                  <a:gd name="T62" fmla="*/ 142 w 501"/>
                  <a:gd name="T63" fmla="*/ 18 h 31"/>
                  <a:gd name="T64" fmla="*/ 163 w 501"/>
                  <a:gd name="T65" fmla="*/ 24 h 31"/>
                  <a:gd name="T66" fmla="*/ 182 w 501"/>
                  <a:gd name="T67" fmla="*/ 25 h 31"/>
                  <a:gd name="T68" fmla="*/ 182 w 501"/>
                  <a:gd name="T69" fmla="*/ 17 h 31"/>
                  <a:gd name="T70" fmla="*/ 189 w 501"/>
                  <a:gd name="T71" fmla="*/ 17 h 31"/>
                  <a:gd name="T72" fmla="*/ 207 w 501"/>
                  <a:gd name="T73" fmla="*/ 25 h 31"/>
                  <a:gd name="T74" fmla="*/ 216 w 501"/>
                  <a:gd name="T75" fmla="*/ 28 h 31"/>
                  <a:gd name="T76" fmla="*/ 237 w 501"/>
                  <a:gd name="T77" fmla="*/ 30 h 31"/>
                  <a:gd name="T78" fmla="*/ 265 w 501"/>
                  <a:gd name="T79" fmla="*/ 27 h 31"/>
                  <a:gd name="T80" fmla="*/ 282 w 501"/>
                  <a:gd name="T81" fmla="*/ 23 h 31"/>
                  <a:gd name="T82" fmla="*/ 282 w 501"/>
                  <a:gd name="T83" fmla="*/ 26 h 31"/>
                  <a:gd name="T84" fmla="*/ 295 w 501"/>
                  <a:gd name="T85" fmla="*/ 28 h 31"/>
                  <a:gd name="T86" fmla="*/ 320 w 501"/>
                  <a:gd name="T87" fmla="*/ 27 h 31"/>
                  <a:gd name="T88" fmla="*/ 346 w 501"/>
                  <a:gd name="T89" fmla="*/ 26 h 31"/>
                  <a:gd name="T90" fmla="*/ 363 w 501"/>
                  <a:gd name="T91" fmla="*/ 28 h 31"/>
                  <a:gd name="T92" fmla="*/ 381 w 501"/>
                  <a:gd name="T93" fmla="*/ 29 h 31"/>
                  <a:gd name="T94" fmla="*/ 397 w 501"/>
                  <a:gd name="T95" fmla="*/ 29 h 31"/>
                  <a:gd name="T96" fmla="*/ 414 w 501"/>
                  <a:gd name="T97" fmla="*/ 28 h 31"/>
                  <a:gd name="T98" fmla="*/ 444 w 501"/>
                  <a:gd name="T99" fmla="*/ 28 h 31"/>
                  <a:gd name="T100" fmla="*/ 470 w 501"/>
                  <a:gd name="T101" fmla="*/ 22 h 31"/>
                  <a:gd name="T102" fmla="*/ 480 w 501"/>
                  <a:gd name="T103" fmla="*/ 25 h 31"/>
                  <a:gd name="T104" fmla="*/ 501 w 501"/>
                  <a:gd name="T105" fmla="*/ 21 h 31"/>
                  <a:gd name="T106" fmla="*/ 83 w 501"/>
                  <a:gd name="T107" fmla="*/ 8 h 31"/>
                  <a:gd name="T108" fmla="*/ 106 w 501"/>
                  <a:gd name="T109" fmla="*/ 11 h 31"/>
                  <a:gd name="T110" fmla="*/ 284 w 501"/>
                  <a:gd name="T111" fmla="*/ 2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501" h="31">
                    <a:moveTo>
                      <a:pt x="501" y="21"/>
                    </a:moveTo>
                    <a:cubicBezTo>
                      <a:pt x="500" y="20"/>
                      <a:pt x="501" y="22"/>
                      <a:pt x="498" y="20"/>
                    </a:cubicBezTo>
                    <a:cubicBezTo>
                      <a:pt x="500" y="22"/>
                      <a:pt x="490" y="20"/>
                      <a:pt x="493" y="22"/>
                    </a:cubicBezTo>
                    <a:cubicBezTo>
                      <a:pt x="491" y="20"/>
                      <a:pt x="489" y="21"/>
                      <a:pt x="486" y="20"/>
                    </a:cubicBezTo>
                    <a:cubicBezTo>
                      <a:pt x="486" y="20"/>
                      <a:pt x="487" y="21"/>
                      <a:pt x="485" y="20"/>
                    </a:cubicBezTo>
                    <a:cubicBezTo>
                      <a:pt x="485" y="20"/>
                      <a:pt x="484" y="21"/>
                      <a:pt x="484" y="21"/>
                    </a:cubicBezTo>
                    <a:cubicBezTo>
                      <a:pt x="484" y="21"/>
                      <a:pt x="484" y="21"/>
                      <a:pt x="484" y="21"/>
                    </a:cubicBezTo>
                    <a:cubicBezTo>
                      <a:pt x="484" y="21"/>
                      <a:pt x="484" y="21"/>
                      <a:pt x="484" y="21"/>
                    </a:cubicBezTo>
                    <a:cubicBezTo>
                      <a:pt x="484" y="21"/>
                      <a:pt x="484" y="21"/>
                      <a:pt x="484" y="21"/>
                    </a:cubicBezTo>
                    <a:cubicBezTo>
                      <a:pt x="485" y="21"/>
                      <a:pt x="485" y="21"/>
                      <a:pt x="486" y="21"/>
                    </a:cubicBezTo>
                    <a:cubicBezTo>
                      <a:pt x="484" y="22"/>
                      <a:pt x="480" y="22"/>
                      <a:pt x="479" y="23"/>
                    </a:cubicBezTo>
                    <a:cubicBezTo>
                      <a:pt x="477" y="22"/>
                      <a:pt x="479" y="22"/>
                      <a:pt x="478" y="22"/>
                    </a:cubicBezTo>
                    <a:cubicBezTo>
                      <a:pt x="476" y="22"/>
                      <a:pt x="476" y="22"/>
                      <a:pt x="476" y="22"/>
                    </a:cubicBezTo>
                    <a:cubicBezTo>
                      <a:pt x="476" y="22"/>
                      <a:pt x="472" y="21"/>
                      <a:pt x="476" y="20"/>
                    </a:cubicBezTo>
                    <a:cubicBezTo>
                      <a:pt x="472" y="20"/>
                      <a:pt x="472" y="20"/>
                      <a:pt x="472" y="20"/>
                    </a:cubicBezTo>
                    <a:cubicBezTo>
                      <a:pt x="470" y="20"/>
                      <a:pt x="468" y="20"/>
                      <a:pt x="466" y="20"/>
                    </a:cubicBezTo>
                    <a:cubicBezTo>
                      <a:pt x="464" y="20"/>
                      <a:pt x="462" y="21"/>
                      <a:pt x="463" y="20"/>
                    </a:cubicBezTo>
                    <a:cubicBezTo>
                      <a:pt x="458" y="21"/>
                      <a:pt x="458" y="21"/>
                      <a:pt x="458" y="21"/>
                    </a:cubicBezTo>
                    <a:cubicBezTo>
                      <a:pt x="458" y="21"/>
                      <a:pt x="458" y="21"/>
                      <a:pt x="458" y="21"/>
                    </a:cubicBezTo>
                    <a:cubicBezTo>
                      <a:pt x="453" y="21"/>
                      <a:pt x="447" y="22"/>
                      <a:pt x="441" y="20"/>
                    </a:cubicBezTo>
                    <a:cubicBezTo>
                      <a:pt x="440" y="21"/>
                      <a:pt x="438" y="21"/>
                      <a:pt x="435" y="21"/>
                    </a:cubicBezTo>
                    <a:cubicBezTo>
                      <a:pt x="434" y="20"/>
                      <a:pt x="434" y="20"/>
                      <a:pt x="434" y="20"/>
                    </a:cubicBezTo>
                    <a:cubicBezTo>
                      <a:pt x="432" y="20"/>
                      <a:pt x="427" y="19"/>
                      <a:pt x="426" y="20"/>
                    </a:cubicBezTo>
                    <a:cubicBezTo>
                      <a:pt x="424" y="18"/>
                      <a:pt x="416" y="19"/>
                      <a:pt x="412" y="19"/>
                    </a:cubicBezTo>
                    <a:cubicBezTo>
                      <a:pt x="411" y="20"/>
                      <a:pt x="411" y="20"/>
                      <a:pt x="411" y="20"/>
                    </a:cubicBezTo>
                    <a:cubicBezTo>
                      <a:pt x="409" y="20"/>
                      <a:pt x="406" y="20"/>
                      <a:pt x="403" y="20"/>
                    </a:cubicBezTo>
                    <a:cubicBezTo>
                      <a:pt x="403" y="21"/>
                      <a:pt x="403" y="21"/>
                      <a:pt x="403" y="21"/>
                    </a:cubicBezTo>
                    <a:cubicBezTo>
                      <a:pt x="400" y="22"/>
                      <a:pt x="395" y="21"/>
                      <a:pt x="391" y="21"/>
                    </a:cubicBezTo>
                    <a:cubicBezTo>
                      <a:pt x="391" y="20"/>
                      <a:pt x="392" y="20"/>
                      <a:pt x="393" y="21"/>
                    </a:cubicBezTo>
                    <a:cubicBezTo>
                      <a:pt x="388" y="19"/>
                      <a:pt x="381" y="22"/>
                      <a:pt x="376" y="20"/>
                    </a:cubicBezTo>
                    <a:cubicBezTo>
                      <a:pt x="375" y="21"/>
                      <a:pt x="374" y="21"/>
                      <a:pt x="373" y="20"/>
                    </a:cubicBezTo>
                    <a:cubicBezTo>
                      <a:pt x="373" y="20"/>
                      <a:pt x="374" y="20"/>
                      <a:pt x="374" y="20"/>
                    </a:cubicBezTo>
                    <a:cubicBezTo>
                      <a:pt x="374" y="20"/>
                      <a:pt x="373" y="20"/>
                      <a:pt x="373" y="20"/>
                    </a:cubicBezTo>
                    <a:cubicBezTo>
                      <a:pt x="373" y="20"/>
                      <a:pt x="372" y="20"/>
                      <a:pt x="371" y="20"/>
                    </a:cubicBezTo>
                    <a:cubicBezTo>
                      <a:pt x="372" y="20"/>
                      <a:pt x="372" y="20"/>
                      <a:pt x="373" y="20"/>
                    </a:cubicBezTo>
                    <a:cubicBezTo>
                      <a:pt x="372" y="20"/>
                      <a:pt x="370" y="20"/>
                      <a:pt x="369" y="21"/>
                    </a:cubicBezTo>
                    <a:cubicBezTo>
                      <a:pt x="368" y="20"/>
                      <a:pt x="368" y="20"/>
                      <a:pt x="368" y="20"/>
                    </a:cubicBezTo>
                    <a:cubicBezTo>
                      <a:pt x="368" y="20"/>
                      <a:pt x="368" y="20"/>
                      <a:pt x="368" y="20"/>
                    </a:cubicBezTo>
                    <a:cubicBezTo>
                      <a:pt x="367" y="19"/>
                      <a:pt x="367" y="20"/>
                      <a:pt x="368" y="21"/>
                    </a:cubicBezTo>
                    <a:cubicBezTo>
                      <a:pt x="367" y="21"/>
                      <a:pt x="366" y="21"/>
                      <a:pt x="366" y="21"/>
                    </a:cubicBezTo>
                    <a:cubicBezTo>
                      <a:pt x="365" y="20"/>
                      <a:pt x="362" y="22"/>
                      <a:pt x="361" y="20"/>
                    </a:cubicBezTo>
                    <a:cubicBezTo>
                      <a:pt x="360" y="21"/>
                      <a:pt x="353" y="21"/>
                      <a:pt x="353" y="22"/>
                    </a:cubicBezTo>
                    <a:cubicBezTo>
                      <a:pt x="352" y="22"/>
                      <a:pt x="352" y="22"/>
                      <a:pt x="353" y="22"/>
                    </a:cubicBezTo>
                    <a:cubicBezTo>
                      <a:pt x="351" y="22"/>
                      <a:pt x="350" y="22"/>
                      <a:pt x="348" y="22"/>
                    </a:cubicBezTo>
                    <a:cubicBezTo>
                      <a:pt x="348" y="21"/>
                      <a:pt x="348" y="21"/>
                      <a:pt x="348" y="21"/>
                    </a:cubicBezTo>
                    <a:cubicBezTo>
                      <a:pt x="344" y="22"/>
                      <a:pt x="344" y="22"/>
                      <a:pt x="344" y="22"/>
                    </a:cubicBezTo>
                    <a:cubicBezTo>
                      <a:pt x="342" y="22"/>
                      <a:pt x="341" y="21"/>
                      <a:pt x="343" y="20"/>
                    </a:cubicBezTo>
                    <a:cubicBezTo>
                      <a:pt x="338" y="22"/>
                      <a:pt x="339" y="21"/>
                      <a:pt x="335" y="22"/>
                    </a:cubicBezTo>
                    <a:cubicBezTo>
                      <a:pt x="335" y="21"/>
                      <a:pt x="335" y="21"/>
                      <a:pt x="335" y="21"/>
                    </a:cubicBezTo>
                    <a:cubicBezTo>
                      <a:pt x="333" y="21"/>
                      <a:pt x="331" y="22"/>
                      <a:pt x="330" y="22"/>
                    </a:cubicBezTo>
                    <a:cubicBezTo>
                      <a:pt x="327" y="20"/>
                      <a:pt x="313" y="21"/>
                      <a:pt x="304" y="20"/>
                    </a:cubicBezTo>
                    <a:cubicBezTo>
                      <a:pt x="306" y="22"/>
                      <a:pt x="300" y="19"/>
                      <a:pt x="300" y="21"/>
                    </a:cubicBezTo>
                    <a:cubicBezTo>
                      <a:pt x="299" y="20"/>
                      <a:pt x="298" y="20"/>
                      <a:pt x="299" y="19"/>
                    </a:cubicBezTo>
                    <a:cubicBezTo>
                      <a:pt x="295" y="20"/>
                      <a:pt x="292" y="18"/>
                      <a:pt x="289" y="20"/>
                    </a:cubicBezTo>
                    <a:cubicBezTo>
                      <a:pt x="289" y="19"/>
                      <a:pt x="290" y="19"/>
                      <a:pt x="290" y="19"/>
                    </a:cubicBezTo>
                    <a:cubicBezTo>
                      <a:pt x="290" y="19"/>
                      <a:pt x="288" y="19"/>
                      <a:pt x="288" y="19"/>
                    </a:cubicBezTo>
                    <a:cubicBezTo>
                      <a:pt x="288" y="18"/>
                      <a:pt x="289" y="18"/>
                      <a:pt x="289" y="18"/>
                    </a:cubicBezTo>
                    <a:cubicBezTo>
                      <a:pt x="285" y="18"/>
                      <a:pt x="284" y="20"/>
                      <a:pt x="284" y="21"/>
                    </a:cubicBezTo>
                    <a:cubicBezTo>
                      <a:pt x="282" y="21"/>
                      <a:pt x="280" y="21"/>
                      <a:pt x="279" y="22"/>
                    </a:cubicBezTo>
                    <a:cubicBezTo>
                      <a:pt x="278" y="21"/>
                      <a:pt x="277" y="21"/>
                      <a:pt x="279" y="21"/>
                    </a:cubicBezTo>
                    <a:cubicBezTo>
                      <a:pt x="278" y="20"/>
                      <a:pt x="270" y="20"/>
                      <a:pt x="269" y="21"/>
                    </a:cubicBezTo>
                    <a:cubicBezTo>
                      <a:pt x="269" y="21"/>
                      <a:pt x="267" y="21"/>
                      <a:pt x="267" y="21"/>
                    </a:cubicBezTo>
                    <a:cubicBezTo>
                      <a:pt x="263" y="21"/>
                      <a:pt x="263" y="21"/>
                      <a:pt x="259" y="21"/>
                    </a:cubicBezTo>
                    <a:cubicBezTo>
                      <a:pt x="260" y="21"/>
                      <a:pt x="260" y="21"/>
                      <a:pt x="260" y="21"/>
                    </a:cubicBezTo>
                    <a:cubicBezTo>
                      <a:pt x="259" y="23"/>
                      <a:pt x="257" y="21"/>
                      <a:pt x="254" y="22"/>
                    </a:cubicBezTo>
                    <a:cubicBezTo>
                      <a:pt x="254" y="21"/>
                      <a:pt x="254" y="21"/>
                      <a:pt x="254" y="21"/>
                    </a:cubicBezTo>
                    <a:cubicBezTo>
                      <a:pt x="248" y="20"/>
                      <a:pt x="252" y="22"/>
                      <a:pt x="245" y="21"/>
                    </a:cubicBezTo>
                    <a:cubicBezTo>
                      <a:pt x="245" y="22"/>
                      <a:pt x="245" y="22"/>
                      <a:pt x="245" y="22"/>
                    </a:cubicBezTo>
                    <a:cubicBezTo>
                      <a:pt x="245" y="24"/>
                      <a:pt x="240" y="20"/>
                      <a:pt x="236" y="21"/>
                    </a:cubicBezTo>
                    <a:cubicBezTo>
                      <a:pt x="237" y="22"/>
                      <a:pt x="237" y="22"/>
                      <a:pt x="237" y="22"/>
                    </a:cubicBezTo>
                    <a:cubicBezTo>
                      <a:pt x="235" y="22"/>
                      <a:pt x="232" y="19"/>
                      <a:pt x="230" y="18"/>
                    </a:cubicBezTo>
                    <a:cubicBezTo>
                      <a:pt x="229" y="18"/>
                      <a:pt x="230" y="18"/>
                      <a:pt x="231" y="18"/>
                    </a:cubicBezTo>
                    <a:cubicBezTo>
                      <a:pt x="226" y="17"/>
                      <a:pt x="230" y="19"/>
                      <a:pt x="226" y="19"/>
                    </a:cubicBezTo>
                    <a:cubicBezTo>
                      <a:pt x="226" y="19"/>
                      <a:pt x="227" y="18"/>
                      <a:pt x="225" y="18"/>
                    </a:cubicBezTo>
                    <a:cubicBezTo>
                      <a:pt x="223" y="17"/>
                      <a:pt x="217" y="19"/>
                      <a:pt x="214" y="17"/>
                    </a:cubicBezTo>
                    <a:cubicBezTo>
                      <a:pt x="214" y="18"/>
                      <a:pt x="215" y="19"/>
                      <a:pt x="213" y="18"/>
                    </a:cubicBezTo>
                    <a:cubicBezTo>
                      <a:pt x="211" y="18"/>
                      <a:pt x="207" y="15"/>
                      <a:pt x="204" y="15"/>
                    </a:cubicBezTo>
                    <a:cubicBezTo>
                      <a:pt x="204" y="15"/>
                      <a:pt x="204" y="15"/>
                      <a:pt x="204" y="15"/>
                    </a:cubicBezTo>
                    <a:cubicBezTo>
                      <a:pt x="202" y="14"/>
                      <a:pt x="198" y="12"/>
                      <a:pt x="196" y="12"/>
                    </a:cubicBezTo>
                    <a:cubicBezTo>
                      <a:pt x="196" y="10"/>
                      <a:pt x="193" y="9"/>
                      <a:pt x="189" y="8"/>
                    </a:cubicBezTo>
                    <a:cubicBezTo>
                      <a:pt x="185" y="7"/>
                      <a:pt x="182" y="8"/>
                      <a:pt x="182" y="6"/>
                    </a:cubicBezTo>
                    <a:cubicBezTo>
                      <a:pt x="182" y="6"/>
                      <a:pt x="179" y="7"/>
                      <a:pt x="177" y="8"/>
                    </a:cubicBezTo>
                    <a:cubicBezTo>
                      <a:pt x="176" y="9"/>
                      <a:pt x="175" y="10"/>
                      <a:pt x="174" y="11"/>
                    </a:cubicBezTo>
                    <a:cubicBezTo>
                      <a:pt x="174" y="12"/>
                      <a:pt x="174" y="12"/>
                      <a:pt x="174" y="12"/>
                    </a:cubicBezTo>
                    <a:cubicBezTo>
                      <a:pt x="173" y="12"/>
                      <a:pt x="173" y="12"/>
                      <a:pt x="173" y="12"/>
                    </a:cubicBezTo>
                    <a:cubicBezTo>
                      <a:pt x="173" y="14"/>
                      <a:pt x="173" y="14"/>
                      <a:pt x="173" y="14"/>
                    </a:cubicBezTo>
                    <a:cubicBezTo>
                      <a:pt x="173" y="15"/>
                      <a:pt x="173" y="15"/>
                      <a:pt x="173" y="15"/>
                    </a:cubicBezTo>
                    <a:cubicBezTo>
                      <a:pt x="173" y="16"/>
                      <a:pt x="173" y="17"/>
                      <a:pt x="174" y="17"/>
                    </a:cubicBezTo>
                    <a:cubicBezTo>
                      <a:pt x="174" y="18"/>
                      <a:pt x="174" y="18"/>
                      <a:pt x="174" y="18"/>
                    </a:cubicBezTo>
                    <a:cubicBezTo>
                      <a:pt x="173" y="18"/>
                      <a:pt x="173" y="18"/>
                      <a:pt x="173" y="18"/>
                    </a:cubicBezTo>
                    <a:cubicBezTo>
                      <a:pt x="171" y="17"/>
                      <a:pt x="170" y="17"/>
                      <a:pt x="170" y="17"/>
                    </a:cubicBezTo>
                    <a:cubicBezTo>
                      <a:pt x="169" y="17"/>
                      <a:pt x="169" y="17"/>
                      <a:pt x="168" y="17"/>
                    </a:cubicBezTo>
                    <a:cubicBezTo>
                      <a:pt x="167" y="17"/>
                      <a:pt x="166" y="17"/>
                      <a:pt x="165" y="17"/>
                    </a:cubicBezTo>
                    <a:cubicBezTo>
                      <a:pt x="164" y="16"/>
                      <a:pt x="164" y="16"/>
                      <a:pt x="164" y="16"/>
                    </a:cubicBezTo>
                    <a:cubicBezTo>
                      <a:pt x="163" y="17"/>
                      <a:pt x="156" y="13"/>
                      <a:pt x="150" y="12"/>
                    </a:cubicBezTo>
                    <a:cubicBezTo>
                      <a:pt x="150" y="12"/>
                      <a:pt x="150" y="12"/>
                      <a:pt x="151" y="12"/>
                    </a:cubicBezTo>
                    <a:cubicBezTo>
                      <a:pt x="144" y="11"/>
                      <a:pt x="135" y="5"/>
                      <a:pt x="132" y="8"/>
                    </a:cubicBezTo>
                    <a:cubicBezTo>
                      <a:pt x="127" y="7"/>
                      <a:pt x="127" y="7"/>
                      <a:pt x="127" y="7"/>
                    </a:cubicBezTo>
                    <a:cubicBezTo>
                      <a:pt x="133" y="9"/>
                      <a:pt x="126" y="9"/>
                      <a:pt x="128" y="10"/>
                    </a:cubicBezTo>
                    <a:cubicBezTo>
                      <a:pt x="126" y="10"/>
                      <a:pt x="123" y="7"/>
                      <a:pt x="126" y="8"/>
                    </a:cubicBezTo>
                    <a:cubicBezTo>
                      <a:pt x="126" y="8"/>
                      <a:pt x="126" y="8"/>
                      <a:pt x="126" y="8"/>
                    </a:cubicBezTo>
                    <a:cubicBezTo>
                      <a:pt x="127" y="7"/>
                      <a:pt x="119" y="6"/>
                      <a:pt x="119" y="5"/>
                    </a:cubicBezTo>
                    <a:cubicBezTo>
                      <a:pt x="116" y="4"/>
                      <a:pt x="114" y="4"/>
                      <a:pt x="111" y="3"/>
                    </a:cubicBezTo>
                    <a:cubicBezTo>
                      <a:pt x="108" y="3"/>
                      <a:pt x="105" y="3"/>
                      <a:pt x="102" y="3"/>
                    </a:cubicBezTo>
                    <a:cubicBezTo>
                      <a:pt x="99" y="2"/>
                      <a:pt x="99" y="2"/>
                      <a:pt x="99" y="2"/>
                    </a:cubicBezTo>
                    <a:cubicBezTo>
                      <a:pt x="99" y="6"/>
                      <a:pt x="99" y="6"/>
                      <a:pt x="99" y="6"/>
                    </a:cubicBezTo>
                    <a:cubicBezTo>
                      <a:pt x="98" y="9"/>
                      <a:pt x="98" y="9"/>
                      <a:pt x="98" y="9"/>
                    </a:cubicBezTo>
                    <a:cubicBezTo>
                      <a:pt x="98" y="10"/>
                      <a:pt x="99" y="11"/>
                      <a:pt x="99" y="11"/>
                    </a:cubicBezTo>
                    <a:cubicBezTo>
                      <a:pt x="99" y="12"/>
                      <a:pt x="98" y="12"/>
                      <a:pt x="98" y="12"/>
                    </a:cubicBezTo>
                    <a:cubicBezTo>
                      <a:pt x="97" y="11"/>
                      <a:pt x="97" y="11"/>
                      <a:pt x="97" y="11"/>
                    </a:cubicBezTo>
                    <a:cubicBezTo>
                      <a:pt x="97" y="11"/>
                      <a:pt x="96" y="11"/>
                      <a:pt x="95" y="11"/>
                    </a:cubicBezTo>
                    <a:cubicBezTo>
                      <a:pt x="95" y="11"/>
                      <a:pt x="96" y="13"/>
                      <a:pt x="97" y="13"/>
                    </a:cubicBezTo>
                    <a:cubicBezTo>
                      <a:pt x="94" y="12"/>
                      <a:pt x="94" y="12"/>
                      <a:pt x="94" y="12"/>
                    </a:cubicBezTo>
                    <a:cubicBezTo>
                      <a:pt x="93" y="12"/>
                      <a:pt x="93" y="11"/>
                      <a:pt x="95" y="11"/>
                    </a:cubicBezTo>
                    <a:cubicBezTo>
                      <a:pt x="94" y="11"/>
                      <a:pt x="94" y="11"/>
                      <a:pt x="93" y="11"/>
                    </a:cubicBezTo>
                    <a:cubicBezTo>
                      <a:pt x="92" y="11"/>
                      <a:pt x="91" y="11"/>
                      <a:pt x="91" y="11"/>
                    </a:cubicBezTo>
                    <a:cubicBezTo>
                      <a:pt x="86" y="10"/>
                      <a:pt x="94" y="10"/>
                      <a:pt x="92" y="10"/>
                    </a:cubicBezTo>
                    <a:cubicBezTo>
                      <a:pt x="90" y="9"/>
                      <a:pt x="90" y="9"/>
                      <a:pt x="90" y="9"/>
                    </a:cubicBezTo>
                    <a:cubicBezTo>
                      <a:pt x="91" y="10"/>
                      <a:pt x="91" y="10"/>
                      <a:pt x="91" y="10"/>
                    </a:cubicBezTo>
                    <a:cubicBezTo>
                      <a:pt x="89" y="10"/>
                      <a:pt x="88" y="10"/>
                      <a:pt x="85" y="9"/>
                    </a:cubicBezTo>
                    <a:cubicBezTo>
                      <a:pt x="83" y="9"/>
                      <a:pt x="85" y="8"/>
                      <a:pt x="84" y="8"/>
                    </a:cubicBezTo>
                    <a:cubicBezTo>
                      <a:pt x="84" y="8"/>
                      <a:pt x="84" y="8"/>
                      <a:pt x="83" y="8"/>
                    </a:cubicBezTo>
                    <a:cubicBezTo>
                      <a:pt x="78" y="6"/>
                      <a:pt x="78" y="6"/>
                      <a:pt x="78" y="6"/>
                    </a:cubicBezTo>
                    <a:cubicBezTo>
                      <a:pt x="79" y="8"/>
                      <a:pt x="79" y="8"/>
                      <a:pt x="79" y="8"/>
                    </a:cubicBezTo>
                    <a:cubicBezTo>
                      <a:pt x="77" y="8"/>
                      <a:pt x="75" y="7"/>
                      <a:pt x="77" y="8"/>
                    </a:cubicBezTo>
                    <a:cubicBezTo>
                      <a:pt x="74" y="5"/>
                      <a:pt x="59" y="3"/>
                      <a:pt x="57" y="3"/>
                    </a:cubicBezTo>
                    <a:cubicBezTo>
                      <a:pt x="56" y="3"/>
                      <a:pt x="55" y="3"/>
                      <a:pt x="53" y="4"/>
                    </a:cubicBezTo>
                    <a:cubicBezTo>
                      <a:pt x="48" y="4"/>
                      <a:pt x="48" y="4"/>
                      <a:pt x="48" y="4"/>
                    </a:cubicBezTo>
                    <a:cubicBezTo>
                      <a:pt x="51" y="7"/>
                      <a:pt x="51" y="7"/>
                      <a:pt x="51" y="7"/>
                    </a:cubicBezTo>
                    <a:cubicBezTo>
                      <a:pt x="52" y="9"/>
                      <a:pt x="53" y="11"/>
                      <a:pt x="55" y="13"/>
                    </a:cubicBezTo>
                    <a:cubicBezTo>
                      <a:pt x="54" y="12"/>
                      <a:pt x="55" y="11"/>
                      <a:pt x="57" y="13"/>
                    </a:cubicBezTo>
                    <a:cubicBezTo>
                      <a:pt x="57" y="14"/>
                      <a:pt x="56" y="14"/>
                      <a:pt x="56" y="14"/>
                    </a:cubicBezTo>
                    <a:cubicBezTo>
                      <a:pt x="52" y="13"/>
                      <a:pt x="48" y="10"/>
                      <a:pt x="43" y="9"/>
                    </a:cubicBezTo>
                    <a:cubicBezTo>
                      <a:pt x="42" y="9"/>
                      <a:pt x="43" y="10"/>
                      <a:pt x="42" y="10"/>
                    </a:cubicBezTo>
                    <a:cubicBezTo>
                      <a:pt x="38" y="7"/>
                      <a:pt x="38" y="7"/>
                      <a:pt x="38" y="7"/>
                    </a:cubicBezTo>
                    <a:cubicBezTo>
                      <a:pt x="37" y="6"/>
                      <a:pt x="36" y="8"/>
                      <a:pt x="34" y="6"/>
                    </a:cubicBezTo>
                    <a:cubicBezTo>
                      <a:pt x="35" y="6"/>
                      <a:pt x="35" y="7"/>
                      <a:pt x="34" y="7"/>
                    </a:cubicBezTo>
                    <a:cubicBezTo>
                      <a:pt x="30" y="5"/>
                      <a:pt x="26" y="3"/>
                      <a:pt x="22" y="2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8" y="6"/>
                      <a:pt x="18" y="6"/>
                      <a:pt x="18" y="6"/>
                    </a:cubicBezTo>
                    <a:cubicBezTo>
                      <a:pt x="19" y="10"/>
                      <a:pt x="19" y="10"/>
                      <a:pt x="19" y="10"/>
                    </a:cubicBezTo>
                    <a:cubicBezTo>
                      <a:pt x="20" y="12"/>
                      <a:pt x="20" y="12"/>
                      <a:pt x="20" y="13"/>
                    </a:cubicBezTo>
                    <a:cubicBezTo>
                      <a:pt x="23" y="18"/>
                      <a:pt x="23" y="18"/>
                      <a:pt x="23" y="18"/>
                    </a:cubicBezTo>
                    <a:cubicBezTo>
                      <a:pt x="24" y="19"/>
                      <a:pt x="22" y="18"/>
                      <a:pt x="21" y="18"/>
                    </a:cubicBezTo>
                    <a:cubicBezTo>
                      <a:pt x="20" y="18"/>
                      <a:pt x="19" y="18"/>
                      <a:pt x="19" y="17"/>
                    </a:cubicBezTo>
                    <a:cubicBezTo>
                      <a:pt x="17" y="17"/>
                      <a:pt x="15" y="16"/>
                      <a:pt x="15" y="15"/>
                    </a:cubicBezTo>
                    <a:cubicBezTo>
                      <a:pt x="15" y="16"/>
                      <a:pt x="15" y="16"/>
                      <a:pt x="14" y="16"/>
                    </a:cubicBezTo>
                    <a:cubicBezTo>
                      <a:pt x="14" y="16"/>
                      <a:pt x="14" y="16"/>
                      <a:pt x="14" y="17"/>
                    </a:cubicBezTo>
                    <a:cubicBezTo>
                      <a:pt x="9" y="13"/>
                      <a:pt x="9" y="13"/>
                      <a:pt x="9" y="13"/>
                    </a:cubicBezTo>
                    <a:cubicBezTo>
                      <a:pt x="7" y="14"/>
                      <a:pt x="2" y="11"/>
                      <a:pt x="1" y="11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0" y="12"/>
                      <a:pt x="5" y="17"/>
                      <a:pt x="4" y="18"/>
                    </a:cubicBezTo>
                    <a:cubicBezTo>
                      <a:pt x="6" y="18"/>
                      <a:pt x="7" y="19"/>
                      <a:pt x="9" y="21"/>
                    </a:cubicBezTo>
                    <a:cubicBezTo>
                      <a:pt x="11" y="22"/>
                      <a:pt x="15" y="24"/>
                      <a:pt x="18" y="23"/>
                    </a:cubicBezTo>
                    <a:cubicBezTo>
                      <a:pt x="19" y="24"/>
                      <a:pt x="17" y="24"/>
                      <a:pt x="17" y="24"/>
                    </a:cubicBezTo>
                    <a:cubicBezTo>
                      <a:pt x="19" y="24"/>
                      <a:pt x="21" y="24"/>
                      <a:pt x="25" y="25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6" y="26"/>
                      <a:pt x="28" y="26"/>
                      <a:pt x="30" y="27"/>
                    </a:cubicBezTo>
                    <a:cubicBezTo>
                      <a:pt x="32" y="27"/>
                      <a:pt x="34" y="27"/>
                      <a:pt x="34" y="27"/>
                    </a:cubicBezTo>
                    <a:cubicBezTo>
                      <a:pt x="32" y="23"/>
                      <a:pt x="31" y="19"/>
                      <a:pt x="28" y="12"/>
                    </a:cubicBezTo>
                    <a:cubicBezTo>
                      <a:pt x="28" y="12"/>
                      <a:pt x="28" y="12"/>
                      <a:pt x="28" y="13"/>
                    </a:cubicBezTo>
                    <a:cubicBezTo>
                      <a:pt x="31" y="13"/>
                      <a:pt x="28" y="11"/>
                      <a:pt x="31" y="12"/>
                    </a:cubicBezTo>
                    <a:cubicBezTo>
                      <a:pt x="31" y="13"/>
                      <a:pt x="31" y="13"/>
                      <a:pt x="31" y="13"/>
                    </a:cubicBezTo>
                    <a:cubicBezTo>
                      <a:pt x="32" y="13"/>
                      <a:pt x="32" y="13"/>
                      <a:pt x="32" y="13"/>
                    </a:cubicBezTo>
                    <a:cubicBezTo>
                      <a:pt x="34" y="13"/>
                      <a:pt x="35" y="14"/>
                      <a:pt x="34" y="15"/>
                    </a:cubicBezTo>
                    <a:cubicBezTo>
                      <a:pt x="34" y="15"/>
                      <a:pt x="33" y="15"/>
                      <a:pt x="33" y="14"/>
                    </a:cubicBezTo>
                    <a:cubicBezTo>
                      <a:pt x="35" y="16"/>
                      <a:pt x="39" y="17"/>
                      <a:pt x="40" y="17"/>
                    </a:cubicBezTo>
                    <a:cubicBezTo>
                      <a:pt x="38" y="16"/>
                      <a:pt x="38" y="16"/>
                      <a:pt x="38" y="16"/>
                    </a:cubicBezTo>
                    <a:cubicBezTo>
                      <a:pt x="45" y="18"/>
                      <a:pt x="55" y="23"/>
                      <a:pt x="63" y="23"/>
                    </a:cubicBezTo>
                    <a:cubicBezTo>
                      <a:pt x="62" y="23"/>
                      <a:pt x="62" y="23"/>
                      <a:pt x="62" y="23"/>
                    </a:cubicBezTo>
                    <a:cubicBezTo>
                      <a:pt x="63" y="23"/>
                      <a:pt x="63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4" y="23"/>
                      <a:pt x="64" y="23"/>
                      <a:pt x="64" y="23"/>
                    </a:cubicBezTo>
                    <a:cubicBezTo>
                      <a:pt x="65" y="23"/>
                      <a:pt x="65" y="23"/>
                      <a:pt x="66" y="23"/>
                    </a:cubicBezTo>
                    <a:cubicBezTo>
                      <a:pt x="76" y="25"/>
                      <a:pt x="76" y="25"/>
                      <a:pt x="76" y="25"/>
                    </a:cubicBezTo>
                    <a:cubicBezTo>
                      <a:pt x="68" y="18"/>
                      <a:pt x="68" y="18"/>
                      <a:pt x="68" y="18"/>
                    </a:cubicBezTo>
                    <a:cubicBezTo>
                      <a:pt x="66" y="16"/>
                      <a:pt x="66" y="16"/>
                      <a:pt x="62" y="12"/>
                    </a:cubicBezTo>
                    <a:cubicBezTo>
                      <a:pt x="63" y="13"/>
                      <a:pt x="63" y="13"/>
                      <a:pt x="63" y="13"/>
                    </a:cubicBezTo>
                    <a:cubicBezTo>
                      <a:pt x="61" y="12"/>
                      <a:pt x="60" y="11"/>
                      <a:pt x="59" y="10"/>
                    </a:cubicBezTo>
                    <a:cubicBezTo>
                      <a:pt x="60" y="10"/>
                      <a:pt x="59" y="9"/>
                      <a:pt x="59" y="8"/>
                    </a:cubicBezTo>
                    <a:cubicBezTo>
                      <a:pt x="60" y="8"/>
                      <a:pt x="60" y="8"/>
                      <a:pt x="61" y="8"/>
                    </a:cubicBezTo>
                    <a:cubicBezTo>
                      <a:pt x="58" y="9"/>
                      <a:pt x="63" y="10"/>
                      <a:pt x="60" y="10"/>
                    </a:cubicBezTo>
                    <a:cubicBezTo>
                      <a:pt x="66" y="13"/>
                      <a:pt x="70" y="11"/>
                      <a:pt x="72" y="14"/>
                    </a:cubicBezTo>
                    <a:cubicBezTo>
                      <a:pt x="76" y="12"/>
                      <a:pt x="67" y="11"/>
                      <a:pt x="69" y="11"/>
                    </a:cubicBezTo>
                    <a:cubicBezTo>
                      <a:pt x="68" y="10"/>
                      <a:pt x="72" y="10"/>
                      <a:pt x="74" y="11"/>
                    </a:cubicBezTo>
                    <a:cubicBezTo>
                      <a:pt x="76" y="12"/>
                      <a:pt x="76" y="14"/>
                      <a:pt x="82" y="16"/>
                    </a:cubicBezTo>
                    <a:cubicBezTo>
                      <a:pt x="81" y="16"/>
                      <a:pt x="81" y="16"/>
                      <a:pt x="81" y="16"/>
                    </a:cubicBezTo>
                    <a:cubicBezTo>
                      <a:pt x="83" y="17"/>
                      <a:pt x="85" y="16"/>
                      <a:pt x="87" y="18"/>
                    </a:cubicBezTo>
                    <a:cubicBezTo>
                      <a:pt x="89" y="17"/>
                      <a:pt x="90" y="19"/>
                      <a:pt x="91" y="17"/>
                    </a:cubicBezTo>
                    <a:cubicBezTo>
                      <a:pt x="86" y="16"/>
                      <a:pt x="86" y="16"/>
                      <a:pt x="86" y="16"/>
                    </a:cubicBezTo>
                    <a:cubicBezTo>
                      <a:pt x="89" y="17"/>
                      <a:pt x="92" y="15"/>
                      <a:pt x="97" y="17"/>
                    </a:cubicBezTo>
                    <a:cubicBezTo>
                      <a:pt x="97" y="18"/>
                      <a:pt x="95" y="18"/>
                      <a:pt x="94" y="18"/>
                    </a:cubicBezTo>
                    <a:cubicBezTo>
                      <a:pt x="96" y="19"/>
                      <a:pt x="97" y="18"/>
                      <a:pt x="99" y="19"/>
                    </a:cubicBezTo>
                    <a:cubicBezTo>
                      <a:pt x="99" y="21"/>
                      <a:pt x="90" y="18"/>
                      <a:pt x="88" y="18"/>
                    </a:cubicBezTo>
                    <a:cubicBezTo>
                      <a:pt x="89" y="19"/>
                      <a:pt x="90" y="19"/>
                      <a:pt x="91" y="19"/>
                    </a:cubicBezTo>
                    <a:cubicBezTo>
                      <a:pt x="93" y="19"/>
                      <a:pt x="94" y="19"/>
                      <a:pt x="92" y="20"/>
                    </a:cubicBezTo>
                    <a:cubicBezTo>
                      <a:pt x="94" y="19"/>
                      <a:pt x="96" y="19"/>
                      <a:pt x="98" y="20"/>
                    </a:cubicBezTo>
                    <a:cubicBezTo>
                      <a:pt x="100" y="21"/>
                      <a:pt x="103" y="21"/>
                      <a:pt x="105" y="21"/>
                    </a:cubicBezTo>
                    <a:cubicBezTo>
                      <a:pt x="106" y="22"/>
                      <a:pt x="106" y="22"/>
                      <a:pt x="106" y="22"/>
                    </a:cubicBezTo>
                    <a:cubicBezTo>
                      <a:pt x="106" y="22"/>
                      <a:pt x="108" y="22"/>
                      <a:pt x="108" y="21"/>
                    </a:cubicBezTo>
                    <a:cubicBezTo>
                      <a:pt x="108" y="21"/>
                      <a:pt x="108" y="20"/>
                      <a:pt x="108" y="20"/>
                    </a:cubicBezTo>
                    <a:cubicBezTo>
                      <a:pt x="108" y="20"/>
                      <a:pt x="108" y="21"/>
                      <a:pt x="108" y="21"/>
                    </a:cubicBezTo>
                    <a:cubicBezTo>
                      <a:pt x="108" y="22"/>
                      <a:pt x="108" y="22"/>
                      <a:pt x="108" y="23"/>
                    </a:cubicBezTo>
                    <a:cubicBezTo>
                      <a:pt x="108" y="23"/>
                      <a:pt x="109" y="22"/>
                      <a:pt x="109" y="22"/>
                    </a:cubicBezTo>
                    <a:cubicBezTo>
                      <a:pt x="108" y="19"/>
                      <a:pt x="108" y="16"/>
                      <a:pt x="108" y="12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12"/>
                      <a:pt x="108" y="12"/>
                      <a:pt x="108" y="12"/>
                    </a:cubicBezTo>
                    <a:cubicBezTo>
                      <a:pt x="108" y="12"/>
                      <a:pt x="108" y="11"/>
                      <a:pt x="108" y="11"/>
                    </a:cubicBezTo>
                    <a:cubicBezTo>
                      <a:pt x="109" y="11"/>
                      <a:pt x="110" y="12"/>
                      <a:pt x="110" y="12"/>
                    </a:cubicBezTo>
                    <a:cubicBezTo>
                      <a:pt x="115" y="13"/>
                      <a:pt x="109" y="11"/>
                      <a:pt x="112" y="11"/>
                    </a:cubicBezTo>
                    <a:cubicBezTo>
                      <a:pt x="113" y="12"/>
                      <a:pt x="114" y="11"/>
                      <a:pt x="117" y="11"/>
                    </a:cubicBezTo>
                    <a:cubicBezTo>
                      <a:pt x="117" y="12"/>
                      <a:pt x="117" y="12"/>
                      <a:pt x="117" y="12"/>
                    </a:cubicBezTo>
                    <a:cubicBezTo>
                      <a:pt x="122" y="14"/>
                      <a:pt x="119" y="10"/>
                      <a:pt x="124" y="12"/>
                    </a:cubicBezTo>
                    <a:cubicBezTo>
                      <a:pt x="121" y="13"/>
                      <a:pt x="121" y="13"/>
                      <a:pt x="121" y="13"/>
                    </a:cubicBezTo>
                    <a:cubicBezTo>
                      <a:pt x="124" y="13"/>
                      <a:pt x="124" y="13"/>
                      <a:pt x="124" y="13"/>
                    </a:cubicBezTo>
                    <a:cubicBezTo>
                      <a:pt x="123" y="14"/>
                      <a:pt x="123" y="14"/>
                      <a:pt x="123" y="14"/>
                    </a:cubicBezTo>
                    <a:cubicBezTo>
                      <a:pt x="127" y="14"/>
                      <a:pt x="127" y="14"/>
                      <a:pt x="130" y="16"/>
                    </a:cubicBezTo>
                    <a:cubicBezTo>
                      <a:pt x="130" y="15"/>
                      <a:pt x="131" y="14"/>
                      <a:pt x="134" y="15"/>
                    </a:cubicBezTo>
                    <a:cubicBezTo>
                      <a:pt x="136" y="16"/>
                      <a:pt x="133" y="15"/>
                      <a:pt x="136" y="16"/>
                    </a:cubicBezTo>
                    <a:cubicBezTo>
                      <a:pt x="135" y="17"/>
                      <a:pt x="134" y="17"/>
                      <a:pt x="133" y="16"/>
                    </a:cubicBezTo>
                    <a:cubicBezTo>
                      <a:pt x="133" y="16"/>
                      <a:pt x="132" y="16"/>
                      <a:pt x="132" y="16"/>
                    </a:cubicBezTo>
                    <a:cubicBezTo>
                      <a:pt x="133" y="18"/>
                      <a:pt x="137" y="18"/>
                      <a:pt x="138" y="18"/>
                    </a:cubicBezTo>
                    <a:cubicBezTo>
                      <a:pt x="137" y="18"/>
                      <a:pt x="137" y="18"/>
                      <a:pt x="136" y="18"/>
                    </a:cubicBezTo>
                    <a:cubicBezTo>
                      <a:pt x="142" y="18"/>
                      <a:pt x="142" y="18"/>
                      <a:pt x="142" y="18"/>
                    </a:cubicBezTo>
                    <a:cubicBezTo>
                      <a:pt x="143" y="19"/>
                      <a:pt x="142" y="19"/>
                      <a:pt x="142" y="19"/>
                    </a:cubicBezTo>
                    <a:cubicBezTo>
                      <a:pt x="143" y="19"/>
                      <a:pt x="144" y="19"/>
                      <a:pt x="145" y="19"/>
                    </a:cubicBezTo>
                    <a:cubicBezTo>
                      <a:pt x="145" y="20"/>
                      <a:pt x="145" y="21"/>
                      <a:pt x="142" y="20"/>
                    </a:cubicBezTo>
                    <a:cubicBezTo>
                      <a:pt x="148" y="21"/>
                      <a:pt x="148" y="21"/>
                      <a:pt x="148" y="21"/>
                    </a:cubicBezTo>
                    <a:cubicBezTo>
                      <a:pt x="148" y="21"/>
                      <a:pt x="150" y="23"/>
                      <a:pt x="149" y="23"/>
                    </a:cubicBezTo>
                    <a:cubicBezTo>
                      <a:pt x="152" y="24"/>
                      <a:pt x="157" y="23"/>
                      <a:pt x="161" y="25"/>
                    </a:cubicBezTo>
                    <a:cubicBezTo>
                      <a:pt x="161" y="24"/>
                      <a:pt x="162" y="24"/>
                      <a:pt x="163" y="24"/>
                    </a:cubicBezTo>
                    <a:cubicBezTo>
                      <a:pt x="163" y="25"/>
                      <a:pt x="164" y="25"/>
                      <a:pt x="165" y="25"/>
                    </a:cubicBezTo>
                    <a:cubicBezTo>
                      <a:pt x="167" y="26"/>
                      <a:pt x="167" y="26"/>
                      <a:pt x="167" y="26"/>
                    </a:cubicBezTo>
                    <a:cubicBezTo>
                      <a:pt x="169" y="26"/>
                      <a:pt x="169" y="26"/>
                      <a:pt x="169" y="26"/>
                    </a:cubicBezTo>
                    <a:cubicBezTo>
                      <a:pt x="172" y="27"/>
                      <a:pt x="176" y="27"/>
                      <a:pt x="179" y="26"/>
                    </a:cubicBezTo>
                    <a:cubicBezTo>
                      <a:pt x="180" y="27"/>
                      <a:pt x="182" y="27"/>
                      <a:pt x="183" y="27"/>
                    </a:cubicBezTo>
                    <a:cubicBezTo>
                      <a:pt x="184" y="27"/>
                      <a:pt x="184" y="27"/>
                      <a:pt x="184" y="27"/>
                    </a:cubicBezTo>
                    <a:cubicBezTo>
                      <a:pt x="183" y="24"/>
                      <a:pt x="183" y="25"/>
                      <a:pt x="182" y="25"/>
                    </a:cubicBezTo>
                    <a:cubicBezTo>
                      <a:pt x="182" y="26"/>
                      <a:pt x="181" y="26"/>
                      <a:pt x="181" y="21"/>
                    </a:cubicBezTo>
                    <a:cubicBezTo>
                      <a:pt x="180" y="14"/>
                      <a:pt x="182" y="19"/>
                      <a:pt x="182" y="16"/>
                    </a:cubicBezTo>
                    <a:cubicBezTo>
                      <a:pt x="182" y="16"/>
                      <a:pt x="182" y="15"/>
                      <a:pt x="182" y="15"/>
                    </a:cubicBezTo>
                    <a:cubicBezTo>
                      <a:pt x="181" y="15"/>
                      <a:pt x="182" y="14"/>
                      <a:pt x="184" y="15"/>
                    </a:cubicBezTo>
                    <a:cubicBezTo>
                      <a:pt x="183" y="15"/>
                      <a:pt x="182" y="15"/>
                      <a:pt x="182" y="15"/>
                    </a:cubicBezTo>
                    <a:cubicBezTo>
                      <a:pt x="183" y="16"/>
                      <a:pt x="183" y="16"/>
                      <a:pt x="183" y="16"/>
                    </a:cubicBezTo>
                    <a:cubicBezTo>
                      <a:pt x="183" y="16"/>
                      <a:pt x="182" y="17"/>
                      <a:pt x="182" y="17"/>
                    </a:cubicBezTo>
                    <a:cubicBezTo>
                      <a:pt x="182" y="17"/>
                      <a:pt x="183" y="17"/>
                      <a:pt x="183" y="17"/>
                    </a:cubicBezTo>
                    <a:cubicBezTo>
                      <a:pt x="183" y="17"/>
                      <a:pt x="182" y="17"/>
                      <a:pt x="183" y="17"/>
                    </a:cubicBezTo>
                    <a:cubicBezTo>
                      <a:pt x="183" y="17"/>
                      <a:pt x="183" y="17"/>
                      <a:pt x="183" y="17"/>
                    </a:cubicBezTo>
                    <a:cubicBezTo>
                      <a:pt x="183" y="17"/>
                      <a:pt x="184" y="17"/>
                      <a:pt x="184" y="17"/>
                    </a:cubicBezTo>
                    <a:cubicBezTo>
                      <a:pt x="184" y="17"/>
                      <a:pt x="183" y="17"/>
                      <a:pt x="183" y="17"/>
                    </a:cubicBezTo>
                    <a:cubicBezTo>
                      <a:pt x="184" y="16"/>
                      <a:pt x="184" y="16"/>
                      <a:pt x="185" y="17"/>
                    </a:cubicBezTo>
                    <a:cubicBezTo>
                      <a:pt x="186" y="17"/>
                      <a:pt x="189" y="18"/>
                      <a:pt x="189" y="17"/>
                    </a:cubicBezTo>
                    <a:cubicBezTo>
                      <a:pt x="191" y="18"/>
                      <a:pt x="191" y="18"/>
                      <a:pt x="191" y="18"/>
                    </a:cubicBezTo>
                    <a:cubicBezTo>
                      <a:pt x="190" y="18"/>
                      <a:pt x="190" y="18"/>
                      <a:pt x="190" y="18"/>
                    </a:cubicBezTo>
                    <a:cubicBezTo>
                      <a:pt x="192" y="20"/>
                      <a:pt x="193" y="17"/>
                      <a:pt x="197" y="20"/>
                    </a:cubicBezTo>
                    <a:cubicBezTo>
                      <a:pt x="198" y="21"/>
                      <a:pt x="199" y="22"/>
                      <a:pt x="198" y="21"/>
                    </a:cubicBezTo>
                    <a:cubicBezTo>
                      <a:pt x="202" y="22"/>
                      <a:pt x="202" y="22"/>
                      <a:pt x="202" y="22"/>
                    </a:cubicBezTo>
                    <a:cubicBezTo>
                      <a:pt x="203" y="23"/>
                      <a:pt x="203" y="23"/>
                      <a:pt x="202" y="23"/>
                    </a:cubicBezTo>
                    <a:cubicBezTo>
                      <a:pt x="201" y="23"/>
                      <a:pt x="207" y="25"/>
                      <a:pt x="207" y="25"/>
                    </a:cubicBezTo>
                    <a:cubicBezTo>
                      <a:pt x="207" y="25"/>
                      <a:pt x="207" y="25"/>
                      <a:pt x="207" y="25"/>
                    </a:cubicBezTo>
                    <a:cubicBezTo>
                      <a:pt x="208" y="24"/>
                      <a:pt x="210" y="24"/>
                      <a:pt x="211" y="24"/>
                    </a:cubicBezTo>
                    <a:cubicBezTo>
                      <a:pt x="213" y="25"/>
                      <a:pt x="210" y="24"/>
                      <a:pt x="211" y="25"/>
                    </a:cubicBezTo>
                    <a:cubicBezTo>
                      <a:pt x="214" y="25"/>
                      <a:pt x="214" y="25"/>
                      <a:pt x="214" y="25"/>
                    </a:cubicBezTo>
                    <a:cubicBezTo>
                      <a:pt x="215" y="26"/>
                      <a:pt x="212" y="26"/>
                      <a:pt x="210" y="25"/>
                    </a:cubicBezTo>
                    <a:cubicBezTo>
                      <a:pt x="213" y="29"/>
                      <a:pt x="213" y="26"/>
                      <a:pt x="219" y="28"/>
                    </a:cubicBezTo>
                    <a:cubicBezTo>
                      <a:pt x="216" y="28"/>
                      <a:pt x="216" y="28"/>
                      <a:pt x="216" y="28"/>
                    </a:cubicBezTo>
                    <a:cubicBezTo>
                      <a:pt x="218" y="30"/>
                      <a:pt x="221" y="29"/>
                      <a:pt x="224" y="31"/>
                    </a:cubicBezTo>
                    <a:cubicBezTo>
                      <a:pt x="223" y="30"/>
                      <a:pt x="217" y="27"/>
                      <a:pt x="221" y="27"/>
                    </a:cubicBezTo>
                    <a:cubicBezTo>
                      <a:pt x="222" y="27"/>
                      <a:pt x="223" y="28"/>
                      <a:pt x="225" y="27"/>
                    </a:cubicBezTo>
                    <a:cubicBezTo>
                      <a:pt x="225" y="28"/>
                      <a:pt x="227" y="28"/>
                      <a:pt x="229" y="28"/>
                    </a:cubicBezTo>
                    <a:cubicBezTo>
                      <a:pt x="229" y="29"/>
                      <a:pt x="229" y="29"/>
                      <a:pt x="229" y="29"/>
                    </a:cubicBezTo>
                    <a:cubicBezTo>
                      <a:pt x="232" y="29"/>
                      <a:pt x="231" y="28"/>
                      <a:pt x="233" y="28"/>
                    </a:cubicBezTo>
                    <a:cubicBezTo>
                      <a:pt x="236" y="28"/>
                      <a:pt x="236" y="29"/>
                      <a:pt x="237" y="30"/>
                    </a:cubicBezTo>
                    <a:cubicBezTo>
                      <a:pt x="241" y="30"/>
                      <a:pt x="234" y="28"/>
                      <a:pt x="239" y="28"/>
                    </a:cubicBezTo>
                    <a:cubicBezTo>
                      <a:pt x="243" y="28"/>
                      <a:pt x="245" y="28"/>
                      <a:pt x="249" y="27"/>
                    </a:cubicBezTo>
                    <a:cubicBezTo>
                      <a:pt x="252" y="28"/>
                      <a:pt x="249" y="28"/>
                      <a:pt x="250" y="28"/>
                    </a:cubicBezTo>
                    <a:cubicBezTo>
                      <a:pt x="252" y="27"/>
                      <a:pt x="252" y="27"/>
                      <a:pt x="252" y="27"/>
                    </a:cubicBezTo>
                    <a:cubicBezTo>
                      <a:pt x="253" y="27"/>
                      <a:pt x="252" y="28"/>
                      <a:pt x="252" y="28"/>
                    </a:cubicBezTo>
                    <a:cubicBezTo>
                      <a:pt x="254" y="28"/>
                      <a:pt x="252" y="27"/>
                      <a:pt x="255" y="26"/>
                    </a:cubicBezTo>
                    <a:cubicBezTo>
                      <a:pt x="256" y="25"/>
                      <a:pt x="261" y="28"/>
                      <a:pt x="265" y="27"/>
                    </a:cubicBezTo>
                    <a:cubicBezTo>
                      <a:pt x="266" y="27"/>
                      <a:pt x="265" y="28"/>
                      <a:pt x="265" y="28"/>
                    </a:cubicBezTo>
                    <a:cubicBezTo>
                      <a:pt x="270" y="27"/>
                      <a:pt x="269" y="27"/>
                      <a:pt x="273" y="26"/>
                    </a:cubicBezTo>
                    <a:cubicBezTo>
                      <a:pt x="277" y="27"/>
                      <a:pt x="277" y="27"/>
                      <a:pt x="277" y="27"/>
                    </a:cubicBezTo>
                    <a:cubicBezTo>
                      <a:pt x="274" y="26"/>
                      <a:pt x="278" y="25"/>
                      <a:pt x="281" y="24"/>
                    </a:cubicBezTo>
                    <a:cubicBezTo>
                      <a:pt x="280" y="23"/>
                      <a:pt x="279" y="23"/>
                      <a:pt x="278" y="23"/>
                    </a:cubicBezTo>
                    <a:cubicBezTo>
                      <a:pt x="283" y="22"/>
                      <a:pt x="283" y="22"/>
                      <a:pt x="283" y="22"/>
                    </a:cubicBezTo>
                    <a:cubicBezTo>
                      <a:pt x="283" y="22"/>
                      <a:pt x="283" y="23"/>
                      <a:pt x="282" y="23"/>
                    </a:cubicBezTo>
                    <a:cubicBezTo>
                      <a:pt x="283" y="23"/>
                      <a:pt x="283" y="23"/>
                      <a:pt x="283" y="23"/>
                    </a:cubicBezTo>
                    <a:cubicBezTo>
                      <a:pt x="285" y="24"/>
                      <a:pt x="284" y="24"/>
                      <a:pt x="283" y="25"/>
                    </a:cubicBezTo>
                    <a:cubicBezTo>
                      <a:pt x="282" y="25"/>
                      <a:pt x="282" y="24"/>
                      <a:pt x="281" y="24"/>
                    </a:cubicBezTo>
                    <a:cubicBezTo>
                      <a:pt x="280" y="25"/>
                      <a:pt x="279" y="26"/>
                      <a:pt x="279" y="27"/>
                    </a:cubicBezTo>
                    <a:cubicBezTo>
                      <a:pt x="279" y="26"/>
                      <a:pt x="280" y="26"/>
                      <a:pt x="281" y="26"/>
                    </a:cubicBezTo>
                    <a:cubicBezTo>
                      <a:pt x="280" y="26"/>
                      <a:pt x="280" y="27"/>
                      <a:pt x="280" y="27"/>
                    </a:cubicBezTo>
                    <a:cubicBezTo>
                      <a:pt x="280" y="27"/>
                      <a:pt x="281" y="27"/>
                      <a:pt x="282" y="26"/>
                    </a:cubicBezTo>
                    <a:cubicBezTo>
                      <a:pt x="283" y="28"/>
                      <a:pt x="283" y="28"/>
                      <a:pt x="283" y="28"/>
                    </a:cubicBezTo>
                    <a:cubicBezTo>
                      <a:pt x="283" y="27"/>
                      <a:pt x="283" y="27"/>
                      <a:pt x="283" y="27"/>
                    </a:cubicBezTo>
                    <a:cubicBezTo>
                      <a:pt x="289" y="28"/>
                      <a:pt x="289" y="28"/>
                      <a:pt x="289" y="28"/>
                    </a:cubicBezTo>
                    <a:cubicBezTo>
                      <a:pt x="293" y="27"/>
                      <a:pt x="297" y="25"/>
                      <a:pt x="304" y="24"/>
                    </a:cubicBezTo>
                    <a:cubicBezTo>
                      <a:pt x="302" y="25"/>
                      <a:pt x="303" y="26"/>
                      <a:pt x="303" y="27"/>
                    </a:cubicBezTo>
                    <a:cubicBezTo>
                      <a:pt x="302" y="26"/>
                      <a:pt x="298" y="28"/>
                      <a:pt x="295" y="27"/>
                    </a:cubicBezTo>
                    <a:cubicBezTo>
                      <a:pt x="296" y="27"/>
                      <a:pt x="296" y="28"/>
                      <a:pt x="295" y="28"/>
                    </a:cubicBezTo>
                    <a:cubicBezTo>
                      <a:pt x="302" y="27"/>
                      <a:pt x="302" y="27"/>
                      <a:pt x="302" y="27"/>
                    </a:cubicBezTo>
                    <a:cubicBezTo>
                      <a:pt x="302" y="28"/>
                      <a:pt x="303" y="28"/>
                      <a:pt x="305" y="28"/>
                    </a:cubicBezTo>
                    <a:cubicBezTo>
                      <a:pt x="304" y="26"/>
                      <a:pt x="310" y="27"/>
                      <a:pt x="312" y="26"/>
                    </a:cubicBezTo>
                    <a:cubicBezTo>
                      <a:pt x="312" y="27"/>
                      <a:pt x="312" y="28"/>
                      <a:pt x="308" y="28"/>
                    </a:cubicBezTo>
                    <a:cubicBezTo>
                      <a:pt x="312" y="29"/>
                      <a:pt x="313" y="25"/>
                      <a:pt x="316" y="27"/>
                    </a:cubicBezTo>
                    <a:cubicBezTo>
                      <a:pt x="316" y="27"/>
                      <a:pt x="315" y="26"/>
                      <a:pt x="315" y="27"/>
                    </a:cubicBezTo>
                    <a:cubicBezTo>
                      <a:pt x="317" y="26"/>
                      <a:pt x="321" y="27"/>
                      <a:pt x="320" y="27"/>
                    </a:cubicBezTo>
                    <a:cubicBezTo>
                      <a:pt x="319" y="27"/>
                      <a:pt x="319" y="27"/>
                      <a:pt x="319" y="27"/>
                    </a:cubicBezTo>
                    <a:cubicBezTo>
                      <a:pt x="324" y="28"/>
                      <a:pt x="335" y="28"/>
                      <a:pt x="336" y="26"/>
                    </a:cubicBezTo>
                    <a:cubicBezTo>
                      <a:pt x="336" y="26"/>
                      <a:pt x="335" y="28"/>
                      <a:pt x="335" y="28"/>
                    </a:cubicBezTo>
                    <a:cubicBezTo>
                      <a:pt x="344" y="23"/>
                      <a:pt x="344" y="23"/>
                      <a:pt x="344" y="23"/>
                    </a:cubicBezTo>
                    <a:cubicBezTo>
                      <a:pt x="343" y="24"/>
                      <a:pt x="346" y="28"/>
                      <a:pt x="342" y="28"/>
                    </a:cubicBezTo>
                    <a:cubicBezTo>
                      <a:pt x="343" y="29"/>
                      <a:pt x="344" y="29"/>
                      <a:pt x="347" y="28"/>
                    </a:cubicBezTo>
                    <a:cubicBezTo>
                      <a:pt x="346" y="28"/>
                      <a:pt x="345" y="26"/>
                      <a:pt x="346" y="26"/>
                    </a:cubicBezTo>
                    <a:cubicBezTo>
                      <a:pt x="349" y="28"/>
                      <a:pt x="348" y="27"/>
                      <a:pt x="352" y="28"/>
                    </a:cubicBezTo>
                    <a:cubicBezTo>
                      <a:pt x="351" y="28"/>
                      <a:pt x="352" y="26"/>
                      <a:pt x="354" y="26"/>
                    </a:cubicBezTo>
                    <a:cubicBezTo>
                      <a:pt x="354" y="26"/>
                      <a:pt x="354" y="28"/>
                      <a:pt x="353" y="28"/>
                    </a:cubicBezTo>
                    <a:cubicBezTo>
                      <a:pt x="358" y="26"/>
                      <a:pt x="358" y="26"/>
                      <a:pt x="358" y="26"/>
                    </a:cubicBezTo>
                    <a:cubicBezTo>
                      <a:pt x="357" y="27"/>
                      <a:pt x="358" y="28"/>
                      <a:pt x="359" y="29"/>
                    </a:cubicBezTo>
                    <a:cubicBezTo>
                      <a:pt x="359" y="28"/>
                      <a:pt x="363" y="29"/>
                      <a:pt x="365" y="29"/>
                    </a:cubicBezTo>
                    <a:cubicBezTo>
                      <a:pt x="363" y="28"/>
                      <a:pt x="363" y="28"/>
                      <a:pt x="363" y="28"/>
                    </a:cubicBezTo>
                    <a:cubicBezTo>
                      <a:pt x="368" y="29"/>
                      <a:pt x="368" y="25"/>
                      <a:pt x="374" y="25"/>
                    </a:cubicBezTo>
                    <a:cubicBezTo>
                      <a:pt x="373" y="26"/>
                      <a:pt x="372" y="28"/>
                      <a:pt x="375" y="28"/>
                    </a:cubicBezTo>
                    <a:cubicBezTo>
                      <a:pt x="376" y="27"/>
                      <a:pt x="380" y="23"/>
                      <a:pt x="385" y="22"/>
                    </a:cubicBezTo>
                    <a:cubicBezTo>
                      <a:pt x="386" y="23"/>
                      <a:pt x="386" y="23"/>
                      <a:pt x="386" y="23"/>
                    </a:cubicBezTo>
                    <a:cubicBezTo>
                      <a:pt x="390" y="22"/>
                      <a:pt x="390" y="22"/>
                      <a:pt x="390" y="22"/>
                    </a:cubicBezTo>
                    <a:cubicBezTo>
                      <a:pt x="388" y="24"/>
                      <a:pt x="381" y="27"/>
                      <a:pt x="377" y="29"/>
                    </a:cubicBezTo>
                    <a:cubicBezTo>
                      <a:pt x="380" y="29"/>
                      <a:pt x="378" y="30"/>
                      <a:pt x="381" y="29"/>
                    </a:cubicBezTo>
                    <a:cubicBezTo>
                      <a:pt x="382" y="30"/>
                      <a:pt x="379" y="30"/>
                      <a:pt x="379" y="30"/>
                    </a:cubicBezTo>
                    <a:cubicBezTo>
                      <a:pt x="386" y="31"/>
                      <a:pt x="386" y="31"/>
                      <a:pt x="386" y="31"/>
                    </a:cubicBezTo>
                    <a:cubicBezTo>
                      <a:pt x="385" y="30"/>
                      <a:pt x="391" y="30"/>
                      <a:pt x="391" y="29"/>
                    </a:cubicBezTo>
                    <a:cubicBezTo>
                      <a:pt x="383" y="30"/>
                      <a:pt x="383" y="30"/>
                      <a:pt x="383" y="30"/>
                    </a:cubicBezTo>
                    <a:cubicBezTo>
                      <a:pt x="383" y="28"/>
                      <a:pt x="388" y="26"/>
                      <a:pt x="393" y="26"/>
                    </a:cubicBezTo>
                    <a:cubicBezTo>
                      <a:pt x="394" y="27"/>
                      <a:pt x="392" y="29"/>
                      <a:pt x="392" y="29"/>
                    </a:cubicBezTo>
                    <a:cubicBezTo>
                      <a:pt x="393" y="29"/>
                      <a:pt x="397" y="28"/>
                      <a:pt x="397" y="29"/>
                    </a:cubicBezTo>
                    <a:cubicBezTo>
                      <a:pt x="395" y="29"/>
                      <a:pt x="395" y="29"/>
                      <a:pt x="395" y="29"/>
                    </a:cubicBezTo>
                    <a:cubicBezTo>
                      <a:pt x="398" y="30"/>
                      <a:pt x="400" y="28"/>
                      <a:pt x="403" y="29"/>
                    </a:cubicBezTo>
                    <a:cubicBezTo>
                      <a:pt x="404" y="29"/>
                      <a:pt x="407" y="31"/>
                      <a:pt x="407" y="30"/>
                    </a:cubicBezTo>
                    <a:cubicBezTo>
                      <a:pt x="405" y="28"/>
                      <a:pt x="405" y="24"/>
                      <a:pt x="406" y="23"/>
                    </a:cubicBezTo>
                    <a:cubicBezTo>
                      <a:pt x="406" y="23"/>
                      <a:pt x="412" y="24"/>
                      <a:pt x="413" y="25"/>
                    </a:cubicBezTo>
                    <a:cubicBezTo>
                      <a:pt x="415" y="26"/>
                      <a:pt x="410" y="28"/>
                      <a:pt x="412" y="29"/>
                    </a:cubicBezTo>
                    <a:cubicBezTo>
                      <a:pt x="412" y="28"/>
                      <a:pt x="413" y="28"/>
                      <a:pt x="414" y="28"/>
                    </a:cubicBezTo>
                    <a:cubicBezTo>
                      <a:pt x="415" y="28"/>
                      <a:pt x="413" y="29"/>
                      <a:pt x="416" y="29"/>
                    </a:cubicBezTo>
                    <a:cubicBezTo>
                      <a:pt x="416" y="27"/>
                      <a:pt x="421" y="29"/>
                      <a:pt x="417" y="28"/>
                    </a:cubicBezTo>
                    <a:cubicBezTo>
                      <a:pt x="420" y="27"/>
                      <a:pt x="420" y="28"/>
                      <a:pt x="423" y="28"/>
                    </a:cubicBezTo>
                    <a:cubicBezTo>
                      <a:pt x="422" y="27"/>
                      <a:pt x="426" y="25"/>
                      <a:pt x="428" y="25"/>
                    </a:cubicBezTo>
                    <a:cubicBezTo>
                      <a:pt x="428" y="25"/>
                      <a:pt x="429" y="25"/>
                      <a:pt x="429" y="26"/>
                    </a:cubicBezTo>
                    <a:cubicBezTo>
                      <a:pt x="434" y="26"/>
                      <a:pt x="437" y="26"/>
                      <a:pt x="442" y="26"/>
                    </a:cubicBezTo>
                    <a:cubicBezTo>
                      <a:pt x="443" y="27"/>
                      <a:pt x="445" y="27"/>
                      <a:pt x="444" y="28"/>
                    </a:cubicBezTo>
                    <a:cubicBezTo>
                      <a:pt x="445" y="27"/>
                      <a:pt x="446" y="27"/>
                      <a:pt x="447" y="27"/>
                    </a:cubicBezTo>
                    <a:cubicBezTo>
                      <a:pt x="450" y="28"/>
                      <a:pt x="444" y="27"/>
                      <a:pt x="446" y="29"/>
                    </a:cubicBezTo>
                    <a:cubicBezTo>
                      <a:pt x="446" y="28"/>
                      <a:pt x="450" y="28"/>
                      <a:pt x="452" y="27"/>
                    </a:cubicBezTo>
                    <a:cubicBezTo>
                      <a:pt x="451" y="26"/>
                      <a:pt x="447" y="27"/>
                      <a:pt x="445" y="27"/>
                    </a:cubicBezTo>
                    <a:cubicBezTo>
                      <a:pt x="445" y="26"/>
                      <a:pt x="449" y="24"/>
                      <a:pt x="454" y="23"/>
                    </a:cubicBezTo>
                    <a:cubicBezTo>
                      <a:pt x="458" y="23"/>
                      <a:pt x="456" y="24"/>
                      <a:pt x="456" y="24"/>
                    </a:cubicBezTo>
                    <a:cubicBezTo>
                      <a:pt x="464" y="24"/>
                      <a:pt x="463" y="21"/>
                      <a:pt x="470" y="22"/>
                    </a:cubicBezTo>
                    <a:cubicBezTo>
                      <a:pt x="472" y="23"/>
                      <a:pt x="470" y="24"/>
                      <a:pt x="470" y="25"/>
                    </a:cubicBezTo>
                    <a:cubicBezTo>
                      <a:pt x="467" y="26"/>
                      <a:pt x="465" y="24"/>
                      <a:pt x="463" y="24"/>
                    </a:cubicBezTo>
                    <a:cubicBezTo>
                      <a:pt x="466" y="25"/>
                      <a:pt x="466" y="25"/>
                      <a:pt x="466" y="25"/>
                    </a:cubicBezTo>
                    <a:cubicBezTo>
                      <a:pt x="465" y="25"/>
                      <a:pt x="462" y="26"/>
                      <a:pt x="461" y="25"/>
                    </a:cubicBezTo>
                    <a:cubicBezTo>
                      <a:pt x="463" y="26"/>
                      <a:pt x="474" y="26"/>
                      <a:pt x="480" y="26"/>
                    </a:cubicBezTo>
                    <a:cubicBezTo>
                      <a:pt x="481" y="26"/>
                      <a:pt x="483" y="26"/>
                      <a:pt x="482" y="25"/>
                    </a:cubicBezTo>
                    <a:cubicBezTo>
                      <a:pt x="480" y="25"/>
                      <a:pt x="480" y="25"/>
                      <a:pt x="480" y="25"/>
                    </a:cubicBezTo>
                    <a:cubicBezTo>
                      <a:pt x="479" y="25"/>
                      <a:pt x="484" y="24"/>
                      <a:pt x="482" y="24"/>
                    </a:cubicBezTo>
                    <a:cubicBezTo>
                      <a:pt x="484" y="23"/>
                      <a:pt x="487" y="22"/>
                      <a:pt x="491" y="23"/>
                    </a:cubicBezTo>
                    <a:cubicBezTo>
                      <a:pt x="491" y="24"/>
                      <a:pt x="491" y="24"/>
                      <a:pt x="491" y="24"/>
                    </a:cubicBezTo>
                    <a:cubicBezTo>
                      <a:pt x="491" y="24"/>
                      <a:pt x="489" y="23"/>
                      <a:pt x="488" y="24"/>
                    </a:cubicBezTo>
                    <a:cubicBezTo>
                      <a:pt x="489" y="23"/>
                      <a:pt x="493" y="25"/>
                      <a:pt x="495" y="24"/>
                    </a:cubicBezTo>
                    <a:cubicBezTo>
                      <a:pt x="493" y="23"/>
                      <a:pt x="493" y="23"/>
                      <a:pt x="493" y="23"/>
                    </a:cubicBezTo>
                    <a:cubicBezTo>
                      <a:pt x="495" y="22"/>
                      <a:pt x="498" y="21"/>
                      <a:pt x="501" y="21"/>
                    </a:cubicBezTo>
                    <a:close/>
                    <a:moveTo>
                      <a:pt x="26" y="11"/>
                    </a:moveTo>
                    <a:cubicBezTo>
                      <a:pt x="26" y="11"/>
                      <a:pt x="26" y="11"/>
                      <a:pt x="26" y="10"/>
                    </a:cubicBezTo>
                    <a:cubicBezTo>
                      <a:pt x="26" y="11"/>
                      <a:pt x="26" y="11"/>
                      <a:pt x="26" y="11"/>
                    </a:cubicBezTo>
                    <a:cubicBezTo>
                      <a:pt x="26" y="11"/>
                      <a:pt x="26" y="12"/>
                      <a:pt x="26" y="11"/>
                    </a:cubicBezTo>
                    <a:close/>
                    <a:moveTo>
                      <a:pt x="83" y="8"/>
                    </a:moveTo>
                    <a:cubicBezTo>
                      <a:pt x="84" y="9"/>
                      <a:pt x="84" y="9"/>
                      <a:pt x="84" y="9"/>
                    </a:cubicBezTo>
                    <a:cubicBezTo>
                      <a:pt x="82" y="9"/>
                      <a:pt x="83" y="8"/>
                      <a:pt x="83" y="8"/>
                    </a:cubicBezTo>
                    <a:close/>
                    <a:moveTo>
                      <a:pt x="107" y="15"/>
                    </a:moveTo>
                    <a:cubicBezTo>
                      <a:pt x="106" y="14"/>
                      <a:pt x="106" y="13"/>
                      <a:pt x="106" y="12"/>
                    </a:cubicBezTo>
                    <a:cubicBezTo>
                      <a:pt x="107" y="12"/>
                      <a:pt x="107" y="12"/>
                      <a:pt x="108" y="12"/>
                    </a:cubicBezTo>
                    <a:cubicBezTo>
                      <a:pt x="109" y="19"/>
                      <a:pt x="107" y="12"/>
                      <a:pt x="107" y="15"/>
                    </a:cubicBezTo>
                    <a:close/>
                    <a:moveTo>
                      <a:pt x="108" y="12"/>
                    </a:moveTo>
                    <a:cubicBezTo>
                      <a:pt x="107" y="12"/>
                      <a:pt x="106" y="12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6" y="11"/>
                      <a:pt x="106" y="11"/>
                      <a:pt x="106" y="11"/>
                    </a:cubicBezTo>
                    <a:cubicBezTo>
                      <a:pt x="107" y="11"/>
                      <a:pt x="107" y="11"/>
                      <a:pt x="108" y="11"/>
                    </a:cubicBezTo>
                    <a:cubicBezTo>
                      <a:pt x="108" y="11"/>
                      <a:pt x="108" y="12"/>
                      <a:pt x="108" y="12"/>
                    </a:cubicBezTo>
                    <a:close/>
                    <a:moveTo>
                      <a:pt x="218" y="27"/>
                    </a:moveTo>
                    <a:cubicBezTo>
                      <a:pt x="219" y="26"/>
                      <a:pt x="219" y="27"/>
                      <a:pt x="221" y="27"/>
                    </a:cubicBezTo>
                    <a:cubicBezTo>
                      <a:pt x="220" y="27"/>
                      <a:pt x="218" y="28"/>
                      <a:pt x="218" y="27"/>
                    </a:cubicBezTo>
                    <a:close/>
                    <a:moveTo>
                      <a:pt x="284" y="26"/>
                    </a:moveTo>
                    <a:cubicBezTo>
                      <a:pt x="285" y="26"/>
                      <a:pt x="286" y="26"/>
                      <a:pt x="287" y="26"/>
                    </a:cubicBezTo>
                    <a:cubicBezTo>
                      <a:pt x="286" y="26"/>
                      <a:pt x="285" y="26"/>
                      <a:pt x="284" y="26"/>
                    </a:cubicBezTo>
                    <a:close/>
                    <a:moveTo>
                      <a:pt x="470" y="21"/>
                    </a:moveTo>
                    <a:cubicBezTo>
                      <a:pt x="468" y="21"/>
                      <a:pt x="468" y="21"/>
                      <a:pt x="470" y="2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4" name="Freeform 91"/>
              <p:cNvSpPr>
                <a:spLocks/>
              </p:cNvSpPr>
              <p:nvPr/>
            </p:nvSpPr>
            <p:spPr bwMode="auto">
              <a:xfrm>
                <a:off x="4068" y="3409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5" name="Freeform 92"/>
              <p:cNvSpPr>
                <a:spLocks/>
              </p:cNvSpPr>
              <p:nvPr/>
            </p:nvSpPr>
            <p:spPr bwMode="auto">
              <a:xfrm>
                <a:off x="4298" y="3437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6" name="Freeform 93"/>
              <p:cNvSpPr>
                <a:spLocks/>
              </p:cNvSpPr>
              <p:nvPr/>
            </p:nvSpPr>
            <p:spPr bwMode="auto">
              <a:xfrm>
                <a:off x="4018" y="3432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7" name="Freeform 94"/>
              <p:cNvSpPr>
                <a:spLocks/>
              </p:cNvSpPr>
              <p:nvPr/>
            </p:nvSpPr>
            <p:spPr bwMode="auto">
              <a:xfrm>
                <a:off x="4614" y="3442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8" name="Freeform 95"/>
              <p:cNvSpPr>
                <a:spLocks/>
              </p:cNvSpPr>
              <p:nvPr/>
            </p:nvSpPr>
            <p:spPr bwMode="auto">
              <a:xfrm>
                <a:off x="4804" y="3419"/>
                <a:ext cx="5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  <a:gd name="T3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99" name="Freeform 96"/>
              <p:cNvSpPr>
                <a:spLocks/>
              </p:cNvSpPr>
              <p:nvPr/>
            </p:nvSpPr>
            <p:spPr bwMode="auto">
              <a:xfrm>
                <a:off x="4856" y="3432"/>
                <a:ext cx="8" cy="3"/>
              </a:xfrm>
              <a:custGeom>
                <a:avLst/>
                <a:gdLst>
                  <a:gd name="T0" fmla="*/ 2 w 3"/>
                  <a:gd name="T1" fmla="*/ 1 h 1"/>
                  <a:gd name="T2" fmla="*/ 3 w 3"/>
                  <a:gd name="T3" fmla="*/ 1 h 1"/>
                  <a:gd name="T4" fmla="*/ 3 w 3"/>
                  <a:gd name="T5" fmla="*/ 0 h 1"/>
                  <a:gd name="T6" fmla="*/ 2 w 3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1">
                    <a:moveTo>
                      <a:pt x="2" y="1"/>
                    </a:moveTo>
                    <a:cubicBezTo>
                      <a:pt x="2" y="1"/>
                      <a:pt x="2" y="1"/>
                      <a:pt x="3" y="1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1" y="0"/>
                      <a:pt x="0" y="1"/>
                      <a:pt x="2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0" name="Freeform 97"/>
              <p:cNvSpPr>
                <a:spLocks/>
              </p:cNvSpPr>
              <p:nvPr/>
            </p:nvSpPr>
            <p:spPr bwMode="auto">
              <a:xfrm>
                <a:off x="4814" y="3424"/>
                <a:ext cx="9" cy="5"/>
              </a:xfrm>
              <a:custGeom>
                <a:avLst/>
                <a:gdLst>
                  <a:gd name="T0" fmla="*/ 0 w 4"/>
                  <a:gd name="T1" fmla="*/ 1 h 2"/>
                  <a:gd name="T2" fmla="*/ 4 w 4"/>
                  <a:gd name="T3" fmla="*/ 1 h 2"/>
                  <a:gd name="T4" fmla="*/ 4 w 4"/>
                  <a:gd name="T5" fmla="*/ 1 h 2"/>
                  <a:gd name="T6" fmla="*/ 0 w 4"/>
                  <a:gd name="T7" fmla="*/ 1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2">
                    <a:moveTo>
                      <a:pt x="0" y="1"/>
                    </a:moveTo>
                    <a:cubicBezTo>
                      <a:pt x="1" y="2"/>
                      <a:pt x="2" y="2"/>
                      <a:pt x="4" y="1"/>
                    </a:cubicBezTo>
                    <a:cubicBezTo>
                      <a:pt x="4" y="1"/>
                      <a:pt x="4" y="1"/>
                      <a:pt x="4" y="1"/>
                    </a:cubicBezTo>
                    <a:cubicBezTo>
                      <a:pt x="4" y="0"/>
                      <a:pt x="2" y="1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1" name="Freeform 98"/>
              <p:cNvSpPr>
                <a:spLocks/>
              </p:cNvSpPr>
              <p:nvPr/>
            </p:nvSpPr>
            <p:spPr bwMode="auto">
              <a:xfrm>
                <a:off x="4823" y="3427"/>
                <a:ext cx="5" cy="0"/>
              </a:xfrm>
              <a:custGeom>
                <a:avLst/>
                <a:gdLst>
                  <a:gd name="T0" fmla="*/ 0 w 2"/>
                  <a:gd name="T1" fmla="*/ 2 w 2"/>
                  <a:gd name="T2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1" y="0"/>
                      <a:pt x="1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2" name="Freeform 99"/>
              <p:cNvSpPr>
                <a:spLocks/>
              </p:cNvSpPr>
              <p:nvPr/>
            </p:nvSpPr>
            <p:spPr bwMode="auto">
              <a:xfrm>
                <a:off x="4761" y="3417"/>
                <a:ext cx="15" cy="5"/>
              </a:xfrm>
              <a:custGeom>
                <a:avLst/>
                <a:gdLst>
                  <a:gd name="T0" fmla="*/ 5 w 6"/>
                  <a:gd name="T1" fmla="*/ 2 h 2"/>
                  <a:gd name="T2" fmla="*/ 6 w 6"/>
                  <a:gd name="T3" fmla="*/ 1 h 2"/>
                  <a:gd name="T4" fmla="*/ 5 w 6"/>
                  <a:gd name="T5" fmla="*/ 2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" h="2">
                    <a:moveTo>
                      <a:pt x="5" y="2"/>
                    </a:moveTo>
                    <a:cubicBezTo>
                      <a:pt x="5" y="2"/>
                      <a:pt x="5" y="1"/>
                      <a:pt x="6" y="1"/>
                    </a:cubicBezTo>
                    <a:cubicBezTo>
                      <a:pt x="6" y="0"/>
                      <a:pt x="0" y="2"/>
                      <a:pt x="5" y="2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3" name="Freeform 100"/>
              <p:cNvSpPr>
                <a:spLocks/>
              </p:cNvSpPr>
              <p:nvPr/>
            </p:nvSpPr>
            <p:spPr bwMode="auto">
              <a:xfrm>
                <a:off x="4814" y="3432"/>
                <a:ext cx="4" cy="3"/>
              </a:xfrm>
              <a:custGeom>
                <a:avLst/>
                <a:gdLst>
                  <a:gd name="T0" fmla="*/ 0 w 4"/>
                  <a:gd name="T1" fmla="*/ 3 h 3"/>
                  <a:gd name="T2" fmla="*/ 4 w 4"/>
                  <a:gd name="T3" fmla="*/ 3 h 3"/>
                  <a:gd name="T4" fmla="*/ 2 w 4"/>
                  <a:gd name="T5" fmla="*/ 0 h 3"/>
                  <a:gd name="T6" fmla="*/ 0 w 4"/>
                  <a:gd name="T7" fmla="*/ 3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" h="3">
                    <a:moveTo>
                      <a:pt x="0" y="3"/>
                    </a:moveTo>
                    <a:lnTo>
                      <a:pt x="4" y="3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4" name="Freeform 101"/>
              <p:cNvSpPr>
                <a:spLocks/>
              </p:cNvSpPr>
              <p:nvPr/>
            </p:nvSpPr>
            <p:spPr bwMode="auto">
              <a:xfrm>
                <a:off x="4785" y="3432"/>
                <a:ext cx="10" cy="0"/>
              </a:xfrm>
              <a:custGeom>
                <a:avLst/>
                <a:gdLst>
                  <a:gd name="T0" fmla="*/ 0 w 4"/>
                  <a:gd name="T1" fmla="*/ 3 w 4"/>
                  <a:gd name="T2" fmla="*/ 4 w 4"/>
                  <a:gd name="T3" fmla="*/ 0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0" y="0"/>
                    </a:move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4" y="0"/>
                    </a:cubicBezTo>
                    <a:cubicBezTo>
                      <a:pt x="2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5" name="Freeform 102"/>
              <p:cNvSpPr>
                <a:spLocks/>
              </p:cNvSpPr>
              <p:nvPr/>
            </p:nvSpPr>
            <p:spPr bwMode="auto">
              <a:xfrm>
                <a:off x="4795" y="3432"/>
                <a:ext cx="4" cy="0"/>
              </a:xfrm>
              <a:custGeom>
                <a:avLst/>
                <a:gdLst>
                  <a:gd name="T0" fmla="*/ 2 w 2"/>
                  <a:gd name="T1" fmla="*/ 0 w 2"/>
                  <a:gd name="T2" fmla="*/ 2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</a:cxnLst>
                <a:rect l="0" t="0" r="r" b="b"/>
                <a:pathLst>
                  <a:path w="2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1" y="0"/>
                      <a:pt x="1" y="0"/>
                      <a:pt x="2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6" name="Freeform 103"/>
              <p:cNvSpPr>
                <a:spLocks/>
              </p:cNvSpPr>
              <p:nvPr/>
            </p:nvSpPr>
            <p:spPr bwMode="auto">
              <a:xfrm>
                <a:off x="4802" y="3435"/>
                <a:ext cx="7" cy="0"/>
              </a:xfrm>
              <a:custGeom>
                <a:avLst/>
                <a:gdLst>
                  <a:gd name="T0" fmla="*/ 0 w 7"/>
                  <a:gd name="T1" fmla="*/ 7 w 7"/>
                  <a:gd name="T2" fmla="*/ 5 w 7"/>
                  <a:gd name="T3" fmla="*/ 0 w 7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7">
                    <a:moveTo>
                      <a:pt x="0" y="0"/>
                    </a:moveTo>
                    <a:lnTo>
                      <a:pt x="7" y="0"/>
                    </a:lnTo>
                    <a:lnTo>
                      <a:pt x="5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7" name="Freeform 104"/>
              <p:cNvSpPr>
                <a:spLocks/>
              </p:cNvSpPr>
              <p:nvPr/>
            </p:nvSpPr>
            <p:spPr bwMode="auto">
              <a:xfrm>
                <a:off x="4707" y="3432"/>
                <a:ext cx="9" cy="0"/>
              </a:xfrm>
              <a:custGeom>
                <a:avLst/>
                <a:gdLst>
                  <a:gd name="T0" fmla="*/ 3 w 4"/>
                  <a:gd name="T1" fmla="*/ 0 w 4"/>
                  <a:gd name="T2" fmla="*/ 2 w 4"/>
                  <a:gd name="T3" fmla="*/ 3 w 4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4">
                    <a:moveTo>
                      <a:pt x="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1" y="0"/>
                      <a:pt x="2" y="0"/>
                    </a:cubicBezTo>
                    <a:cubicBezTo>
                      <a:pt x="3" y="0"/>
                      <a:pt x="4" y="0"/>
                      <a:pt x="3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8" name="Freeform 105"/>
              <p:cNvSpPr>
                <a:spLocks/>
              </p:cNvSpPr>
              <p:nvPr/>
            </p:nvSpPr>
            <p:spPr bwMode="auto">
              <a:xfrm>
                <a:off x="4733" y="3437"/>
                <a:ext cx="2" cy="3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0 h 1"/>
                  <a:gd name="T6" fmla="*/ 0 w 1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0" y="0"/>
                    </a:cubicBezTo>
                    <a:lnTo>
                      <a:pt x="0" y="1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09" name="Freeform 106"/>
              <p:cNvSpPr>
                <a:spLocks/>
              </p:cNvSpPr>
              <p:nvPr/>
            </p:nvSpPr>
            <p:spPr bwMode="auto">
              <a:xfrm>
                <a:off x="4704" y="3440"/>
                <a:ext cx="17" cy="2"/>
              </a:xfrm>
              <a:custGeom>
                <a:avLst/>
                <a:gdLst>
                  <a:gd name="T0" fmla="*/ 4 w 7"/>
                  <a:gd name="T1" fmla="*/ 1 h 1"/>
                  <a:gd name="T2" fmla="*/ 5 w 7"/>
                  <a:gd name="T3" fmla="*/ 0 h 1"/>
                  <a:gd name="T4" fmla="*/ 4 w 7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" h="1">
                    <a:moveTo>
                      <a:pt x="4" y="1"/>
                    </a:moveTo>
                    <a:cubicBezTo>
                      <a:pt x="4" y="0"/>
                      <a:pt x="7" y="0"/>
                      <a:pt x="5" y="0"/>
                    </a:cubicBezTo>
                    <a:cubicBezTo>
                      <a:pt x="4" y="0"/>
                      <a:pt x="0" y="1"/>
                      <a:pt x="4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0" name="Freeform 107"/>
              <p:cNvSpPr>
                <a:spLocks/>
              </p:cNvSpPr>
              <p:nvPr/>
            </p:nvSpPr>
            <p:spPr bwMode="auto">
              <a:xfrm>
                <a:off x="4607" y="3429"/>
                <a:ext cx="2" cy="6"/>
              </a:xfrm>
              <a:custGeom>
                <a:avLst/>
                <a:gdLst>
                  <a:gd name="T0" fmla="*/ 0 w 2"/>
                  <a:gd name="T1" fmla="*/ 6 h 6"/>
                  <a:gd name="T2" fmla="*/ 2 w 2"/>
                  <a:gd name="T3" fmla="*/ 6 h 6"/>
                  <a:gd name="T4" fmla="*/ 2 w 2"/>
                  <a:gd name="T5" fmla="*/ 0 h 6"/>
                  <a:gd name="T6" fmla="*/ 0 w 2"/>
                  <a:gd name="T7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6">
                    <a:moveTo>
                      <a:pt x="0" y="6"/>
                    </a:moveTo>
                    <a:lnTo>
                      <a:pt x="2" y="6"/>
                    </a:lnTo>
                    <a:lnTo>
                      <a:pt x="2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1" name="Freeform 108"/>
              <p:cNvSpPr>
                <a:spLocks/>
              </p:cNvSpPr>
              <p:nvPr/>
            </p:nvSpPr>
            <p:spPr bwMode="auto">
              <a:xfrm>
                <a:off x="4510" y="3442"/>
                <a:ext cx="14" cy="5"/>
              </a:xfrm>
              <a:custGeom>
                <a:avLst/>
                <a:gdLst>
                  <a:gd name="T0" fmla="*/ 3 w 6"/>
                  <a:gd name="T1" fmla="*/ 0 h 2"/>
                  <a:gd name="T2" fmla="*/ 1 w 6"/>
                  <a:gd name="T3" fmla="*/ 1 h 2"/>
                  <a:gd name="T4" fmla="*/ 5 w 6"/>
                  <a:gd name="T5" fmla="*/ 1 h 2"/>
                  <a:gd name="T6" fmla="*/ 3 w 6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" h="2">
                    <a:moveTo>
                      <a:pt x="3" y="0"/>
                    </a:moveTo>
                    <a:cubicBezTo>
                      <a:pt x="1" y="0"/>
                      <a:pt x="0" y="0"/>
                      <a:pt x="1" y="1"/>
                    </a:cubicBezTo>
                    <a:cubicBezTo>
                      <a:pt x="4" y="2"/>
                      <a:pt x="1" y="0"/>
                      <a:pt x="5" y="1"/>
                    </a:cubicBezTo>
                    <a:cubicBezTo>
                      <a:pt x="6" y="0"/>
                      <a:pt x="2" y="0"/>
                      <a:pt x="3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2" name="Freeform 109"/>
              <p:cNvSpPr>
                <a:spLocks/>
              </p:cNvSpPr>
              <p:nvPr/>
            </p:nvSpPr>
            <p:spPr bwMode="auto">
              <a:xfrm>
                <a:off x="4517" y="3440"/>
                <a:ext cx="2" cy="2"/>
              </a:xfrm>
              <a:custGeom>
                <a:avLst/>
                <a:gdLst>
                  <a:gd name="T0" fmla="*/ 0 w 1"/>
                  <a:gd name="T1" fmla="*/ 1 h 1"/>
                  <a:gd name="T2" fmla="*/ 1 w 1"/>
                  <a:gd name="T3" fmla="*/ 0 h 1"/>
                  <a:gd name="T4" fmla="*/ 0 w 1"/>
                  <a:gd name="T5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" h="1">
                    <a:moveTo>
                      <a:pt x="0" y="1"/>
                    </a:moveTo>
                    <a:cubicBezTo>
                      <a:pt x="0" y="1"/>
                      <a:pt x="1" y="0"/>
                      <a:pt x="1" y="0"/>
                    </a:cubicBezTo>
                    <a:cubicBezTo>
                      <a:pt x="0" y="0"/>
                      <a:pt x="0" y="1"/>
                      <a:pt x="0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3" name="Freeform 110"/>
              <p:cNvSpPr>
                <a:spLocks/>
              </p:cNvSpPr>
              <p:nvPr/>
            </p:nvSpPr>
            <p:spPr bwMode="auto">
              <a:xfrm>
                <a:off x="3643" y="3391"/>
                <a:ext cx="5" cy="5"/>
              </a:xfrm>
              <a:custGeom>
                <a:avLst/>
                <a:gdLst>
                  <a:gd name="T0" fmla="*/ 5 w 5"/>
                  <a:gd name="T1" fmla="*/ 5 h 5"/>
                  <a:gd name="T2" fmla="*/ 0 w 5"/>
                  <a:gd name="T3" fmla="*/ 0 h 5"/>
                  <a:gd name="T4" fmla="*/ 2 w 5"/>
                  <a:gd name="T5" fmla="*/ 2 h 5"/>
                  <a:gd name="T6" fmla="*/ 5 w 5"/>
                  <a:gd name="T7" fmla="*/ 5 h 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" h="5">
                    <a:moveTo>
                      <a:pt x="5" y="5"/>
                    </a:moveTo>
                    <a:lnTo>
                      <a:pt x="0" y="0"/>
                    </a:lnTo>
                    <a:lnTo>
                      <a:pt x="2" y="2"/>
                    </a:lnTo>
                    <a:lnTo>
                      <a:pt x="5" y="5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4" name="Freeform 111"/>
              <p:cNvSpPr>
                <a:spLocks/>
              </p:cNvSpPr>
              <p:nvPr/>
            </p:nvSpPr>
            <p:spPr bwMode="auto">
              <a:xfrm>
                <a:off x="3634" y="3391"/>
                <a:ext cx="4" cy="2"/>
              </a:xfrm>
              <a:custGeom>
                <a:avLst/>
                <a:gdLst>
                  <a:gd name="T0" fmla="*/ 2 w 2"/>
                  <a:gd name="T1" fmla="*/ 1 h 1"/>
                  <a:gd name="T2" fmla="*/ 2 w 2"/>
                  <a:gd name="T3" fmla="*/ 0 h 1"/>
                  <a:gd name="T4" fmla="*/ 0 w 2"/>
                  <a:gd name="T5" fmla="*/ 0 h 1"/>
                  <a:gd name="T6" fmla="*/ 2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1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1"/>
                      <a:pt x="2" y="1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5" name="Freeform 112"/>
              <p:cNvSpPr>
                <a:spLocks/>
              </p:cNvSpPr>
              <p:nvPr/>
            </p:nvSpPr>
            <p:spPr bwMode="auto">
              <a:xfrm>
                <a:off x="4173" y="3442"/>
                <a:ext cx="4" cy="3"/>
              </a:xfrm>
              <a:custGeom>
                <a:avLst/>
                <a:gdLst>
                  <a:gd name="T0" fmla="*/ 1 w 2"/>
                  <a:gd name="T1" fmla="*/ 1 h 1"/>
                  <a:gd name="T2" fmla="*/ 2 w 2"/>
                  <a:gd name="T3" fmla="*/ 1 h 1"/>
                  <a:gd name="T4" fmla="*/ 0 w 2"/>
                  <a:gd name="T5" fmla="*/ 0 h 1"/>
                  <a:gd name="T6" fmla="*/ 1 w 2"/>
                  <a:gd name="T7" fmla="*/ 1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1" y="1"/>
                    </a:moveTo>
                    <a:cubicBezTo>
                      <a:pt x="2" y="1"/>
                      <a:pt x="2" y="1"/>
                      <a:pt x="2" y="1"/>
                    </a:cubicBezTo>
                    <a:cubicBezTo>
                      <a:pt x="1" y="1"/>
                      <a:pt x="1" y="0"/>
                      <a:pt x="0" y="0"/>
                    </a:cubicBezTo>
                    <a:lnTo>
                      <a:pt x="1" y="1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6" name="Freeform 113"/>
              <p:cNvSpPr>
                <a:spLocks/>
              </p:cNvSpPr>
              <p:nvPr/>
            </p:nvSpPr>
            <p:spPr bwMode="auto">
              <a:xfrm>
                <a:off x="4099" y="3419"/>
                <a:ext cx="0" cy="3"/>
              </a:xfrm>
              <a:custGeom>
                <a:avLst/>
                <a:gdLst>
                  <a:gd name="T0" fmla="*/ 3 h 3"/>
                  <a:gd name="T1" fmla="*/ 3 h 3"/>
                  <a:gd name="T2" fmla="*/ 0 h 3"/>
                  <a:gd name="T3" fmla="*/ 3 h 3"/>
                </a:gdLst>
                <a:ahLst/>
                <a:cxnLst>
                  <a:cxn ang="0">
                    <a:pos x="0" y="T0"/>
                  </a:cxn>
                  <a:cxn ang="0">
                    <a:pos x="0" y="T1"/>
                  </a:cxn>
                  <a:cxn ang="0">
                    <a:pos x="0" y="T2"/>
                  </a:cxn>
                  <a:cxn ang="0">
                    <a:pos x="0" y="T3"/>
                  </a:cxn>
                </a:cxnLst>
                <a:rect l="0" t="0" r="r" b="b"/>
                <a:pathLst>
                  <a:path h="3">
                    <a:moveTo>
                      <a:pt x="0" y="3"/>
                    </a:moveTo>
                    <a:lnTo>
                      <a:pt x="0" y="3"/>
                    </a:lnTo>
                    <a:lnTo>
                      <a:pt x="0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7" name="Freeform 114"/>
              <p:cNvSpPr>
                <a:spLocks/>
              </p:cNvSpPr>
              <p:nvPr/>
            </p:nvSpPr>
            <p:spPr bwMode="auto">
              <a:xfrm>
                <a:off x="4070" y="3411"/>
                <a:ext cx="3" cy="11"/>
              </a:xfrm>
              <a:custGeom>
                <a:avLst/>
                <a:gdLst>
                  <a:gd name="T0" fmla="*/ 1 w 1"/>
                  <a:gd name="T1" fmla="*/ 0 h 4"/>
                  <a:gd name="T2" fmla="*/ 0 w 1"/>
                  <a:gd name="T3" fmla="*/ 2 h 4"/>
                  <a:gd name="T4" fmla="*/ 1 w 1"/>
                  <a:gd name="T5" fmla="*/ 4 h 4"/>
                  <a:gd name="T6" fmla="*/ 1 w 1"/>
                  <a:gd name="T7" fmla="*/ 0 h 4"/>
                  <a:gd name="T8" fmla="*/ 1 w 1"/>
                  <a:gd name="T9" fmla="*/ 0 h 4"/>
                  <a:gd name="T10" fmla="*/ 1 w 1"/>
                  <a:gd name="T11" fmla="*/ 0 h 4"/>
                  <a:gd name="T12" fmla="*/ 1 w 1"/>
                  <a:gd name="T13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" h="4">
                    <a:moveTo>
                      <a:pt x="1" y="0"/>
                    </a:moveTo>
                    <a:cubicBezTo>
                      <a:pt x="0" y="1"/>
                      <a:pt x="0" y="2"/>
                      <a:pt x="0" y="2"/>
                    </a:cubicBezTo>
                    <a:cubicBezTo>
                      <a:pt x="0" y="3"/>
                      <a:pt x="0" y="4"/>
                      <a:pt x="1" y="4"/>
                    </a:cubicBezTo>
                    <a:cubicBezTo>
                      <a:pt x="1" y="3"/>
                      <a:pt x="1" y="2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" y="0"/>
                      <a:pt x="1" y="0"/>
                      <a:pt x="1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118" name="Freeform 115"/>
              <p:cNvSpPr>
                <a:spLocks/>
              </p:cNvSpPr>
              <p:nvPr/>
            </p:nvSpPr>
            <p:spPr bwMode="auto">
              <a:xfrm>
                <a:off x="4073" y="3411"/>
                <a:ext cx="0" cy="0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r" b="b"/>
                <a:pathLst>
                  <a:path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0" y="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83838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325" name="文本框 324"/>
          <p:cNvSpPr txBox="1"/>
          <p:nvPr/>
        </p:nvSpPr>
        <p:spPr>
          <a:xfrm>
            <a:off x="2325933" y="5252498"/>
            <a:ext cx="958616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OPTION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326" name="椭圆 325"/>
          <p:cNvSpPr/>
          <p:nvPr/>
        </p:nvSpPr>
        <p:spPr>
          <a:xfrm>
            <a:off x="3148715" y="5327211"/>
            <a:ext cx="226195" cy="226195"/>
          </a:xfrm>
          <a:prstGeom prst="ellipse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667" dirty="0">
              <a:solidFill>
                <a:prstClr val="white"/>
              </a:solidFill>
            </a:endParaRPr>
          </a:p>
        </p:txBody>
      </p:sp>
      <p:sp>
        <p:nvSpPr>
          <p:cNvPr id="327" name="文本框 326"/>
          <p:cNvSpPr txBox="1"/>
          <p:nvPr/>
        </p:nvSpPr>
        <p:spPr>
          <a:xfrm>
            <a:off x="3058101" y="5299868"/>
            <a:ext cx="394283" cy="2769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latin typeface="Impact" panose="020B0806030902050204" pitchFamily="34" charset="0"/>
              </a:rPr>
              <a:t>03</a:t>
            </a:r>
            <a:endParaRPr lang="zh-CN" altLang="en-US" sz="12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grpSp>
        <p:nvGrpSpPr>
          <p:cNvPr id="164" name="Group 158"/>
          <p:cNvGrpSpPr>
            <a:grpSpLocks noChangeAspect="1"/>
          </p:cNvGrpSpPr>
          <p:nvPr/>
        </p:nvGrpSpPr>
        <p:grpSpPr bwMode="auto">
          <a:xfrm>
            <a:off x="3114736" y="4276095"/>
            <a:ext cx="1106425" cy="497508"/>
            <a:chOff x="5066" y="1653"/>
            <a:chExt cx="576" cy="259"/>
          </a:xfrm>
        </p:grpSpPr>
        <p:sp>
          <p:nvSpPr>
            <p:cNvPr id="165" name="AutoShape 157"/>
            <p:cNvSpPr>
              <a:spLocks noChangeAspect="1" noChangeArrowheads="1" noTextEdit="1"/>
            </p:cNvSpPr>
            <p:nvPr/>
          </p:nvSpPr>
          <p:spPr bwMode="auto">
            <a:xfrm>
              <a:off x="5068" y="1655"/>
              <a:ext cx="574" cy="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6" name="Freeform 159"/>
            <p:cNvSpPr>
              <a:spLocks/>
            </p:cNvSpPr>
            <p:nvPr/>
          </p:nvSpPr>
          <p:spPr bwMode="auto">
            <a:xfrm>
              <a:off x="5090" y="1745"/>
              <a:ext cx="212" cy="95"/>
            </a:xfrm>
            <a:custGeom>
              <a:avLst/>
              <a:gdLst>
                <a:gd name="T0" fmla="*/ 0 w 89"/>
                <a:gd name="T1" fmla="*/ 0 h 39"/>
                <a:gd name="T2" fmla="*/ 9 w 89"/>
                <a:gd name="T3" fmla="*/ 8 h 39"/>
                <a:gd name="T4" fmla="*/ 19 w 89"/>
                <a:gd name="T5" fmla="*/ 17 h 39"/>
                <a:gd name="T6" fmla="*/ 28 w 89"/>
                <a:gd name="T7" fmla="*/ 27 h 39"/>
                <a:gd name="T8" fmla="*/ 32 w 89"/>
                <a:gd name="T9" fmla="*/ 31 h 39"/>
                <a:gd name="T10" fmla="*/ 37 w 89"/>
                <a:gd name="T11" fmla="*/ 37 h 39"/>
                <a:gd name="T12" fmla="*/ 34 w 89"/>
                <a:gd name="T13" fmla="*/ 36 h 39"/>
                <a:gd name="T14" fmla="*/ 37 w 89"/>
                <a:gd name="T15" fmla="*/ 34 h 39"/>
                <a:gd name="T16" fmla="*/ 41 w 89"/>
                <a:gd name="T17" fmla="*/ 32 h 39"/>
                <a:gd name="T18" fmla="*/ 47 w 89"/>
                <a:gd name="T19" fmla="*/ 29 h 39"/>
                <a:gd name="T20" fmla="*/ 54 w 89"/>
                <a:gd name="T21" fmla="*/ 27 h 39"/>
                <a:gd name="T22" fmla="*/ 61 w 89"/>
                <a:gd name="T23" fmla="*/ 25 h 39"/>
                <a:gd name="T24" fmla="*/ 75 w 89"/>
                <a:gd name="T25" fmla="*/ 24 h 39"/>
                <a:gd name="T26" fmla="*/ 82 w 89"/>
                <a:gd name="T27" fmla="*/ 25 h 39"/>
                <a:gd name="T28" fmla="*/ 86 w 89"/>
                <a:gd name="T29" fmla="*/ 26 h 39"/>
                <a:gd name="T30" fmla="*/ 89 w 89"/>
                <a:gd name="T31" fmla="*/ 28 h 39"/>
                <a:gd name="T32" fmla="*/ 86 w 89"/>
                <a:gd name="T33" fmla="*/ 27 h 39"/>
                <a:gd name="T34" fmla="*/ 82 w 89"/>
                <a:gd name="T35" fmla="*/ 26 h 39"/>
                <a:gd name="T36" fmla="*/ 75 w 89"/>
                <a:gd name="T37" fmla="*/ 26 h 39"/>
                <a:gd name="T38" fmla="*/ 61 w 89"/>
                <a:gd name="T39" fmla="*/ 28 h 39"/>
                <a:gd name="T40" fmla="*/ 55 w 89"/>
                <a:gd name="T41" fmla="*/ 29 h 39"/>
                <a:gd name="T42" fmla="*/ 48 w 89"/>
                <a:gd name="T43" fmla="*/ 32 h 39"/>
                <a:gd name="T44" fmla="*/ 42 w 89"/>
                <a:gd name="T45" fmla="*/ 35 h 39"/>
                <a:gd name="T46" fmla="*/ 39 w 89"/>
                <a:gd name="T47" fmla="*/ 37 h 39"/>
                <a:gd name="T48" fmla="*/ 36 w 89"/>
                <a:gd name="T49" fmla="*/ 38 h 39"/>
                <a:gd name="T50" fmla="*/ 35 w 89"/>
                <a:gd name="T51" fmla="*/ 39 h 39"/>
                <a:gd name="T52" fmla="*/ 34 w 89"/>
                <a:gd name="T53" fmla="*/ 38 h 39"/>
                <a:gd name="T54" fmla="*/ 30 w 89"/>
                <a:gd name="T55" fmla="*/ 33 h 39"/>
                <a:gd name="T56" fmla="*/ 26 w 89"/>
                <a:gd name="T57" fmla="*/ 29 h 39"/>
                <a:gd name="T58" fmla="*/ 21 w 89"/>
                <a:gd name="T59" fmla="*/ 24 h 39"/>
                <a:gd name="T60" fmla="*/ 17 w 89"/>
                <a:gd name="T61" fmla="*/ 19 h 39"/>
                <a:gd name="T62" fmla="*/ 9 w 89"/>
                <a:gd name="T63" fmla="*/ 9 h 39"/>
                <a:gd name="T64" fmla="*/ 0 w 89"/>
                <a:gd name="T6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89" h="39">
                  <a:moveTo>
                    <a:pt x="0" y="0"/>
                  </a:moveTo>
                  <a:cubicBezTo>
                    <a:pt x="9" y="8"/>
                    <a:pt x="9" y="8"/>
                    <a:pt x="9" y="8"/>
                  </a:cubicBezTo>
                  <a:cubicBezTo>
                    <a:pt x="13" y="11"/>
                    <a:pt x="16" y="14"/>
                    <a:pt x="19" y="17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8"/>
                    <a:pt x="31" y="30"/>
                    <a:pt x="32" y="31"/>
                  </a:cubicBezTo>
                  <a:cubicBezTo>
                    <a:pt x="34" y="33"/>
                    <a:pt x="35" y="35"/>
                    <a:pt x="37" y="37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38" y="33"/>
                    <a:pt x="39" y="33"/>
                    <a:pt x="41" y="32"/>
                  </a:cubicBezTo>
                  <a:cubicBezTo>
                    <a:pt x="43" y="31"/>
                    <a:pt x="45" y="30"/>
                    <a:pt x="47" y="29"/>
                  </a:cubicBezTo>
                  <a:cubicBezTo>
                    <a:pt x="49" y="28"/>
                    <a:pt x="52" y="27"/>
                    <a:pt x="54" y="27"/>
                  </a:cubicBezTo>
                  <a:cubicBezTo>
                    <a:pt x="56" y="26"/>
                    <a:pt x="59" y="26"/>
                    <a:pt x="61" y="25"/>
                  </a:cubicBezTo>
                  <a:cubicBezTo>
                    <a:pt x="66" y="25"/>
                    <a:pt x="71" y="24"/>
                    <a:pt x="75" y="24"/>
                  </a:cubicBezTo>
                  <a:cubicBezTo>
                    <a:pt x="78" y="24"/>
                    <a:pt x="80" y="25"/>
                    <a:pt x="82" y="25"/>
                  </a:cubicBezTo>
                  <a:cubicBezTo>
                    <a:pt x="84" y="25"/>
                    <a:pt x="85" y="26"/>
                    <a:pt x="86" y="26"/>
                  </a:cubicBezTo>
                  <a:cubicBezTo>
                    <a:pt x="87" y="26"/>
                    <a:pt x="88" y="27"/>
                    <a:pt x="89" y="28"/>
                  </a:cubicBezTo>
                  <a:cubicBezTo>
                    <a:pt x="88" y="27"/>
                    <a:pt x="87" y="27"/>
                    <a:pt x="86" y="27"/>
                  </a:cubicBezTo>
                  <a:cubicBezTo>
                    <a:pt x="85" y="26"/>
                    <a:pt x="84" y="26"/>
                    <a:pt x="82" y="26"/>
                  </a:cubicBezTo>
                  <a:cubicBezTo>
                    <a:pt x="80" y="26"/>
                    <a:pt x="78" y="26"/>
                    <a:pt x="75" y="26"/>
                  </a:cubicBezTo>
                  <a:cubicBezTo>
                    <a:pt x="71" y="26"/>
                    <a:pt x="66" y="27"/>
                    <a:pt x="61" y="28"/>
                  </a:cubicBezTo>
                  <a:cubicBezTo>
                    <a:pt x="59" y="28"/>
                    <a:pt x="57" y="29"/>
                    <a:pt x="55" y="29"/>
                  </a:cubicBezTo>
                  <a:cubicBezTo>
                    <a:pt x="52" y="30"/>
                    <a:pt x="50" y="31"/>
                    <a:pt x="48" y="32"/>
                  </a:cubicBezTo>
                  <a:cubicBezTo>
                    <a:pt x="46" y="32"/>
                    <a:pt x="44" y="34"/>
                    <a:pt x="42" y="35"/>
                  </a:cubicBezTo>
                  <a:cubicBezTo>
                    <a:pt x="41" y="35"/>
                    <a:pt x="40" y="36"/>
                    <a:pt x="39" y="37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35" y="39"/>
                    <a:pt x="35" y="39"/>
                    <a:pt x="35" y="39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33" y="36"/>
                    <a:pt x="32" y="35"/>
                    <a:pt x="30" y="33"/>
                  </a:cubicBezTo>
                  <a:cubicBezTo>
                    <a:pt x="29" y="32"/>
                    <a:pt x="27" y="30"/>
                    <a:pt x="26" y="29"/>
                  </a:cubicBezTo>
                  <a:cubicBezTo>
                    <a:pt x="21" y="24"/>
                    <a:pt x="21" y="24"/>
                    <a:pt x="21" y="24"/>
                  </a:cubicBezTo>
                  <a:cubicBezTo>
                    <a:pt x="17" y="19"/>
                    <a:pt x="17" y="19"/>
                    <a:pt x="17" y="19"/>
                  </a:cubicBezTo>
                  <a:cubicBezTo>
                    <a:pt x="14" y="16"/>
                    <a:pt x="12" y="12"/>
                    <a:pt x="9" y="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7" name="Freeform 160"/>
            <p:cNvSpPr>
              <a:spLocks/>
            </p:cNvSpPr>
            <p:nvPr/>
          </p:nvSpPr>
          <p:spPr bwMode="auto">
            <a:xfrm>
              <a:off x="5090" y="1706"/>
              <a:ext cx="232" cy="107"/>
            </a:xfrm>
            <a:custGeom>
              <a:avLst/>
              <a:gdLst>
                <a:gd name="T0" fmla="*/ 0 w 97"/>
                <a:gd name="T1" fmla="*/ 17 h 44"/>
                <a:gd name="T2" fmla="*/ 25 w 97"/>
                <a:gd name="T3" fmla="*/ 4 h 44"/>
                <a:gd name="T4" fmla="*/ 54 w 97"/>
                <a:gd name="T5" fmla="*/ 4 h 44"/>
                <a:gd name="T6" fmla="*/ 61 w 97"/>
                <a:gd name="T7" fmla="*/ 7 h 44"/>
                <a:gd name="T8" fmla="*/ 67 w 97"/>
                <a:gd name="T9" fmla="*/ 12 h 44"/>
                <a:gd name="T10" fmla="*/ 78 w 97"/>
                <a:gd name="T11" fmla="*/ 21 h 44"/>
                <a:gd name="T12" fmla="*/ 88 w 97"/>
                <a:gd name="T13" fmla="*/ 32 h 44"/>
                <a:gd name="T14" fmla="*/ 97 w 97"/>
                <a:gd name="T15" fmla="*/ 43 h 44"/>
                <a:gd name="T16" fmla="*/ 97 w 97"/>
                <a:gd name="T17" fmla="*/ 44 h 44"/>
                <a:gd name="T18" fmla="*/ 96 w 97"/>
                <a:gd name="T19" fmla="*/ 44 h 44"/>
                <a:gd name="T20" fmla="*/ 85 w 97"/>
                <a:gd name="T21" fmla="*/ 43 h 44"/>
                <a:gd name="T22" fmla="*/ 96 w 97"/>
                <a:gd name="T23" fmla="*/ 43 h 44"/>
                <a:gd name="T24" fmla="*/ 96 w 97"/>
                <a:gd name="T25" fmla="*/ 44 h 44"/>
                <a:gd name="T26" fmla="*/ 86 w 97"/>
                <a:gd name="T27" fmla="*/ 33 h 44"/>
                <a:gd name="T28" fmla="*/ 76 w 97"/>
                <a:gd name="T29" fmla="*/ 23 h 44"/>
                <a:gd name="T30" fmla="*/ 65 w 97"/>
                <a:gd name="T31" fmla="*/ 14 h 44"/>
                <a:gd name="T32" fmla="*/ 60 w 97"/>
                <a:gd name="T33" fmla="*/ 9 h 44"/>
                <a:gd name="T34" fmla="*/ 53 w 97"/>
                <a:gd name="T35" fmla="*/ 6 h 44"/>
                <a:gd name="T36" fmla="*/ 26 w 97"/>
                <a:gd name="T37" fmla="*/ 6 h 44"/>
                <a:gd name="T38" fmla="*/ 0 w 97"/>
                <a:gd name="T39" fmla="*/ 1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7" h="44">
                  <a:moveTo>
                    <a:pt x="0" y="17"/>
                  </a:moveTo>
                  <a:cubicBezTo>
                    <a:pt x="7" y="11"/>
                    <a:pt x="16" y="6"/>
                    <a:pt x="25" y="4"/>
                  </a:cubicBezTo>
                  <a:cubicBezTo>
                    <a:pt x="35" y="1"/>
                    <a:pt x="45" y="0"/>
                    <a:pt x="54" y="4"/>
                  </a:cubicBezTo>
                  <a:cubicBezTo>
                    <a:pt x="57" y="4"/>
                    <a:pt x="59" y="6"/>
                    <a:pt x="61" y="7"/>
                  </a:cubicBezTo>
                  <a:cubicBezTo>
                    <a:pt x="63" y="8"/>
                    <a:pt x="65" y="10"/>
                    <a:pt x="67" y="12"/>
                  </a:cubicBezTo>
                  <a:cubicBezTo>
                    <a:pt x="70" y="15"/>
                    <a:pt x="74" y="18"/>
                    <a:pt x="78" y="21"/>
                  </a:cubicBezTo>
                  <a:cubicBezTo>
                    <a:pt x="81" y="24"/>
                    <a:pt x="84" y="28"/>
                    <a:pt x="88" y="32"/>
                  </a:cubicBezTo>
                  <a:cubicBezTo>
                    <a:pt x="91" y="35"/>
                    <a:pt x="94" y="39"/>
                    <a:pt x="97" y="43"/>
                  </a:cubicBezTo>
                  <a:cubicBezTo>
                    <a:pt x="97" y="44"/>
                    <a:pt x="97" y="44"/>
                    <a:pt x="97" y="44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85" y="43"/>
                    <a:pt x="85" y="43"/>
                    <a:pt x="85" y="43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96" y="44"/>
                    <a:pt x="96" y="44"/>
                    <a:pt x="96" y="44"/>
                  </a:cubicBezTo>
                  <a:cubicBezTo>
                    <a:pt x="92" y="40"/>
                    <a:pt x="90" y="36"/>
                    <a:pt x="86" y="33"/>
                  </a:cubicBezTo>
                  <a:cubicBezTo>
                    <a:pt x="83" y="30"/>
                    <a:pt x="79" y="26"/>
                    <a:pt x="76" y="23"/>
                  </a:cubicBezTo>
                  <a:cubicBezTo>
                    <a:pt x="72" y="20"/>
                    <a:pt x="69" y="17"/>
                    <a:pt x="65" y="14"/>
                  </a:cubicBezTo>
                  <a:cubicBezTo>
                    <a:pt x="63" y="12"/>
                    <a:pt x="61" y="11"/>
                    <a:pt x="60" y="9"/>
                  </a:cubicBezTo>
                  <a:cubicBezTo>
                    <a:pt x="58" y="8"/>
                    <a:pt x="56" y="7"/>
                    <a:pt x="53" y="6"/>
                  </a:cubicBezTo>
                  <a:cubicBezTo>
                    <a:pt x="45" y="3"/>
                    <a:pt x="35" y="4"/>
                    <a:pt x="26" y="6"/>
                  </a:cubicBezTo>
                  <a:cubicBezTo>
                    <a:pt x="17" y="8"/>
                    <a:pt x="8" y="11"/>
                    <a:pt x="0" y="1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8" name="Freeform 161"/>
            <p:cNvSpPr>
              <a:spLocks/>
            </p:cNvSpPr>
            <p:nvPr/>
          </p:nvSpPr>
          <p:spPr bwMode="auto">
            <a:xfrm>
              <a:off x="5238" y="1653"/>
              <a:ext cx="225" cy="99"/>
            </a:xfrm>
            <a:custGeom>
              <a:avLst/>
              <a:gdLst>
                <a:gd name="T0" fmla="*/ 0 w 94"/>
                <a:gd name="T1" fmla="*/ 30 h 41"/>
                <a:gd name="T2" fmla="*/ 0 w 94"/>
                <a:gd name="T3" fmla="*/ 29 h 41"/>
                <a:gd name="T4" fmla="*/ 1 w 94"/>
                <a:gd name="T5" fmla="*/ 25 h 41"/>
                <a:gd name="T6" fmla="*/ 4 w 94"/>
                <a:gd name="T7" fmla="*/ 20 h 41"/>
                <a:gd name="T8" fmla="*/ 9 w 94"/>
                <a:gd name="T9" fmla="*/ 14 h 41"/>
                <a:gd name="T10" fmla="*/ 26 w 94"/>
                <a:gd name="T11" fmla="*/ 4 h 41"/>
                <a:gd name="T12" fmla="*/ 36 w 94"/>
                <a:gd name="T13" fmla="*/ 1 h 41"/>
                <a:gd name="T14" fmla="*/ 48 w 94"/>
                <a:gd name="T15" fmla="*/ 1 h 41"/>
                <a:gd name="T16" fmla="*/ 51 w 94"/>
                <a:gd name="T17" fmla="*/ 2 h 41"/>
                <a:gd name="T18" fmla="*/ 53 w 94"/>
                <a:gd name="T19" fmla="*/ 4 h 41"/>
                <a:gd name="T20" fmla="*/ 58 w 94"/>
                <a:gd name="T21" fmla="*/ 8 h 41"/>
                <a:gd name="T22" fmla="*/ 65 w 94"/>
                <a:gd name="T23" fmla="*/ 16 h 41"/>
                <a:gd name="T24" fmla="*/ 79 w 94"/>
                <a:gd name="T25" fmla="*/ 29 h 41"/>
                <a:gd name="T26" fmla="*/ 89 w 94"/>
                <a:gd name="T27" fmla="*/ 38 h 41"/>
                <a:gd name="T28" fmla="*/ 94 w 94"/>
                <a:gd name="T29" fmla="*/ 41 h 41"/>
                <a:gd name="T30" fmla="*/ 89 w 94"/>
                <a:gd name="T31" fmla="*/ 39 h 41"/>
                <a:gd name="T32" fmla="*/ 78 w 94"/>
                <a:gd name="T33" fmla="*/ 31 h 41"/>
                <a:gd name="T34" fmla="*/ 63 w 94"/>
                <a:gd name="T35" fmla="*/ 18 h 41"/>
                <a:gd name="T36" fmla="*/ 56 w 94"/>
                <a:gd name="T37" fmla="*/ 10 h 41"/>
                <a:gd name="T38" fmla="*/ 52 w 94"/>
                <a:gd name="T39" fmla="*/ 6 h 41"/>
                <a:gd name="T40" fmla="*/ 50 w 94"/>
                <a:gd name="T41" fmla="*/ 5 h 41"/>
                <a:gd name="T42" fmla="*/ 47 w 94"/>
                <a:gd name="T43" fmla="*/ 4 h 41"/>
                <a:gd name="T44" fmla="*/ 27 w 94"/>
                <a:gd name="T45" fmla="*/ 6 h 41"/>
                <a:gd name="T46" fmla="*/ 10 w 94"/>
                <a:gd name="T47" fmla="*/ 15 h 41"/>
                <a:gd name="T48" fmla="*/ 4 w 94"/>
                <a:gd name="T49" fmla="*/ 20 h 41"/>
                <a:gd name="T50" fmla="*/ 1 w 94"/>
                <a:gd name="T51" fmla="*/ 25 h 41"/>
                <a:gd name="T52" fmla="*/ 0 w 94"/>
                <a:gd name="T53" fmla="*/ 29 h 41"/>
                <a:gd name="T54" fmla="*/ 0 w 94"/>
                <a:gd name="T55" fmla="*/ 3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94" h="41">
                  <a:moveTo>
                    <a:pt x="0" y="30"/>
                  </a:moveTo>
                  <a:cubicBezTo>
                    <a:pt x="0" y="30"/>
                    <a:pt x="0" y="30"/>
                    <a:pt x="0" y="29"/>
                  </a:cubicBezTo>
                  <a:cubicBezTo>
                    <a:pt x="0" y="28"/>
                    <a:pt x="0" y="27"/>
                    <a:pt x="1" y="25"/>
                  </a:cubicBezTo>
                  <a:cubicBezTo>
                    <a:pt x="1" y="24"/>
                    <a:pt x="2" y="22"/>
                    <a:pt x="4" y="20"/>
                  </a:cubicBezTo>
                  <a:cubicBezTo>
                    <a:pt x="5" y="18"/>
                    <a:pt x="7" y="16"/>
                    <a:pt x="9" y="14"/>
                  </a:cubicBezTo>
                  <a:cubicBezTo>
                    <a:pt x="13" y="10"/>
                    <a:pt x="19" y="7"/>
                    <a:pt x="26" y="4"/>
                  </a:cubicBezTo>
                  <a:cubicBezTo>
                    <a:pt x="29" y="3"/>
                    <a:pt x="33" y="2"/>
                    <a:pt x="36" y="1"/>
                  </a:cubicBezTo>
                  <a:cubicBezTo>
                    <a:pt x="40" y="0"/>
                    <a:pt x="44" y="0"/>
                    <a:pt x="48" y="1"/>
                  </a:cubicBezTo>
                  <a:cubicBezTo>
                    <a:pt x="49" y="1"/>
                    <a:pt x="50" y="1"/>
                    <a:pt x="51" y="2"/>
                  </a:cubicBezTo>
                  <a:cubicBezTo>
                    <a:pt x="52" y="3"/>
                    <a:pt x="53" y="3"/>
                    <a:pt x="53" y="4"/>
                  </a:cubicBezTo>
                  <a:cubicBezTo>
                    <a:pt x="55" y="5"/>
                    <a:pt x="56" y="7"/>
                    <a:pt x="58" y="8"/>
                  </a:cubicBezTo>
                  <a:cubicBezTo>
                    <a:pt x="60" y="11"/>
                    <a:pt x="63" y="13"/>
                    <a:pt x="65" y="16"/>
                  </a:cubicBezTo>
                  <a:cubicBezTo>
                    <a:pt x="70" y="21"/>
                    <a:pt x="75" y="26"/>
                    <a:pt x="79" y="29"/>
                  </a:cubicBezTo>
                  <a:cubicBezTo>
                    <a:pt x="83" y="33"/>
                    <a:pt x="86" y="37"/>
                    <a:pt x="89" y="38"/>
                  </a:cubicBezTo>
                  <a:cubicBezTo>
                    <a:pt x="92" y="40"/>
                    <a:pt x="94" y="41"/>
                    <a:pt x="94" y="41"/>
                  </a:cubicBezTo>
                  <a:cubicBezTo>
                    <a:pt x="94" y="41"/>
                    <a:pt x="92" y="41"/>
                    <a:pt x="89" y="39"/>
                  </a:cubicBezTo>
                  <a:cubicBezTo>
                    <a:pt x="86" y="37"/>
                    <a:pt x="82" y="34"/>
                    <a:pt x="78" y="31"/>
                  </a:cubicBezTo>
                  <a:cubicBezTo>
                    <a:pt x="73" y="27"/>
                    <a:pt x="68" y="23"/>
                    <a:pt x="63" y="18"/>
                  </a:cubicBezTo>
                  <a:cubicBezTo>
                    <a:pt x="61" y="15"/>
                    <a:pt x="58" y="13"/>
                    <a:pt x="56" y="10"/>
                  </a:cubicBezTo>
                  <a:cubicBezTo>
                    <a:pt x="54" y="9"/>
                    <a:pt x="53" y="7"/>
                    <a:pt x="52" y="6"/>
                  </a:cubicBezTo>
                  <a:cubicBezTo>
                    <a:pt x="51" y="6"/>
                    <a:pt x="50" y="5"/>
                    <a:pt x="50" y="5"/>
                  </a:cubicBezTo>
                  <a:cubicBezTo>
                    <a:pt x="49" y="4"/>
                    <a:pt x="48" y="4"/>
                    <a:pt x="47" y="4"/>
                  </a:cubicBezTo>
                  <a:cubicBezTo>
                    <a:pt x="41" y="2"/>
                    <a:pt x="33" y="4"/>
                    <a:pt x="27" y="6"/>
                  </a:cubicBezTo>
                  <a:cubicBezTo>
                    <a:pt x="20" y="9"/>
                    <a:pt x="14" y="12"/>
                    <a:pt x="10" y="15"/>
                  </a:cubicBezTo>
                  <a:cubicBezTo>
                    <a:pt x="8" y="17"/>
                    <a:pt x="6" y="19"/>
                    <a:pt x="4" y="20"/>
                  </a:cubicBezTo>
                  <a:cubicBezTo>
                    <a:pt x="3" y="22"/>
                    <a:pt x="2" y="24"/>
                    <a:pt x="1" y="25"/>
                  </a:cubicBezTo>
                  <a:cubicBezTo>
                    <a:pt x="0" y="27"/>
                    <a:pt x="1" y="28"/>
                    <a:pt x="0" y="29"/>
                  </a:cubicBezTo>
                  <a:cubicBezTo>
                    <a:pt x="0" y="30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9" name="Freeform 162"/>
            <p:cNvSpPr>
              <a:spLocks/>
            </p:cNvSpPr>
            <p:nvPr/>
          </p:nvSpPr>
          <p:spPr bwMode="auto">
            <a:xfrm>
              <a:off x="5319" y="1747"/>
              <a:ext cx="144" cy="71"/>
            </a:xfrm>
            <a:custGeom>
              <a:avLst/>
              <a:gdLst>
                <a:gd name="T0" fmla="*/ 0 w 60"/>
                <a:gd name="T1" fmla="*/ 29 h 29"/>
                <a:gd name="T2" fmla="*/ 0 w 60"/>
                <a:gd name="T3" fmla="*/ 25 h 29"/>
                <a:gd name="T4" fmla="*/ 0 w 60"/>
                <a:gd name="T5" fmla="*/ 22 h 29"/>
                <a:gd name="T6" fmla="*/ 3 w 60"/>
                <a:gd name="T7" fmla="*/ 18 h 29"/>
                <a:gd name="T8" fmla="*/ 12 w 60"/>
                <a:gd name="T9" fmla="*/ 11 h 29"/>
                <a:gd name="T10" fmla="*/ 25 w 60"/>
                <a:gd name="T11" fmla="*/ 6 h 29"/>
                <a:gd name="T12" fmla="*/ 31 w 60"/>
                <a:gd name="T13" fmla="*/ 4 h 29"/>
                <a:gd name="T14" fmla="*/ 37 w 60"/>
                <a:gd name="T15" fmla="*/ 3 h 29"/>
                <a:gd name="T16" fmla="*/ 49 w 60"/>
                <a:gd name="T17" fmla="*/ 2 h 29"/>
                <a:gd name="T18" fmla="*/ 54 w 60"/>
                <a:gd name="T19" fmla="*/ 1 h 29"/>
                <a:gd name="T20" fmla="*/ 57 w 60"/>
                <a:gd name="T21" fmla="*/ 1 h 29"/>
                <a:gd name="T22" fmla="*/ 60 w 60"/>
                <a:gd name="T23" fmla="*/ 0 h 29"/>
                <a:gd name="T24" fmla="*/ 57 w 60"/>
                <a:gd name="T25" fmla="*/ 1 h 29"/>
                <a:gd name="T26" fmla="*/ 49 w 60"/>
                <a:gd name="T27" fmla="*/ 3 h 29"/>
                <a:gd name="T28" fmla="*/ 38 w 60"/>
                <a:gd name="T29" fmla="*/ 5 h 29"/>
                <a:gd name="T30" fmla="*/ 32 w 60"/>
                <a:gd name="T31" fmla="*/ 7 h 29"/>
                <a:gd name="T32" fmla="*/ 25 w 60"/>
                <a:gd name="T33" fmla="*/ 9 h 29"/>
                <a:gd name="T34" fmla="*/ 13 w 60"/>
                <a:gd name="T35" fmla="*/ 13 h 29"/>
                <a:gd name="T36" fmla="*/ 8 w 60"/>
                <a:gd name="T37" fmla="*/ 16 h 29"/>
                <a:gd name="T38" fmla="*/ 4 w 60"/>
                <a:gd name="T39" fmla="*/ 19 h 29"/>
                <a:gd name="T40" fmla="*/ 1 w 60"/>
                <a:gd name="T41" fmla="*/ 22 h 29"/>
                <a:gd name="T42" fmla="*/ 0 w 60"/>
                <a:gd name="T43" fmla="*/ 25 h 29"/>
                <a:gd name="T44" fmla="*/ 0 w 60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0" h="29">
                  <a:moveTo>
                    <a:pt x="0" y="29"/>
                  </a:moveTo>
                  <a:cubicBezTo>
                    <a:pt x="0" y="29"/>
                    <a:pt x="0" y="27"/>
                    <a:pt x="0" y="25"/>
                  </a:cubicBezTo>
                  <a:cubicBezTo>
                    <a:pt x="0" y="24"/>
                    <a:pt x="0" y="23"/>
                    <a:pt x="0" y="22"/>
                  </a:cubicBezTo>
                  <a:cubicBezTo>
                    <a:pt x="1" y="21"/>
                    <a:pt x="2" y="19"/>
                    <a:pt x="3" y="18"/>
                  </a:cubicBezTo>
                  <a:cubicBezTo>
                    <a:pt x="5" y="15"/>
                    <a:pt x="8" y="13"/>
                    <a:pt x="12" y="11"/>
                  </a:cubicBezTo>
                  <a:cubicBezTo>
                    <a:pt x="16" y="9"/>
                    <a:pt x="20" y="7"/>
                    <a:pt x="25" y="6"/>
                  </a:cubicBezTo>
                  <a:cubicBezTo>
                    <a:pt x="27" y="5"/>
                    <a:pt x="29" y="5"/>
                    <a:pt x="31" y="4"/>
                  </a:cubicBezTo>
                  <a:cubicBezTo>
                    <a:pt x="33" y="3"/>
                    <a:pt x="35" y="3"/>
                    <a:pt x="37" y="3"/>
                  </a:cubicBezTo>
                  <a:cubicBezTo>
                    <a:pt x="42" y="2"/>
                    <a:pt x="46" y="2"/>
                    <a:pt x="49" y="2"/>
                  </a:cubicBezTo>
                  <a:cubicBezTo>
                    <a:pt x="51" y="1"/>
                    <a:pt x="52" y="1"/>
                    <a:pt x="54" y="1"/>
                  </a:cubicBezTo>
                  <a:cubicBezTo>
                    <a:pt x="55" y="1"/>
                    <a:pt x="56" y="1"/>
                    <a:pt x="57" y="1"/>
                  </a:cubicBezTo>
                  <a:cubicBezTo>
                    <a:pt x="59" y="0"/>
                    <a:pt x="60" y="0"/>
                    <a:pt x="60" y="0"/>
                  </a:cubicBezTo>
                  <a:cubicBezTo>
                    <a:pt x="60" y="0"/>
                    <a:pt x="59" y="1"/>
                    <a:pt x="57" y="1"/>
                  </a:cubicBezTo>
                  <a:cubicBezTo>
                    <a:pt x="55" y="2"/>
                    <a:pt x="53" y="3"/>
                    <a:pt x="49" y="3"/>
                  </a:cubicBezTo>
                  <a:cubicBezTo>
                    <a:pt x="46" y="4"/>
                    <a:pt x="42" y="4"/>
                    <a:pt x="38" y="5"/>
                  </a:cubicBezTo>
                  <a:cubicBezTo>
                    <a:pt x="36" y="6"/>
                    <a:pt x="34" y="6"/>
                    <a:pt x="32" y="7"/>
                  </a:cubicBezTo>
                  <a:cubicBezTo>
                    <a:pt x="30" y="7"/>
                    <a:pt x="28" y="8"/>
                    <a:pt x="25" y="9"/>
                  </a:cubicBezTo>
                  <a:cubicBezTo>
                    <a:pt x="21" y="10"/>
                    <a:pt x="17" y="11"/>
                    <a:pt x="13" y="13"/>
                  </a:cubicBezTo>
                  <a:cubicBezTo>
                    <a:pt x="11" y="14"/>
                    <a:pt x="10" y="15"/>
                    <a:pt x="8" y="16"/>
                  </a:cubicBezTo>
                  <a:cubicBezTo>
                    <a:pt x="7" y="17"/>
                    <a:pt x="5" y="18"/>
                    <a:pt x="4" y="19"/>
                  </a:cubicBezTo>
                  <a:cubicBezTo>
                    <a:pt x="3" y="20"/>
                    <a:pt x="2" y="21"/>
                    <a:pt x="1" y="22"/>
                  </a:cubicBezTo>
                  <a:cubicBezTo>
                    <a:pt x="1" y="23"/>
                    <a:pt x="0" y="25"/>
                    <a:pt x="0" y="25"/>
                  </a:cubicBezTo>
                  <a:cubicBezTo>
                    <a:pt x="0" y="27"/>
                    <a:pt x="0" y="29"/>
                    <a:pt x="0" y="2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0" name="Freeform 163"/>
            <p:cNvSpPr>
              <a:spLocks/>
            </p:cNvSpPr>
            <p:nvPr/>
          </p:nvSpPr>
          <p:spPr bwMode="auto">
            <a:xfrm>
              <a:off x="5168" y="1747"/>
              <a:ext cx="319" cy="122"/>
            </a:xfrm>
            <a:custGeom>
              <a:avLst/>
              <a:gdLst>
                <a:gd name="T0" fmla="*/ 1 w 133"/>
                <a:gd name="T1" fmla="*/ 37 h 50"/>
                <a:gd name="T2" fmla="*/ 2 w 133"/>
                <a:gd name="T3" fmla="*/ 40 h 50"/>
                <a:gd name="T4" fmla="*/ 2 w 133"/>
                <a:gd name="T5" fmla="*/ 43 h 50"/>
                <a:gd name="T6" fmla="*/ 1 w 133"/>
                <a:gd name="T7" fmla="*/ 50 h 50"/>
                <a:gd name="T8" fmla="*/ 0 w 133"/>
                <a:gd name="T9" fmla="*/ 49 h 50"/>
                <a:gd name="T10" fmla="*/ 8 w 133"/>
                <a:gd name="T11" fmla="*/ 44 h 50"/>
                <a:gd name="T12" fmla="*/ 15 w 133"/>
                <a:gd name="T13" fmla="*/ 38 h 50"/>
                <a:gd name="T14" fmla="*/ 23 w 133"/>
                <a:gd name="T15" fmla="*/ 34 h 50"/>
                <a:gd name="T16" fmla="*/ 32 w 133"/>
                <a:gd name="T17" fmla="*/ 32 h 50"/>
                <a:gd name="T18" fmla="*/ 41 w 133"/>
                <a:gd name="T19" fmla="*/ 31 h 50"/>
                <a:gd name="T20" fmla="*/ 50 w 133"/>
                <a:gd name="T21" fmla="*/ 30 h 50"/>
                <a:gd name="T22" fmla="*/ 59 w 133"/>
                <a:gd name="T23" fmla="*/ 31 h 50"/>
                <a:gd name="T24" fmla="*/ 67 w 133"/>
                <a:gd name="T25" fmla="*/ 32 h 50"/>
                <a:gd name="T26" fmla="*/ 69 w 133"/>
                <a:gd name="T27" fmla="*/ 31 h 50"/>
                <a:gd name="T28" fmla="*/ 70 w 133"/>
                <a:gd name="T29" fmla="*/ 30 h 50"/>
                <a:gd name="T30" fmla="*/ 72 w 133"/>
                <a:gd name="T31" fmla="*/ 26 h 50"/>
                <a:gd name="T32" fmla="*/ 75 w 133"/>
                <a:gd name="T33" fmla="*/ 22 h 50"/>
                <a:gd name="T34" fmla="*/ 77 w 133"/>
                <a:gd name="T35" fmla="*/ 21 h 50"/>
                <a:gd name="T36" fmla="*/ 78 w 133"/>
                <a:gd name="T37" fmla="*/ 19 h 50"/>
                <a:gd name="T38" fmla="*/ 86 w 133"/>
                <a:gd name="T39" fmla="*/ 15 h 50"/>
                <a:gd name="T40" fmla="*/ 95 w 133"/>
                <a:gd name="T41" fmla="*/ 12 h 50"/>
                <a:gd name="T42" fmla="*/ 104 w 133"/>
                <a:gd name="T43" fmla="*/ 10 h 50"/>
                <a:gd name="T44" fmla="*/ 113 w 133"/>
                <a:gd name="T45" fmla="*/ 9 h 50"/>
                <a:gd name="T46" fmla="*/ 131 w 133"/>
                <a:gd name="T47" fmla="*/ 8 h 50"/>
                <a:gd name="T48" fmla="*/ 131 w 133"/>
                <a:gd name="T49" fmla="*/ 9 h 50"/>
                <a:gd name="T50" fmla="*/ 128 w 133"/>
                <a:gd name="T51" fmla="*/ 7 h 50"/>
                <a:gd name="T52" fmla="*/ 125 w 133"/>
                <a:gd name="T53" fmla="*/ 5 h 50"/>
                <a:gd name="T54" fmla="*/ 119 w 133"/>
                <a:gd name="T55" fmla="*/ 0 h 50"/>
                <a:gd name="T56" fmla="*/ 125 w 133"/>
                <a:gd name="T57" fmla="*/ 5 h 50"/>
                <a:gd name="T58" fmla="*/ 129 w 133"/>
                <a:gd name="T59" fmla="*/ 6 h 50"/>
                <a:gd name="T60" fmla="*/ 132 w 133"/>
                <a:gd name="T61" fmla="*/ 9 h 50"/>
                <a:gd name="T62" fmla="*/ 133 w 133"/>
                <a:gd name="T63" fmla="*/ 9 h 50"/>
                <a:gd name="T64" fmla="*/ 131 w 133"/>
                <a:gd name="T65" fmla="*/ 10 h 50"/>
                <a:gd name="T66" fmla="*/ 114 w 133"/>
                <a:gd name="T67" fmla="*/ 11 h 50"/>
                <a:gd name="T68" fmla="*/ 105 w 133"/>
                <a:gd name="T69" fmla="*/ 13 h 50"/>
                <a:gd name="T70" fmla="*/ 96 w 133"/>
                <a:gd name="T71" fmla="*/ 14 h 50"/>
                <a:gd name="T72" fmla="*/ 88 w 133"/>
                <a:gd name="T73" fmla="*/ 17 h 50"/>
                <a:gd name="T74" fmla="*/ 80 w 133"/>
                <a:gd name="T75" fmla="*/ 21 h 50"/>
                <a:gd name="T76" fmla="*/ 78 w 133"/>
                <a:gd name="T77" fmla="*/ 23 h 50"/>
                <a:gd name="T78" fmla="*/ 77 w 133"/>
                <a:gd name="T79" fmla="*/ 24 h 50"/>
                <a:gd name="T80" fmla="*/ 75 w 133"/>
                <a:gd name="T81" fmla="*/ 28 h 50"/>
                <a:gd name="T82" fmla="*/ 72 w 133"/>
                <a:gd name="T83" fmla="*/ 32 h 50"/>
                <a:gd name="T84" fmla="*/ 70 w 133"/>
                <a:gd name="T85" fmla="*/ 34 h 50"/>
                <a:gd name="T86" fmla="*/ 68 w 133"/>
                <a:gd name="T87" fmla="*/ 35 h 50"/>
                <a:gd name="T88" fmla="*/ 58 w 133"/>
                <a:gd name="T89" fmla="*/ 34 h 50"/>
                <a:gd name="T90" fmla="*/ 50 w 133"/>
                <a:gd name="T91" fmla="*/ 33 h 50"/>
                <a:gd name="T92" fmla="*/ 41 w 133"/>
                <a:gd name="T93" fmla="*/ 33 h 50"/>
                <a:gd name="T94" fmla="*/ 32 w 133"/>
                <a:gd name="T95" fmla="*/ 34 h 50"/>
                <a:gd name="T96" fmla="*/ 24 w 133"/>
                <a:gd name="T97" fmla="*/ 36 h 50"/>
                <a:gd name="T98" fmla="*/ 16 w 133"/>
                <a:gd name="T99" fmla="*/ 40 h 50"/>
                <a:gd name="T100" fmla="*/ 9 w 133"/>
                <a:gd name="T101" fmla="*/ 45 h 50"/>
                <a:gd name="T102" fmla="*/ 0 w 133"/>
                <a:gd name="T103" fmla="*/ 50 h 50"/>
                <a:gd name="T104" fmla="*/ 0 w 133"/>
                <a:gd name="T105" fmla="*/ 50 h 50"/>
                <a:gd name="T106" fmla="*/ 0 w 133"/>
                <a:gd name="T107" fmla="*/ 49 h 50"/>
                <a:gd name="T108" fmla="*/ 2 w 133"/>
                <a:gd name="T109" fmla="*/ 43 h 50"/>
                <a:gd name="T110" fmla="*/ 2 w 133"/>
                <a:gd name="T111" fmla="*/ 40 h 50"/>
                <a:gd name="T112" fmla="*/ 1 w 133"/>
                <a:gd name="T113" fmla="*/ 3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33" h="50">
                  <a:moveTo>
                    <a:pt x="1" y="37"/>
                  </a:moveTo>
                  <a:cubicBezTo>
                    <a:pt x="2" y="40"/>
                    <a:pt x="2" y="40"/>
                    <a:pt x="2" y="40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5"/>
                    <a:pt x="1" y="48"/>
                    <a:pt x="1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" y="49"/>
                    <a:pt x="5" y="46"/>
                    <a:pt x="8" y="44"/>
                  </a:cubicBezTo>
                  <a:cubicBezTo>
                    <a:pt x="10" y="42"/>
                    <a:pt x="12" y="40"/>
                    <a:pt x="15" y="38"/>
                  </a:cubicBezTo>
                  <a:cubicBezTo>
                    <a:pt x="17" y="37"/>
                    <a:pt x="20" y="35"/>
                    <a:pt x="23" y="34"/>
                  </a:cubicBezTo>
                  <a:cubicBezTo>
                    <a:pt x="26" y="33"/>
                    <a:pt x="29" y="32"/>
                    <a:pt x="32" y="32"/>
                  </a:cubicBezTo>
                  <a:cubicBezTo>
                    <a:pt x="35" y="31"/>
                    <a:pt x="38" y="31"/>
                    <a:pt x="41" y="31"/>
                  </a:cubicBezTo>
                  <a:cubicBezTo>
                    <a:pt x="50" y="30"/>
                    <a:pt x="50" y="30"/>
                    <a:pt x="50" y="30"/>
                  </a:cubicBezTo>
                  <a:cubicBezTo>
                    <a:pt x="53" y="30"/>
                    <a:pt x="56" y="30"/>
                    <a:pt x="59" y="31"/>
                  </a:cubicBezTo>
                  <a:cubicBezTo>
                    <a:pt x="62" y="32"/>
                    <a:pt x="65" y="33"/>
                    <a:pt x="67" y="32"/>
                  </a:cubicBezTo>
                  <a:cubicBezTo>
                    <a:pt x="67" y="32"/>
                    <a:pt x="68" y="32"/>
                    <a:pt x="69" y="31"/>
                  </a:cubicBezTo>
                  <a:cubicBezTo>
                    <a:pt x="69" y="31"/>
                    <a:pt x="70" y="31"/>
                    <a:pt x="70" y="30"/>
                  </a:cubicBezTo>
                  <a:cubicBezTo>
                    <a:pt x="71" y="29"/>
                    <a:pt x="72" y="28"/>
                    <a:pt x="72" y="26"/>
                  </a:cubicBezTo>
                  <a:cubicBezTo>
                    <a:pt x="73" y="25"/>
                    <a:pt x="74" y="24"/>
                    <a:pt x="75" y="22"/>
                  </a:cubicBezTo>
                  <a:cubicBezTo>
                    <a:pt x="75" y="22"/>
                    <a:pt x="76" y="21"/>
                    <a:pt x="77" y="21"/>
                  </a:cubicBezTo>
                  <a:cubicBezTo>
                    <a:pt x="78" y="19"/>
                    <a:pt x="78" y="19"/>
                    <a:pt x="78" y="19"/>
                  </a:cubicBezTo>
                  <a:cubicBezTo>
                    <a:pt x="81" y="17"/>
                    <a:pt x="84" y="16"/>
                    <a:pt x="86" y="15"/>
                  </a:cubicBezTo>
                  <a:cubicBezTo>
                    <a:pt x="89" y="13"/>
                    <a:pt x="92" y="12"/>
                    <a:pt x="95" y="12"/>
                  </a:cubicBezTo>
                  <a:cubicBezTo>
                    <a:pt x="98" y="11"/>
                    <a:pt x="101" y="11"/>
                    <a:pt x="104" y="10"/>
                  </a:cubicBezTo>
                  <a:cubicBezTo>
                    <a:pt x="113" y="9"/>
                    <a:pt x="113" y="9"/>
                    <a:pt x="113" y="9"/>
                  </a:cubicBezTo>
                  <a:cubicBezTo>
                    <a:pt x="119" y="9"/>
                    <a:pt x="125" y="9"/>
                    <a:pt x="131" y="8"/>
                  </a:cubicBezTo>
                  <a:cubicBezTo>
                    <a:pt x="131" y="9"/>
                    <a:pt x="131" y="9"/>
                    <a:pt x="131" y="9"/>
                  </a:cubicBezTo>
                  <a:cubicBezTo>
                    <a:pt x="130" y="8"/>
                    <a:pt x="129" y="8"/>
                    <a:pt x="128" y="7"/>
                  </a:cubicBezTo>
                  <a:cubicBezTo>
                    <a:pt x="125" y="5"/>
                    <a:pt x="125" y="5"/>
                    <a:pt x="125" y="5"/>
                  </a:cubicBezTo>
                  <a:cubicBezTo>
                    <a:pt x="123" y="3"/>
                    <a:pt x="121" y="2"/>
                    <a:pt x="119" y="0"/>
                  </a:cubicBezTo>
                  <a:cubicBezTo>
                    <a:pt x="121" y="2"/>
                    <a:pt x="123" y="3"/>
                    <a:pt x="125" y="5"/>
                  </a:cubicBezTo>
                  <a:cubicBezTo>
                    <a:pt x="129" y="6"/>
                    <a:pt x="129" y="6"/>
                    <a:pt x="129" y="6"/>
                  </a:cubicBezTo>
                  <a:cubicBezTo>
                    <a:pt x="130" y="7"/>
                    <a:pt x="131" y="8"/>
                    <a:pt x="132" y="9"/>
                  </a:cubicBezTo>
                  <a:cubicBezTo>
                    <a:pt x="133" y="9"/>
                    <a:pt x="133" y="9"/>
                    <a:pt x="133" y="9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05" y="13"/>
                    <a:pt x="105" y="13"/>
                    <a:pt x="105" y="13"/>
                  </a:cubicBezTo>
                  <a:cubicBezTo>
                    <a:pt x="102" y="13"/>
                    <a:pt x="99" y="14"/>
                    <a:pt x="96" y="14"/>
                  </a:cubicBezTo>
                  <a:cubicBezTo>
                    <a:pt x="93" y="15"/>
                    <a:pt x="90" y="16"/>
                    <a:pt x="88" y="17"/>
                  </a:cubicBezTo>
                  <a:cubicBezTo>
                    <a:pt x="85" y="18"/>
                    <a:pt x="82" y="20"/>
                    <a:pt x="80" y="21"/>
                  </a:cubicBezTo>
                  <a:cubicBezTo>
                    <a:pt x="78" y="23"/>
                    <a:pt x="78" y="23"/>
                    <a:pt x="78" y="23"/>
                  </a:cubicBezTo>
                  <a:cubicBezTo>
                    <a:pt x="78" y="23"/>
                    <a:pt x="77" y="24"/>
                    <a:pt x="77" y="24"/>
                  </a:cubicBezTo>
                  <a:cubicBezTo>
                    <a:pt x="76" y="25"/>
                    <a:pt x="76" y="27"/>
                    <a:pt x="75" y="28"/>
                  </a:cubicBezTo>
                  <a:cubicBezTo>
                    <a:pt x="74" y="29"/>
                    <a:pt x="73" y="31"/>
                    <a:pt x="72" y="32"/>
                  </a:cubicBezTo>
                  <a:cubicBezTo>
                    <a:pt x="72" y="33"/>
                    <a:pt x="71" y="33"/>
                    <a:pt x="70" y="34"/>
                  </a:cubicBezTo>
                  <a:cubicBezTo>
                    <a:pt x="69" y="34"/>
                    <a:pt x="69" y="35"/>
                    <a:pt x="68" y="35"/>
                  </a:cubicBezTo>
                  <a:cubicBezTo>
                    <a:pt x="64" y="36"/>
                    <a:pt x="61" y="34"/>
                    <a:pt x="58" y="34"/>
                  </a:cubicBezTo>
                  <a:cubicBezTo>
                    <a:pt x="55" y="33"/>
                    <a:pt x="53" y="32"/>
                    <a:pt x="50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38" y="34"/>
                    <a:pt x="35" y="34"/>
                    <a:pt x="32" y="34"/>
                  </a:cubicBezTo>
                  <a:cubicBezTo>
                    <a:pt x="29" y="35"/>
                    <a:pt x="26" y="35"/>
                    <a:pt x="24" y="36"/>
                  </a:cubicBezTo>
                  <a:cubicBezTo>
                    <a:pt x="21" y="37"/>
                    <a:pt x="18" y="39"/>
                    <a:pt x="16" y="40"/>
                  </a:cubicBezTo>
                  <a:cubicBezTo>
                    <a:pt x="13" y="41"/>
                    <a:pt x="11" y="44"/>
                    <a:pt x="9" y="45"/>
                  </a:cubicBezTo>
                  <a:cubicBezTo>
                    <a:pt x="6" y="47"/>
                    <a:pt x="4" y="49"/>
                    <a:pt x="0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" y="47"/>
                    <a:pt x="1" y="45"/>
                    <a:pt x="2" y="43"/>
                  </a:cubicBezTo>
                  <a:cubicBezTo>
                    <a:pt x="2" y="40"/>
                    <a:pt x="2" y="40"/>
                    <a:pt x="2" y="40"/>
                  </a:cubicBezTo>
                  <a:lnTo>
                    <a:pt x="1" y="37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1" name="Freeform 164"/>
            <p:cNvSpPr>
              <a:spLocks/>
            </p:cNvSpPr>
            <p:nvPr/>
          </p:nvSpPr>
          <p:spPr bwMode="auto">
            <a:xfrm>
              <a:off x="5068" y="1745"/>
              <a:ext cx="98" cy="117"/>
            </a:xfrm>
            <a:custGeom>
              <a:avLst/>
              <a:gdLst>
                <a:gd name="T0" fmla="*/ 9 w 41"/>
                <a:gd name="T1" fmla="*/ 0 h 48"/>
                <a:gd name="T2" fmla="*/ 8 w 41"/>
                <a:gd name="T3" fmla="*/ 1 h 48"/>
                <a:gd name="T4" fmla="*/ 8 w 41"/>
                <a:gd name="T5" fmla="*/ 3 h 48"/>
                <a:gd name="T6" fmla="*/ 8 w 41"/>
                <a:gd name="T7" fmla="*/ 4 h 48"/>
                <a:gd name="T8" fmla="*/ 8 w 41"/>
                <a:gd name="T9" fmla="*/ 5 h 48"/>
                <a:gd name="T10" fmla="*/ 7 w 41"/>
                <a:gd name="T11" fmla="*/ 6 h 48"/>
                <a:gd name="T12" fmla="*/ 5 w 41"/>
                <a:gd name="T13" fmla="*/ 9 h 48"/>
                <a:gd name="T14" fmla="*/ 2 w 41"/>
                <a:gd name="T15" fmla="*/ 11 h 48"/>
                <a:gd name="T16" fmla="*/ 2 w 41"/>
                <a:gd name="T17" fmla="*/ 9 h 48"/>
                <a:gd name="T18" fmla="*/ 13 w 41"/>
                <a:gd name="T19" fmla="*/ 18 h 48"/>
                <a:gd name="T20" fmla="*/ 18 w 41"/>
                <a:gd name="T21" fmla="*/ 23 h 48"/>
                <a:gd name="T22" fmla="*/ 23 w 41"/>
                <a:gd name="T23" fmla="*/ 28 h 48"/>
                <a:gd name="T24" fmla="*/ 31 w 41"/>
                <a:gd name="T25" fmla="*/ 39 h 48"/>
                <a:gd name="T26" fmla="*/ 36 w 41"/>
                <a:gd name="T27" fmla="*/ 44 h 48"/>
                <a:gd name="T28" fmla="*/ 38 w 41"/>
                <a:gd name="T29" fmla="*/ 47 h 48"/>
                <a:gd name="T30" fmla="*/ 41 w 41"/>
                <a:gd name="T31" fmla="*/ 48 h 48"/>
                <a:gd name="T32" fmla="*/ 38 w 41"/>
                <a:gd name="T33" fmla="*/ 47 h 48"/>
                <a:gd name="T34" fmla="*/ 35 w 41"/>
                <a:gd name="T35" fmla="*/ 45 h 48"/>
                <a:gd name="T36" fmla="*/ 30 w 41"/>
                <a:gd name="T37" fmla="*/ 40 h 48"/>
                <a:gd name="T38" fmla="*/ 21 w 41"/>
                <a:gd name="T39" fmla="*/ 30 h 48"/>
                <a:gd name="T40" fmla="*/ 16 w 41"/>
                <a:gd name="T41" fmla="*/ 25 h 48"/>
                <a:gd name="T42" fmla="*/ 11 w 41"/>
                <a:gd name="T43" fmla="*/ 20 h 48"/>
                <a:gd name="T44" fmla="*/ 1 w 41"/>
                <a:gd name="T45" fmla="*/ 11 h 48"/>
                <a:gd name="T46" fmla="*/ 0 w 41"/>
                <a:gd name="T47" fmla="*/ 10 h 48"/>
                <a:gd name="T48" fmla="*/ 1 w 41"/>
                <a:gd name="T49" fmla="*/ 9 h 48"/>
                <a:gd name="T50" fmla="*/ 4 w 41"/>
                <a:gd name="T51" fmla="*/ 7 h 48"/>
                <a:gd name="T52" fmla="*/ 6 w 41"/>
                <a:gd name="T53" fmla="*/ 5 h 48"/>
                <a:gd name="T54" fmla="*/ 7 w 41"/>
                <a:gd name="T55" fmla="*/ 5 h 48"/>
                <a:gd name="T56" fmla="*/ 7 w 41"/>
                <a:gd name="T57" fmla="*/ 4 h 48"/>
                <a:gd name="T58" fmla="*/ 7 w 41"/>
                <a:gd name="T59" fmla="*/ 3 h 48"/>
                <a:gd name="T60" fmla="*/ 8 w 41"/>
                <a:gd name="T61" fmla="*/ 1 h 48"/>
                <a:gd name="T62" fmla="*/ 9 w 41"/>
                <a:gd name="T6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" h="48">
                  <a:moveTo>
                    <a:pt x="9" y="0"/>
                  </a:moveTo>
                  <a:cubicBezTo>
                    <a:pt x="9" y="0"/>
                    <a:pt x="8" y="1"/>
                    <a:pt x="8" y="1"/>
                  </a:cubicBezTo>
                  <a:cubicBezTo>
                    <a:pt x="8" y="2"/>
                    <a:pt x="8" y="2"/>
                    <a:pt x="8" y="3"/>
                  </a:cubicBezTo>
                  <a:cubicBezTo>
                    <a:pt x="8" y="3"/>
                    <a:pt x="8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7"/>
                    <a:pt x="6" y="8"/>
                    <a:pt x="5" y="9"/>
                  </a:cubicBezTo>
                  <a:cubicBezTo>
                    <a:pt x="4" y="9"/>
                    <a:pt x="3" y="10"/>
                    <a:pt x="2" y="1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6" y="12"/>
                    <a:pt x="10" y="15"/>
                    <a:pt x="13" y="18"/>
                  </a:cubicBezTo>
                  <a:cubicBezTo>
                    <a:pt x="15" y="19"/>
                    <a:pt x="17" y="21"/>
                    <a:pt x="18" y="23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7" y="31"/>
                    <a:pt x="29" y="35"/>
                    <a:pt x="31" y="39"/>
                  </a:cubicBezTo>
                  <a:cubicBezTo>
                    <a:pt x="33" y="41"/>
                    <a:pt x="34" y="43"/>
                    <a:pt x="36" y="44"/>
                  </a:cubicBezTo>
                  <a:cubicBezTo>
                    <a:pt x="36" y="45"/>
                    <a:pt x="37" y="46"/>
                    <a:pt x="38" y="47"/>
                  </a:cubicBezTo>
                  <a:cubicBezTo>
                    <a:pt x="39" y="47"/>
                    <a:pt x="40" y="48"/>
                    <a:pt x="41" y="48"/>
                  </a:cubicBezTo>
                  <a:cubicBezTo>
                    <a:pt x="40" y="48"/>
                    <a:pt x="39" y="48"/>
                    <a:pt x="38" y="47"/>
                  </a:cubicBezTo>
                  <a:cubicBezTo>
                    <a:pt x="37" y="47"/>
                    <a:pt x="36" y="46"/>
                    <a:pt x="35" y="45"/>
                  </a:cubicBezTo>
                  <a:cubicBezTo>
                    <a:pt x="33" y="44"/>
                    <a:pt x="31" y="42"/>
                    <a:pt x="30" y="40"/>
                  </a:cubicBezTo>
                  <a:cubicBezTo>
                    <a:pt x="27" y="37"/>
                    <a:pt x="25" y="33"/>
                    <a:pt x="21" y="30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5" y="23"/>
                    <a:pt x="13" y="21"/>
                    <a:pt x="11" y="20"/>
                  </a:cubicBezTo>
                  <a:cubicBezTo>
                    <a:pt x="8" y="17"/>
                    <a:pt x="4" y="14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2" y="8"/>
                    <a:pt x="3" y="8"/>
                    <a:pt x="4" y="7"/>
                  </a:cubicBezTo>
                  <a:cubicBezTo>
                    <a:pt x="5" y="7"/>
                    <a:pt x="6" y="6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3"/>
                    <a:pt x="7" y="3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0"/>
                    <a:pt x="9" y="0"/>
                    <a:pt x="9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2" name="Freeform 165"/>
            <p:cNvSpPr>
              <a:spLocks/>
            </p:cNvSpPr>
            <p:nvPr/>
          </p:nvSpPr>
          <p:spPr bwMode="auto">
            <a:xfrm>
              <a:off x="5152" y="1854"/>
              <a:ext cx="19" cy="20"/>
            </a:xfrm>
            <a:custGeom>
              <a:avLst/>
              <a:gdLst>
                <a:gd name="T0" fmla="*/ 0 w 8"/>
                <a:gd name="T1" fmla="*/ 0 h 8"/>
                <a:gd name="T2" fmla="*/ 1 w 8"/>
                <a:gd name="T3" fmla="*/ 1 h 8"/>
                <a:gd name="T4" fmla="*/ 4 w 8"/>
                <a:gd name="T5" fmla="*/ 3 h 8"/>
                <a:gd name="T6" fmla="*/ 7 w 8"/>
                <a:gd name="T7" fmla="*/ 6 h 8"/>
                <a:gd name="T8" fmla="*/ 8 w 8"/>
                <a:gd name="T9" fmla="*/ 7 h 8"/>
                <a:gd name="T10" fmla="*/ 6 w 8"/>
                <a:gd name="T11" fmla="*/ 7 h 8"/>
                <a:gd name="T12" fmla="*/ 4 w 8"/>
                <a:gd name="T13" fmla="*/ 6 h 8"/>
                <a:gd name="T14" fmla="*/ 2 w 8"/>
                <a:gd name="T15" fmla="*/ 5 h 8"/>
                <a:gd name="T16" fmla="*/ 1 w 8"/>
                <a:gd name="T17" fmla="*/ 3 h 8"/>
                <a:gd name="T18" fmla="*/ 0 w 8"/>
                <a:gd name="T19" fmla="*/ 2 h 8"/>
                <a:gd name="T20" fmla="*/ 0 w 8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2" y="1"/>
                    <a:pt x="3" y="2"/>
                    <a:pt x="4" y="3"/>
                  </a:cubicBezTo>
                  <a:cubicBezTo>
                    <a:pt x="5" y="4"/>
                    <a:pt x="6" y="5"/>
                    <a:pt x="7" y="6"/>
                  </a:cubicBezTo>
                  <a:cubicBezTo>
                    <a:pt x="7" y="7"/>
                    <a:pt x="8" y="7"/>
                    <a:pt x="8" y="7"/>
                  </a:cubicBezTo>
                  <a:cubicBezTo>
                    <a:pt x="8" y="7"/>
                    <a:pt x="7" y="8"/>
                    <a:pt x="6" y="7"/>
                  </a:cubicBezTo>
                  <a:cubicBezTo>
                    <a:pt x="5" y="7"/>
                    <a:pt x="5" y="7"/>
                    <a:pt x="4" y="6"/>
                  </a:cubicBezTo>
                  <a:cubicBezTo>
                    <a:pt x="3" y="6"/>
                    <a:pt x="3" y="6"/>
                    <a:pt x="2" y="5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3" name="Freeform 166"/>
            <p:cNvSpPr>
              <a:spLocks/>
            </p:cNvSpPr>
            <p:nvPr/>
          </p:nvSpPr>
          <p:spPr bwMode="auto">
            <a:xfrm>
              <a:off x="5066" y="1769"/>
              <a:ext cx="428" cy="114"/>
            </a:xfrm>
            <a:custGeom>
              <a:avLst/>
              <a:gdLst>
                <a:gd name="T0" fmla="*/ 3 w 179"/>
                <a:gd name="T1" fmla="*/ 1 h 47"/>
                <a:gd name="T2" fmla="*/ 1 w 179"/>
                <a:gd name="T3" fmla="*/ 1 h 47"/>
                <a:gd name="T4" fmla="*/ 1 w 179"/>
                <a:gd name="T5" fmla="*/ 1 h 47"/>
                <a:gd name="T6" fmla="*/ 4 w 179"/>
                <a:gd name="T7" fmla="*/ 6 h 47"/>
                <a:gd name="T8" fmla="*/ 8 w 179"/>
                <a:gd name="T9" fmla="*/ 11 h 47"/>
                <a:gd name="T10" fmla="*/ 18 w 179"/>
                <a:gd name="T11" fmla="*/ 20 h 47"/>
                <a:gd name="T12" fmla="*/ 27 w 179"/>
                <a:gd name="T13" fmla="*/ 30 h 47"/>
                <a:gd name="T14" fmla="*/ 37 w 179"/>
                <a:gd name="T15" fmla="*/ 39 h 47"/>
                <a:gd name="T16" fmla="*/ 42 w 179"/>
                <a:gd name="T17" fmla="*/ 43 h 47"/>
                <a:gd name="T18" fmla="*/ 46 w 179"/>
                <a:gd name="T19" fmla="*/ 42 h 47"/>
                <a:gd name="T20" fmla="*/ 56 w 179"/>
                <a:gd name="T21" fmla="*/ 33 h 47"/>
                <a:gd name="T22" fmla="*/ 69 w 179"/>
                <a:gd name="T23" fmla="*/ 27 h 47"/>
                <a:gd name="T24" fmla="*/ 82 w 179"/>
                <a:gd name="T25" fmla="*/ 26 h 47"/>
                <a:gd name="T26" fmla="*/ 96 w 179"/>
                <a:gd name="T27" fmla="*/ 26 h 47"/>
                <a:gd name="T28" fmla="*/ 109 w 179"/>
                <a:gd name="T29" fmla="*/ 27 h 47"/>
                <a:gd name="T30" fmla="*/ 114 w 179"/>
                <a:gd name="T31" fmla="*/ 25 h 47"/>
                <a:gd name="T32" fmla="*/ 118 w 179"/>
                <a:gd name="T33" fmla="*/ 21 h 47"/>
                <a:gd name="T34" fmla="*/ 127 w 179"/>
                <a:gd name="T35" fmla="*/ 11 h 47"/>
                <a:gd name="T36" fmla="*/ 133 w 179"/>
                <a:gd name="T37" fmla="*/ 8 h 47"/>
                <a:gd name="T38" fmla="*/ 140 w 179"/>
                <a:gd name="T39" fmla="*/ 5 h 47"/>
                <a:gd name="T40" fmla="*/ 153 w 179"/>
                <a:gd name="T41" fmla="*/ 3 h 47"/>
                <a:gd name="T42" fmla="*/ 167 w 179"/>
                <a:gd name="T43" fmla="*/ 3 h 47"/>
                <a:gd name="T44" fmla="*/ 173 w 179"/>
                <a:gd name="T45" fmla="*/ 4 h 47"/>
                <a:gd name="T46" fmla="*/ 178 w 179"/>
                <a:gd name="T47" fmla="*/ 1 h 47"/>
                <a:gd name="T48" fmla="*/ 178 w 179"/>
                <a:gd name="T49" fmla="*/ 1 h 47"/>
                <a:gd name="T50" fmla="*/ 176 w 179"/>
                <a:gd name="T51" fmla="*/ 0 h 47"/>
                <a:gd name="T52" fmla="*/ 173 w 179"/>
                <a:gd name="T53" fmla="*/ 0 h 47"/>
                <a:gd name="T54" fmla="*/ 176 w 179"/>
                <a:gd name="T55" fmla="*/ 0 h 47"/>
                <a:gd name="T56" fmla="*/ 178 w 179"/>
                <a:gd name="T57" fmla="*/ 1 h 47"/>
                <a:gd name="T58" fmla="*/ 178 w 179"/>
                <a:gd name="T59" fmla="*/ 1 h 47"/>
                <a:gd name="T60" fmla="*/ 178 w 179"/>
                <a:gd name="T61" fmla="*/ 1 h 47"/>
                <a:gd name="T62" fmla="*/ 177 w 179"/>
                <a:gd name="T63" fmla="*/ 4 h 47"/>
                <a:gd name="T64" fmla="*/ 173 w 179"/>
                <a:gd name="T65" fmla="*/ 5 h 47"/>
                <a:gd name="T66" fmla="*/ 167 w 179"/>
                <a:gd name="T67" fmla="*/ 4 h 47"/>
                <a:gd name="T68" fmla="*/ 153 w 179"/>
                <a:gd name="T69" fmla="*/ 5 h 47"/>
                <a:gd name="T70" fmla="*/ 141 w 179"/>
                <a:gd name="T71" fmla="*/ 8 h 47"/>
                <a:gd name="T72" fmla="*/ 135 w 179"/>
                <a:gd name="T73" fmla="*/ 10 h 47"/>
                <a:gd name="T74" fmla="*/ 129 w 179"/>
                <a:gd name="T75" fmla="*/ 13 h 47"/>
                <a:gd name="T76" fmla="*/ 121 w 179"/>
                <a:gd name="T77" fmla="*/ 23 h 47"/>
                <a:gd name="T78" fmla="*/ 116 w 179"/>
                <a:gd name="T79" fmla="*/ 28 h 47"/>
                <a:gd name="T80" fmla="*/ 109 w 179"/>
                <a:gd name="T81" fmla="*/ 31 h 47"/>
                <a:gd name="T82" fmla="*/ 95 w 179"/>
                <a:gd name="T83" fmla="*/ 30 h 47"/>
                <a:gd name="T84" fmla="*/ 82 w 179"/>
                <a:gd name="T85" fmla="*/ 29 h 47"/>
                <a:gd name="T86" fmla="*/ 70 w 179"/>
                <a:gd name="T87" fmla="*/ 31 h 47"/>
                <a:gd name="T88" fmla="*/ 58 w 179"/>
                <a:gd name="T89" fmla="*/ 36 h 47"/>
                <a:gd name="T90" fmla="*/ 48 w 179"/>
                <a:gd name="T91" fmla="*/ 44 h 47"/>
                <a:gd name="T92" fmla="*/ 44 w 179"/>
                <a:gd name="T93" fmla="*/ 46 h 47"/>
                <a:gd name="T94" fmla="*/ 40 w 179"/>
                <a:gd name="T95" fmla="*/ 45 h 47"/>
                <a:gd name="T96" fmla="*/ 35 w 179"/>
                <a:gd name="T97" fmla="*/ 41 h 47"/>
                <a:gd name="T98" fmla="*/ 26 w 179"/>
                <a:gd name="T99" fmla="*/ 31 h 47"/>
                <a:gd name="T100" fmla="*/ 17 w 179"/>
                <a:gd name="T101" fmla="*/ 21 h 47"/>
                <a:gd name="T102" fmla="*/ 8 w 179"/>
                <a:gd name="T103" fmla="*/ 12 h 47"/>
                <a:gd name="T104" fmla="*/ 3 w 179"/>
                <a:gd name="T105" fmla="*/ 7 h 47"/>
                <a:gd name="T106" fmla="*/ 1 w 179"/>
                <a:gd name="T107" fmla="*/ 1 h 47"/>
                <a:gd name="T108" fmla="*/ 1 w 179"/>
                <a:gd name="T109" fmla="*/ 1 h 47"/>
                <a:gd name="T110" fmla="*/ 1 w 179"/>
                <a:gd name="T111" fmla="*/ 1 h 47"/>
                <a:gd name="T112" fmla="*/ 3 w 179"/>
                <a:gd name="T113" fmla="*/ 1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79" h="47">
                  <a:moveTo>
                    <a:pt x="3" y="1"/>
                  </a:moveTo>
                  <a:cubicBezTo>
                    <a:pt x="2" y="1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2" y="5"/>
                    <a:pt x="4" y="6"/>
                  </a:cubicBezTo>
                  <a:cubicBezTo>
                    <a:pt x="5" y="8"/>
                    <a:pt x="7" y="10"/>
                    <a:pt x="8" y="11"/>
                  </a:cubicBezTo>
                  <a:cubicBezTo>
                    <a:pt x="12" y="14"/>
                    <a:pt x="15" y="17"/>
                    <a:pt x="18" y="20"/>
                  </a:cubicBezTo>
                  <a:cubicBezTo>
                    <a:pt x="21" y="23"/>
                    <a:pt x="24" y="27"/>
                    <a:pt x="27" y="30"/>
                  </a:cubicBezTo>
                  <a:cubicBezTo>
                    <a:pt x="30" y="33"/>
                    <a:pt x="34" y="36"/>
                    <a:pt x="37" y="39"/>
                  </a:cubicBezTo>
                  <a:cubicBezTo>
                    <a:pt x="39" y="40"/>
                    <a:pt x="40" y="42"/>
                    <a:pt x="42" y="43"/>
                  </a:cubicBezTo>
                  <a:cubicBezTo>
                    <a:pt x="43" y="43"/>
                    <a:pt x="44" y="43"/>
                    <a:pt x="46" y="42"/>
                  </a:cubicBezTo>
                  <a:cubicBezTo>
                    <a:pt x="49" y="39"/>
                    <a:pt x="53" y="36"/>
                    <a:pt x="56" y="33"/>
                  </a:cubicBezTo>
                  <a:cubicBezTo>
                    <a:pt x="60" y="31"/>
                    <a:pt x="64" y="28"/>
                    <a:pt x="69" y="27"/>
                  </a:cubicBezTo>
                  <a:cubicBezTo>
                    <a:pt x="73" y="26"/>
                    <a:pt x="78" y="26"/>
                    <a:pt x="82" y="26"/>
                  </a:cubicBezTo>
                  <a:cubicBezTo>
                    <a:pt x="87" y="25"/>
                    <a:pt x="91" y="25"/>
                    <a:pt x="96" y="26"/>
                  </a:cubicBezTo>
                  <a:cubicBezTo>
                    <a:pt x="100" y="27"/>
                    <a:pt x="105" y="27"/>
                    <a:pt x="109" y="27"/>
                  </a:cubicBezTo>
                  <a:cubicBezTo>
                    <a:pt x="111" y="27"/>
                    <a:pt x="112" y="26"/>
                    <a:pt x="114" y="25"/>
                  </a:cubicBezTo>
                  <a:cubicBezTo>
                    <a:pt x="116" y="24"/>
                    <a:pt x="117" y="23"/>
                    <a:pt x="118" y="21"/>
                  </a:cubicBezTo>
                  <a:cubicBezTo>
                    <a:pt x="121" y="18"/>
                    <a:pt x="123" y="14"/>
                    <a:pt x="127" y="11"/>
                  </a:cubicBezTo>
                  <a:cubicBezTo>
                    <a:pt x="130" y="9"/>
                    <a:pt x="131" y="9"/>
                    <a:pt x="133" y="8"/>
                  </a:cubicBezTo>
                  <a:cubicBezTo>
                    <a:pt x="136" y="7"/>
                    <a:pt x="138" y="6"/>
                    <a:pt x="140" y="5"/>
                  </a:cubicBezTo>
                  <a:cubicBezTo>
                    <a:pt x="144" y="4"/>
                    <a:pt x="149" y="4"/>
                    <a:pt x="153" y="3"/>
                  </a:cubicBezTo>
                  <a:cubicBezTo>
                    <a:pt x="158" y="3"/>
                    <a:pt x="162" y="3"/>
                    <a:pt x="167" y="3"/>
                  </a:cubicBezTo>
                  <a:cubicBezTo>
                    <a:pt x="169" y="3"/>
                    <a:pt x="171" y="4"/>
                    <a:pt x="173" y="4"/>
                  </a:cubicBezTo>
                  <a:cubicBezTo>
                    <a:pt x="175" y="4"/>
                    <a:pt x="178" y="4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6" y="0"/>
                    <a:pt x="176" y="0"/>
                    <a:pt x="176" y="0"/>
                  </a:cubicBezTo>
                  <a:cubicBezTo>
                    <a:pt x="175" y="0"/>
                    <a:pt x="174" y="0"/>
                    <a:pt x="173" y="0"/>
                  </a:cubicBezTo>
                  <a:cubicBezTo>
                    <a:pt x="174" y="0"/>
                    <a:pt x="175" y="0"/>
                    <a:pt x="176" y="0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8" y="1"/>
                    <a:pt x="178" y="1"/>
                    <a:pt x="178" y="1"/>
                  </a:cubicBezTo>
                  <a:cubicBezTo>
                    <a:pt x="179" y="2"/>
                    <a:pt x="178" y="4"/>
                    <a:pt x="177" y="4"/>
                  </a:cubicBezTo>
                  <a:cubicBezTo>
                    <a:pt x="175" y="4"/>
                    <a:pt x="174" y="4"/>
                    <a:pt x="173" y="5"/>
                  </a:cubicBezTo>
                  <a:cubicBezTo>
                    <a:pt x="171" y="5"/>
                    <a:pt x="169" y="4"/>
                    <a:pt x="167" y="4"/>
                  </a:cubicBezTo>
                  <a:cubicBezTo>
                    <a:pt x="162" y="4"/>
                    <a:pt x="158" y="5"/>
                    <a:pt x="153" y="5"/>
                  </a:cubicBezTo>
                  <a:cubicBezTo>
                    <a:pt x="149" y="6"/>
                    <a:pt x="145" y="7"/>
                    <a:pt x="141" y="8"/>
                  </a:cubicBezTo>
                  <a:cubicBezTo>
                    <a:pt x="139" y="8"/>
                    <a:pt x="137" y="9"/>
                    <a:pt x="135" y="10"/>
                  </a:cubicBezTo>
                  <a:cubicBezTo>
                    <a:pt x="133" y="11"/>
                    <a:pt x="131" y="12"/>
                    <a:pt x="129" y="13"/>
                  </a:cubicBezTo>
                  <a:cubicBezTo>
                    <a:pt x="126" y="16"/>
                    <a:pt x="124" y="19"/>
                    <a:pt x="121" y="23"/>
                  </a:cubicBezTo>
                  <a:cubicBezTo>
                    <a:pt x="120" y="25"/>
                    <a:pt x="118" y="27"/>
                    <a:pt x="116" y="28"/>
                  </a:cubicBezTo>
                  <a:cubicBezTo>
                    <a:pt x="114" y="29"/>
                    <a:pt x="111" y="30"/>
                    <a:pt x="109" y="31"/>
                  </a:cubicBezTo>
                  <a:cubicBezTo>
                    <a:pt x="104" y="31"/>
                    <a:pt x="100" y="30"/>
                    <a:pt x="95" y="30"/>
                  </a:cubicBezTo>
                  <a:cubicBezTo>
                    <a:pt x="91" y="29"/>
                    <a:pt x="87" y="29"/>
                    <a:pt x="82" y="29"/>
                  </a:cubicBezTo>
                  <a:cubicBezTo>
                    <a:pt x="78" y="30"/>
                    <a:pt x="74" y="30"/>
                    <a:pt x="70" y="31"/>
                  </a:cubicBezTo>
                  <a:cubicBezTo>
                    <a:pt x="66" y="32"/>
                    <a:pt x="62" y="34"/>
                    <a:pt x="58" y="36"/>
                  </a:cubicBezTo>
                  <a:cubicBezTo>
                    <a:pt x="55" y="39"/>
                    <a:pt x="52" y="42"/>
                    <a:pt x="48" y="44"/>
                  </a:cubicBezTo>
                  <a:cubicBezTo>
                    <a:pt x="47" y="45"/>
                    <a:pt x="46" y="46"/>
                    <a:pt x="44" y="46"/>
                  </a:cubicBezTo>
                  <a:cubicBezTo>
                    <a:pt x="43" y="47"/>
                    <a:pt x="41" y="46"/>
                    <a:pt x="40" y="45"/>
                  </a:cubicBezTo>
                  <a:cubicBezTo>
                    <a:pt x="38" y="44"/>
                    <a:pt x="37" y="42"/>
                    <a:pt x="35" y="41"/>
                  </a:cubicBezTo>
                  <a:cubicBezTo>
                    <a:pt x="32" y="38"/>
                    <a:pt x="29" y="34"/>
                    <a:pt x="26" y="31"/>
                  </a:cubicBezTo>
                  <a:cubicBezTo>
                    <a:pt x="22" y="28"/>
                    <a:pt x="20" y="25"/>
                    <a:pt x="17" y="21"/>
                  </a:cubicBezTo>
                  <a:cubicBezTo>
                    <a:pt x="14" y="18"/>
                    <a:pt x="11" y="15"/>
                    <a:pt x="8" y="12"/>
                  </a:cubicBezTo>
                  <a:cubicBezTo>
                    <a:pt x="6" y="10"/>
                    <a:pt x="5" y="8"/>
                    <a:pt x="3" y="7"/>
                  </a:cubicBezTo>
                  <a:cubicBezTo>
                    <a:pt x="2" y="5"/>
                    <a:pt x="0" y="3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1"/>
                    <a:pt x="3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4" name="Freeform 167"/>
            <p:cNvSpPr>
              <a:spLocks/>
            </p:cNvSpPr>
            <p:nvPr/>
          </p:nvSpPr>
          <p:spPr bwMode="auto">
            <a:xfrm>
              <a:off x="5372" y="1743"/>
              <a:ext cx="184" cy="106"/>
            </a:xfrm>
            <a:custGeom>
              <a:avLst/>
              <a:gdLst>
                <a:gd name="T0" fmla="*/ 0 w 77"/>
                <a:gd name="T1" fmla="*/ 27 h 44"/>
                <a:gd name="T2" fmla="*/ 1 w 77"/>
                <a:gd name="T3" fmla="*/ 28 h 44"/>
                <a:gd name="T4" fmla="*/ 4 w 77"/>
                <a:gd name="T5" fmla="*/ 28 h 44"/>
                <a:gd name="T6" fmla="*/ 15 w 77"/>
                <a:gd name="T7" fmla="*/ 31 h 44"/>
                <a:gd name="T8" fmla="*/ 22 w 77"/>
                <a:gd name="T9" fmla="*/ 33 h 44"/>
                <a:gd name="T10" fmla="*/ 31 w 77"/>
                <a:gd name="T11" fmla="*/ 35 h 44"/>
                <a:gd name="T12" fmla="*/ 39 w 77"/>
                <a:gd name="T13" fmla="*/ 39 h 44"/>
                <a:gd name="T14" fmla="*/ 43 w 77"/>
                <a:gd name="T15" fmla="*/ 40 h 44"/>
                <a:gd name="T16" fmla="*/ 45 w 77"/>
                <a:gd name="T17" fmla="*/ 39 h 44"/>
                <a:gd name="T18" fmla="*/ 51 w 77"/>
                <a:gd name="T19" fmla="*/ 31 h 44"/>
                <a:gd name="T20" fmla="*/ 57 w 77"/>
                <a:gd name="T21" fmla="*/ 24 h 44"/>
                <a:gd name="T22" fmla="*/ 67 w 77"/>
                <a:gd name="T23" fmla="*/ 12 h 44"/>
                <a:gd name="T24" fmla="*/ 74 w 77"/>
                <a:gd name="T25" fmla="*/ 4 h 44"/>
                <a:gd name="T26" fmla="*/ 77 w 77"/>
                <a:gd name="T27" fmla="*/ 0 h 44"/>
                <a:gd name="T28" fmla="*/ 75 w 77"/>
                <a:gd name="T29" fmla="*/ 4 h 44"/>
                <a:gd name="T30" fmla="*/ 69 w 77"/>
                <a:gd name="T31" fmla="*/ 13 h 44"/>
                <a:gd name="T32" fmla="*/ 59 w 77"/>
                <a:gd name="T33" fmla="*/ 26 h 44"/>
                <a:gd name="T34" fmla="*/ 54 w 77"/>
                <a:gd name="T35" fmla="*/ 34 h 44"/>
                <a:gd name="T36" fmla="*/ 48 w 77"/>
                <a:gd name="T37" fmla="*/ 41 h 44"/>
                <a:gd name="T38" fmla="*/ 42 w 77"/>
                <a:gd name="T39" fmla="*/ 43 h 44"/>
                <a:gd name="T40" fmla="*/ 38 w 77"/>
                <a:gd name="T41" fmla="*/ 42 h 44"/>
                <a:gd name="T42" fmla="*/ 29 w 77"/>
                <a:gd name="T43" fmla="*/ 38 h 44"/>
                <a:gd name="T44" fmla="*/ 21 w 77"/>
                <a:gd name="T45" fmla="*/ 35 h 44"/>
                <a:gd name="T46" fmla="*/ 14 w 77"/>
                <a:gd name="T47" fmla="*/ 33 h 44"/>
                <a:gd name="T48" fmla="*/ 4 w 77"/>
                <a:gd name="T49" fmla="*/ 29 h 44"/>
                <a:gd name="T50" fmla="*/ 1 w 77"/>
                <a:gd name="T51" fmla="*/ 28 h 44"/>
                <a:gd name="T52" fmla="*/ 0 w 77"/>
                <a:gd name="T53" fmla="*/ 28 h 44"/>
                <a:gd name="T54" fmla="*/ 0 w 77"/>
                <a:gd name="T55" fmla="*/ 27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77" h="44">
                  <a:moveTo>
                    <a:pt x="0" y="27"/>
                  </a:moveTo>
                  <a:cubicBezTo>
                    <a:pt x="1" y="27"/>
                    <a:pt x="0" y="28"/>
                    <a:pt x="1" y="28"/>
                  </a:cubicBezTo>
                  <a:cubicBezTo>
                    <a:pt x="1" y="28"/>
                    <a:pt x="3" y="28"/>
                    <a:pt x="4" y="28"/>
                  </a:cubicBezTo>
                  <a:cubicBezTo>
                    <a:pt x="7" y="29"/>
                    <a:pt x="11" y="29"/>
                    <a:pt x="15" y="31"/>
                  </a:cubicBezTo>
                  <a:cubicBezTo>
                    <a:pt x="17" y="31"/>
                    <a:pt x="20" y="32"/>
                    <a:pt x="22" y="33"/>
                  </a:cubicBezTo>
                  <a:cubicBezTo>
                    <a:pt x="25" y="34"/>
                    <a:pt x="28" y="34"/>
                    <a:pt x="31" y="35"/>
                  </a:cubicBezTo>
                  <a:cubicBezTo>
                    <a:pt x="33" y="36"/>
                    <a:pt x="36" y="38"/>
                    <a:pt x="39" y="39"/>
                  </a:cubicBezTo>
                  <a:cubicBezTo>
                    <a:pt x="40" y="39"/>
                    <a:pt x="42" y="40"/>
                    <a:pt x="43" y="40"/>
                  </a:cubicBezTo>
                  <a:cubicBezTo>
                    <a:pt x="44" y="40"/>
                    <a:pt x="45" y="39"/>
                    <a:pt x="45" y="39"/>
                  </a:cubicBezTo>
                  <a:cubicBezTo>
                    <a:pt x="47" y="37"/>
                    <a:pt x="49" y="34"/>
                    <a:pt x="51" y="31"/>
                  </a:cubicBezTo>
                  <a:cubicBezTo>
                    <a:pt x="53" y="29"/>
                    <a:pt x="55" y="27"/>
                    <a:pt x="57" y="24"/>
                  </a:cubicBezTo>
                  <a:cubicBezTo>
                    <a:pt x="60" y="20"/>
                    <a:pt x="64" y="16"/>
                    <a:pt x="67" y="12"/>
                  </a:cubicBezTo>
                  <a:cubicBezTo>
                    <a:pt x="70" y="9"/>
                    <a:pt x="73" y="6"/>
                    <a:pt x="74" y="4"/>
                  </a:cubicBezTo>
                  <a:cubicBezTo>
                    <a:pt x="76" y="1"/>
                    <a:pt x="77" y="0"/>
                    <a:pt x="77" y="0"/>
                  </a:cubicBezTo>
                  <a:cubicBezTo>
                    <a:pt x="77" y="0"/>
                    <a:pt x="76" y="1"/>
                    <a:pt x="75" y="4"/>
                  </a:cubicBezTo>
                  <a:cubicBezTo>
                    <a:pt x="74" y="6"/>
                    <a:pt x="72" y="10"/>
                    <a:pt x="69" y="13"/>
                  </a:cubicBezTo>
                  <a:cubicBezTo>
                    <a:pt x="66" y="17"/>
                    <a:pt x="63" y="22"/>
                    <a:pt x="59" y="26"/>
                  </a:cubicBezTo>
                  <a:cubicBezTo>
                    <a:pt x="57" y="29"/>
                    <a:pt x="56" y="31"/>
                    <a:pt x="54" y="34"/>
                  </a:cubicBezTo>
                  <a:cubicBezTo>
                    <a:pt x="52" y="36"/>
                    <a:pt x="50" y="38"/>
                    <a:pt x="48" y="41"/>
                  </a:cubicBezTo>
                  <a:cubicBezTo>
                    <a:pt x="47" y="43"/>
                    <a:pt x="45" y="44"/>
                    <a:pt x="42" y="43"/>
                  </a:cubicBezTo>
                  <a:cubicBezTo>
                    <a:pt x="41" y="43"/>
                    <a:pt x="39" y="43"/>
                    <a:pt x="38" y="42"/>
                  </a:cubicBezTo>
                  <a:cubicBezTo>
                    <a:pt x="35" y="41"/>
                    <a:pt x="32" y="39"/>
                    <a:pt x="29" y="38"/>
                  </a:cubicBezTo>
                  <a:cubicBezTo>
                    <a:pt x="27" y="37"/>
                    <a:pt x="24" y="36"/>
                    <a:pt x="21" y="35"/>
                  </a:cubicBezTo>
                  <a:cubicBezTo>
                    <a:pt x="19" y="34"/>
                    <a:pt x="17" y="34"/>
                    <a:pt x="14" y="33"/>
                  </a:cubicBezTo>
                  <a:cubicBezTo>
                    <a:pt x="10" y="31"/>
                    <a:pt x="6" y="30"/>
                    <a:pt x="4" y="29"/>
                  </a:cubicBezTo>
                  <a:cubicBezTo>
                    <a:pt x="2" y="28"/>
                    <a:pt x="1" y="28"/>
                    <a:pt x="1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5" name="Freeform 168"/>
            <p:cNvSpPr>
              <a:spLocks/>
            </p:cNvSpPr>
            <p:nvPr/>
          </p:nvSpPr>
          <p:spPr bwMode="auto">
            <a:xfrm>
              <a:off x="5398" y="1662"/>
              <a:ext cx="184" cy="93"/>
            </a:xfrm>
            <a:custGeom>
              <a:avLst/>
              <a:gdLst>
                <a:gd name="T0" fmla="*/ 0 w 77"/>
                <a:gd name="T1" fmla="*/ 14 h 38"/>
                <a:gd name="T2" fmla="*/ 4 w 77"/>
                <a:gd name="T3" fmla="*/ 11 h 38"/>
                <a:gd name="T4" fmla="*/ 7 w 77"/>
                <a:gd name="T5" fmla="*/ 7 h 38"/>
                <a:gd name="T6" fmla="*/ 12 w 77"/>
                <a:gd name="T7" fmla="*/ 0 h 38"/>
                <a:gd name="T8" fmla="*/ 13 w 77"/>
                <a:gd name="T9" fmla="*/ 0 h 38"/>
                <a:gd name="T10" fmla="*/ 13 w 77"/>
                <a:gd name="T11" fmla="*/ 0 h 38"/>
                <a:gd name="T12" fmla="*/ 21 w 77"/>
                <a:gd name="T13" fmla="*/ 2 h 38"/>
                <a:gd name="T14" fmla="*/ 29 w 77"/>
                <a:gd name="T15" fmla="*/ 3 h 38"/>
                <a:gd name="T16" fmla="*/ 33 w 77"/>
                <a:gd name="T17" fmla="*/ 4 h 38"/>
                <a:gd name="T18" fmla="*/ 37 w 77"/>
                <a:gd name="T19" fmla="*/ 5 h 38"/>
                <a:gd name="T20" fmla="*/ 45 w 77"/>
                <a:gd name="T21" fmla="*/ 8 h 38"/>
                <a:gd name="T22" fmla="*/ 52 w 77"/>
                <a:gd name="T23" fmla="*/ 11 h 38"/>
                <a:gd name="T24" fmla="*/ 56 w 77"/>
                <a:gd name="T25" fmla="*/ 12 h 38"/>
                <a:gd name="T26" fmla="*/ 60 w 77"/>
                <a:gd name="T27" fmla="*/ 13 h 38"/>
                <a:gd name="T28" fmla="*/ 75 w 77"/>
                <a:gd name="T29" fmla="*/ 18 h 38"/>
                <a:gd name="T30" fmla="*/ 77 w 77"/>
                <a:gd name="T31" fmla="*/ 18 h 38"/>
                <a:gd name="T32" fmla="*/ 76 w 77"/>
                <a:gd name="T33" fmla="*/ 19 h 38"/>
                <a:gd name="T34" fmla="*/ 72 w 77"/>
                <a:gd name="T35" fmla="*/ 23 h 38"/>
                <a:gd name="T36" fmla="*/ 69 w 77"/>
                <a:gd name="T37" fmla="*/ 28 h 38"/>
                <a:gd name="T38" fmla="*/ 66 w 77"/>
                <a:gd name="T39" fmla="*/ 33 h 38"/>
                <a:gd name="T40" fmla="*/ 63 w 77"/>
                <a:gd name="T41" fmla="*/ 38 h 38"/>
                <a:gd name="T42" fmla="*/ 66 w 77"/>
                <a:gd name="T43" fmla="*/ 33 h 38"/>
                <a:gd name="T44" fmla="*/ 68 w 77"/>
                <a:gd name="T45" fmla="*/ 28 h 38"/>
                <a:gd name="T46" fmla="*/ 70 w 77"/>
                <a:gd name="T47" fmla="*/ 22 h 38"/>
                <a:gd name="T48" fmla="*/ 74 w 77"/>
                <a:gd name="T49" fmla="*/ 18 h 38"/>
                <a:gd name="T50" fmla="*/ 75 w 77"/>
                <a:gd name="T51" fmla="*/ 19 h 38"/>
                <a:gd name="T52" fmla="*/ 59 w 77"/>
                <a:gd name="T53" fmla="*/ 15 h 38"/>
                <a:gd name="T54" fmla="*/ 55 w 77"/>
                <a:gd name="T55" fmla="*/ 14 h 38"/>
                <a:gd name="T56" fmla="*/ 51 w 77"/>
                <a:gd name="T57" fmla="*/ 13 h 38"/>
                <a:gd name="T58" fmla="*/ 44 w 77"/>
                <a:gd name="T59" fmla="*/ 10 h 38"/>
                <a:gd name="T60" fmla="*/ 36 w 77"/>
                <a:gd name="T61" fmla="*/ 8 h 38"/>
                <a:gd name="T62" fmla="*/ 32 w 77"/>
                <a:gd name="T63" fmla="*/ 7 h 38"/>
                <a:gd name="T64" fmla="*/ 28 w 77"/>
                <a:gd name="T65" fmla="*/ 6 h 38"/>
                <a:gd name="T66" fmla="*/ 20 w 77"/>
                <a:gd name="T67" fmla="*/ 4 h 38"/>
                <a:gd name="T68" fmla="*/ 13 w 77"/>
                <a:gd name="T69" fmla="*/ 2 h 38"/>
                <a:gd name="T70" fmla="*/ 13 w 77"/>
                <a:gd name="T71" fmla="*/ 2 h 38"/>
                <a:gd name="T72" fmla="*/ 7 w 77"/>
                <a:gd name="T73" fmla="*/ 8 h 38"/>
                <a:gd name="T74" fmla="*/ 4 w 77"/>
                <a:gd name="T75" fmla="*/ 11 h 38"/>
                <a:gd name="T76" fmla="*/ 0 w 77"/>
                <a:gd name="T77" fmla="*/ 1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7" h="38">
                  <a:moveTo>
                    <a:pt x="0" y="14"/>
                  </a:moveTo>
                  <a:cubicBezTo>
                    <a:pt x="2" y="13"/>
                    <a:pt x="3" y="12"/>
                    <a:pt x="4" y="11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5"/>
                    <a:pt x="10" y="3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30" y="3"/>
                    <a:pt x="32" y="4"/>
                    <a:pt x="33" y="4"/>
                  </a:cubicBezTo>
                  <a:cubicBezTo>
                    <a:pt x="37" y="5"/>
                    <a:pt x="37" y="5"/>
                    <a:pt x="37" y="5"/>
                  </a:cubicBezTo>
                  <a:cubicBezTo>
                    <a:pt x="39" y="6"/>
                    <a:pt x="42" y="7"/>
                    <a:pt x="45" y="8"/>
                  </a:cubicBezTo>
                  <a:cubicBezTo>
                    <a:pt x="52" y="11"/>
                    <a:pt x="52" y="11"/>
                    <a:pt x="52" y="11"/>
                  </a:cubicBezTo>
                  <a:cubicBezTo>
                    <a:pt x="53" y="11"/>
                    <a:pt x="55" y="11"/>
                    <a:pt x="56" y="12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65" y="14"/>
                    <a:pt x="70" y="16"/>
                    <a:pt x="75" y="18"/>
                  </a:cubicBezTo>
                  <a:cubicBezTo>
                    <a:pt x="77" y="18"/>
                    <a:pt x="77" y="18"/>
                    <a:pt x="77" y="18"/>
                  </a:cubicBezTo>
                  <a:cubicBezTo>
                    <a:pt x="76" y="19"/>
                    <a:pt x="76" y="19"/>
                    <a:pt x="76" y="19"/>
                  </a:cubicBezTo>
                  <a:cubicBezTo>
                    <a:pt x="74" y="20"/>
                    <a:pt x="73" y="22"/>
                    <a:pt x="72" y="23"/>
                  </a:cubicBezTo>
                  <a:cubicBezTo>
                    <a:pt x="71" y="25"/>
                    <a:pt x="70" y="26"/>
                    <a:pt x="69" y="28"/>
                  </a:cubicBezTo>
                  <a:cubicBezTo>
                    <a:pt x="68" y="30"/>
                    <a:pt x="67" y="32"/>
                    <a:pt x="66" y="33"/>
                  </a:cubicBezTo>
                  <a:cubicBezTo>
                    <a:pt x="65" y="35"/>
                    <a:pt x="64" y="36"/>
                    <a:pt x="63" y="38"/>
                  </a:cubicBezTo>
                  <a:cubicBezTo>
                    <a:pt x="64" y="36"/>
                    <a:pt x="65" y="35"/>
                    <a:pt x="66" y="33"/>
                  </a:cubicBezTo>
                  <a:cubicBezTo>
                    <a:pt x="66" y="31"/>
                    <a:pt x="67" y="29"/>
                    <a:pt x="68" y="28"/>
                  </a:cubicBezTo>
                  <a:cubicBezTo>
                    <a:pt x="69" y="26"/>
                    <a:pt x="69" y="24"/>
                    <a:pt x="70" y="22"/>
                  </a:cubicBezTo>
                  <a:cubicBezTo>
                    <a:pt x="71" y="21"/>
                    <a:pt x="73" y="19"/>
                    <a:pt x="74" y="18"/>
                  </a:cubicBezTo>
                  <a:cubicBezTo>
                    <a:pt x="75" y="19"/>
                    <a:pt x="75" y="19"/>
                    <a:pt x="75" y="19"/>
                  </a:cubicBezTo>
                  <a:cubicBezTo>
                    <a:pt x="69" y="18"/>
                    <a:pt x="64" y="17"/>
                    <a:pt x="59" y="15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4"/>
                    <a:pt x="53" y="14"/>
                    <a:pt x="51" y="13"/>
                  </a:cubicBezTo>
                  <a:cubicBezTo>
                    <a:pt x="44" y="10"/>
                    <a:pt x="44" y="10"/>
                    <a:pt x="44" y="10"/>
                  </a:cubicBezTo>
                  <a:cubicBezTo>
                    <a:pt x="41" y="9"/>
                    <a:pt x="39" y="9"/>
                    <a:pt x="36" y="8"/>
                  </a:cubicBezTo>
                  <a:cubicBezTo>
                    <a:pt x="32" y="7"/>
                    <a:pt x="32" y="7"/>
                    <a:pt x="32" y="7"/>
                  </a:cubicBezTo>
                  <a:cubicBezTo>
                    <a:pt x="31" y="6"/>
                    <a:pt x="30" y="6"/>
                    <a:pt x="28" y="6"/>
                  </a:cubicBezTo>
                  <a:cubicBezTo>
                    <a:pt x="26" y="5"/>
                    <a:pt x="23" y="5"/>
                    <a:pt x="20" y="4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4"/>
                    <a:pt x="9" y="6"/>
                    <a:pt x="7" y="8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2"/>
                    <a:pt x="2" y="13"/>
                    <a:pt x="0" y="1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6" name="Freeform 169"/>
            <p:cNvSpPr>
              <a:spLocks/>
            </p:cNvSpPr>
            <p:nvPr/>
          </p:nvSpPr>
          <p:spPr bwMode="auto">
            <a:xfrm>
              <a:off x="5415" y="1733"/>
              <a:ext cx="225" cy="165"/>
            </a:xfrm>
            <a:custGeom>
              <a:avLst/>
              <a:gdLst>
                <a:gd name="T0" fmla="*/ 4 w 94"/>
                <a:gd name="T1" fmla="*/ 41 h 68"/>
                <a:gd name="T2" fmla="*/ 3 w 94"/>
                <a:gd name="T3" fmla="*/ 44 h 68"/>
                <a:gd name="T4" fmla="*/ 1 w 94"/>
                <a:gd name="T5" fmla="*/ 47 h 68"/>
                <a:gd name="T6" fmla="*/ 1 w 94"/>
                <a:gd name="T7" fmla="*/ 47 h 68"/>
                <a:gd name="T8" fmla="*/ 16 w 94"/>
                <a:gd name="T9" fmla="*/ 50 h 68"/>
                <a:gd name="T10" fmla="*/ 23 w 94"/>
                <a:gd name="T11" fmla="*/ 53 h 68"/>
                <a:gd name="T12" fmla="*/ 30 w 94"/>
                <a:gd name="T13" fmla="*/ 56 h 68"/>
                <a:gd name="T14" fmla="*/ 38 w 94"/>
                <a:gd name="T15" fmla="*/ 58 h 68"/>
                <a:gd name="T16" fmla="*/ 45 w 94"/>
                <a:gd name="T17" fmla="*/ 61 h 68"/>
                <a:gd name="T18" fmla="*/ 52 w 94"/>
                <a:gd name="T19" fmla="*/ 64 h 68"/>
                <a:gd name="T20" fmla="*/ 54 w 94"/>
                <a:gd name="T21" fmla="*/ 64 h 68"/>
                <a:gd name="T22" fmla="*/ 56 w 94"/>
                <a:gd name="T23" fmla="*/ 62 h 68"/>
                <a:gd name="T24" fmla="*/ 65 w 94"/>
                <a:gd name="T25" fmla="*/ 49 h 68"/>
                <a:gd name="T26" fmla="*/ 74 w 94"/>
                <a:gd name="T27" fmla="*/ 37 h 68"/>
                <a:gd name="T28" fmla="*/ 82 w 94"/>
                <a:gd name="T29" fmla="*/ 24 h 68"/>
                <a:gd name="T30" fmla="*/ 91 w 94"/>
                <a:gd name="T31" fmla="*/ 11 h 68"/>
                <a:gd name="T32" fmla="*/ 92 w 94"/>
                <a:gd name="T33" fmla="*/ 13 h 68"/>
                <a:gd name="T34" fmla="*/ 88 w 94"/>
                <a:gd name="T35" fmla="*/ 12 h 68"/>
                <a:gd name="T36" fmla="*/ 83 w 94"/>
                <a:gd name="T37" fmla="*/ 11 h 68"/>
                <a:gd name="T38" fmla="*/ 76 w 94"/>
                <a:gd name="T39" fmla="*/ 8 h 68"/>
                <a:gd name="T40" fmla="*/ 68 w 94"/>
                <a:gd name="T41" fmla="*/ 5 h 68"/>
                <a:gd name="T42" fmla="*/ 64 w 94"/>
                <a:gd name="T43" fmla="*/ 3 h 68"/>
                <a:gd name="T44" fmla="*/ 60 w 94"/>
                <a:gd name="T45" fmla="*/ 0 h 68"/>
                <a:gd name="T46" fmla="*/ 64 w 94"/>
                <a:gd name="T47" fmla="*/ 3 h 68"/>
                <a:gd name="T48" fmla="*/ 68 w 94"/>
                <a:gd name="T49" fmla="*/ 4 h 68"/>
                <a:gd name="T50" fmla="*/ 76 w 94"/>
                <a:gd name="T51" fmla="*/ 6 h 68"/>
                <a:gd name="T52" fmla="*/ 84 w 94"/>
                <a:gd name="T53" fmla="*/ 9 h 68"/>
                <a:gd name="T54" fmla="*/ 88 w 94"/>
                <a:gd name="T55" fmla="*/ 10 h 68"/>
                <a:gd name="T56" fmla="*/ 92 w 94"/>
                <a:gd name="T57" fmla="*/ 11 h 68"/>
                <a:gd name="T58" fmla="*/ 94 w 94"/>
                <a:gd name="T59" fmla="*/ 11 h 68"/>
                <a:gd name="T60" fmla="*/ 93 w 94"/>
                <a:gd name="T61" fmla="*/ 13 h 68"/>
                <a:gd name="T62" fmla="*/ 85 w 94"/>
                <a:gd name="T63" fmla="*/ 26 h 68"/>
                <a:gd name="T64" fmla="*/ 77 w 94"/>
                <a:gd name="T65" fmla="*/ 39 h 68"/>
                <a:gd name="T66" fmla="*/ 68 w 94"/>
                <a:gd name="T67" fmla="*/ 52 h 68"/>
                <a:gd name="T68" fmla="*/ 64 w 94"/>
                <a:gd name="T69" fmla="*/ 58 h 68"/>
                <a:gd name="T70" fmla="*/ 59 w 94"/>
                <a:gd name="T71" fmla="*/ 64 h 68"/>
                <a:gd name="T72" fmla="*/ 56 w 94"/>
                <a:gd name="T73" fmla="*/ 67 h 68"/>
                <a:gd name="T74" fmla="*/ 51 w 94"/>
                <a:gd name="T75" fmla="*/ 67 h 68"/>
                <a:gd name="T76" fmla="*/ 44 w 94"/>
                <a:gd name="T77" fmla="*/ 64 h 68"/>
                <a:gd name="T78" fmla="*/ 36 w 94"/>
                <a:gd name="T79" fmla="*/ 61 h 68"/>
                <a:gd name="T80" fmla="*/ 29 w 94"/>
                <a:gd name="T81" fmla="*/ 58 h 68"/>
                <a:gd name="T82" fmla="*/ 22 w 94"/>
                <a:gd name="T83" fmla="*/ 55 h 68"/>
                <a:gd name="T84" fmla="*/ 15 w 94"/>
                <a:gd name="T85" fmla="*/ 52 h 68"/>
                <a:gd name="T86" fmla="*/ 8 w 94"/>
                <a:gd name="T87" fmla="*/ 50 h 68"/>
                <a:gd name="T88" fmla="*/ 1 w 94"/>
                <a:gd name="T89" fmla="*/ 48 h 68"/>
                <a:gd name="T90" fmla="*/ 0 w 94"/>
                <a:gd name="T91" fmla="*/ 47 h 68"/>
                <a:gd name="T92" fmla="*/ 0 w 94"/>
                <a:gd name="T93" fmla="*/ 47 h 68"/>
                <a:gd name="T94" fmla="*/ 3 w 94"/>
                <a:gd name="T95" fmla="*/ 44 h 68"/>
                <a:gd name="T96" fmla="*/ 4 w 94"/>
                <a:gd name="T97" fmla="*/ 43 h 68"/>
                <a:gd name="T98" fmla="*/ 4 w 94"/>
                <a:gd name="T99" fmla="*/ 41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4" h="68">
                  <a:moveTo>
                    <a:pt x="4" y="41"/>
                  </a:moveTo>
                  <a:cubicBezTo>
                    <a:pt x="4" y="42"/>
                    <a:pt x="4" y="43"/>
                    <a:pt x="3" y="44"/>
                  </a:cubicBezTo>
                  <a:cubicBezTo>
                    <a:pt x="3" y="46"/>
                    <a:pt x="2" y="47"/>
                    <a:pt x="1" y="47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6" y="48"/>
                    <a:pt x="11" y="49"/>
                    <a:pt x="16" y="50"/>
                  </a:cubicBezTo>
                  <a:cubicBezTo>
                    <a:pt x="18" y="51"/>
                    <a:pt x="21" y="52"/>
                    <a:pt x="23" y="53"/>
                  </a:cubicBezTo>
                  <a:cubicBezTo>
                    <a:pt x="26" y="54"/>
                    <a:pt x="28" y="55"/>
                    <a:pt x="30" y="56"/>
                  </a:cubicBezTo>
                  <a:cubicBezTo>
                    <a:pt x="33" y="57"/>
                    <a:pt x="35" y="58"/>
                    <a:pt x="38" y="58"/>
                  </a:cubicBezTo>
                  <a:cubicBezTo>
                    <a:pt x="45" y="61"/>
                    <a:pt x="45" y="61"/>
                    <a:pt x="45" y="61"/>
                  </a:cubicBezTo>
                  <a:cubicBezTo>
                    <a:pt x="47" y="62"/>
                    <a:pt x="50" y="63"/>
                    <a:pt x="52" y="64"/>
                  </a:cubicBezTo>
                  <a:cubicBezTo>
                    <a:pt x="53" y="64"/>
                    <a:pt x="54" y="64"/>
                    <a:pt x="54" y="64"/>
                  </a:cubicBezTo>
                  <a:cubicBezTo>
                    <a:pt x="55" y="64"/>
                    <a:pt x="55" y="63"/>
                    <a:pt x="56" y="62"/>
                  </a:cubicBezTo>
                  <a:cubicBezTo>
                    <a:pt x="59" y="58"/>
                    <a:pt x="62" y="53"/>
                    <a:pt x="65" y="49"/>
                  </a:cubicBezTo>
                  <a:cubicBezTo>
                    <a:pt x="68" y="45"/>
                    <a:pt x="71" y="41"/>
                    <a:pt x="74" y="37"/>
                  </a:cubicBezTo>
                  <a:cubicBezTo>
                    <a:pt x="82" y="24"/>
                    <a:pt x="82" y="24"/>
                    <a:pt x="82" y="24"/>
                  </a:cubicBezTo>
                  <a:cubicBezTo>
                    <a:pt x="85" y="20"/>
                    <a:pt x="88" y="15"/>
                    <a:pt x="91" y="11"/>
                  </a:cubicBezTo>
                  <a:cubicBezTo>
                    <a:pt x="92" y="13"/>
                    <a:pt x="92" y="13"/>
                    <a:pt x="92" y="13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86" y="12"/>
                    <a:pt x="85" y="11"/>
                    <a:pt x="83" y="11"/>
                  </a:cubicBezTo>
                  <a:cubicBezTo>
                    <a:pt x="81" y="10"/>
                    <a:pt x="78" y="9"/>
                    <a:pt x="76" y="8"/>
                  </a:cubicBezTo>
                  <a:cubicBezTo>
                    <a:pt x="73" y="7"/>
                    <a:pt x="70" y="6"/>
                    <a:pt x="68" y="5"/>
                  </a:cubicBezTo>
                  <a:cubicBezTo>
                    <a:pt x="66" y="5"/>
                    <a:pt x="65" y="4"/>
                    <a:pt x="64" y="3"/>
                  </a:cubicBezTo>
                  <a:cubicBezTo>
                    <a:pt x="62" y="3"/>
                    <a:pt x="61" y="1"/>
                    <a:pt x="60" y="0"/>
                  </a:cubicBezTo>
                  <a:cubicBezTo>
                    <a:pt x="62" y="1"/>
                    <a:pt x="63" y="2"/>
                    <a:pt x="64" y="3"/>
                  </a:cubicBezTo>
                  <a:cubicBezTo>
                    <a:pt x="65" y="3"/>
                    <a:pt x="66" y="4"/>
                    <a:pt x="68" y="4"/>
                  </a:cubicBezTo>
                  <a:cubicBezTo>
                    <a:pt x="70" y="5"/>
                    <a:pt x="73" y="5"/>
                    <a:pt x="76" y="6"/>
                  </a:cubicBezTo>
                  <a:cubicBezTo>
                    <a:pt x="79" y="7"/>
                    <a:pt x="81" y="8"/>
                    <a:pt x="84" y="9"/>
                  </a:cubicBezTo>
                  <a:cubicBezTo>
                    <a:pt x="86" y="9"/>
                    <a:pt x="87" y="10"/>
                    <a:pt x="88" y="10"/>
                  </a:cubicBezTo>
                  <a:cubicBezTo>
                    <a:pt x="92" y="11"/>
                    <a:pt x="92" y="11"/>
                    <a:pt x="92" y="11"/>
                  </a:cubicBezTo>
                  <a:cubicBezTo>
                    <a:pt x="94" y="11"/>
                    <a:pt x="94" y="11"/>
                    <a:pt x="94" y="11"/>
                  </a:cubicBezTo>
                  <a:cubicBezTo>
                    <a:pt x="93" y="13"/>
                    <a:pt x="93" y="13"/>
                    <a:pt x="93" y="13"/>
                  </a:cubicBezTo>
                  <a:cubicBezTo>
                    <a:pt x="85" y="26"/>
                    <a:pt x="85" y="26"/>
                    <a:pt x="85" y="26"/>
                  </a:cubicBezTo>
                  <a:cubicBezTo>
                    <a:pt x="77" y="39"/>
                    <a:pt x="77" y="39"/>
                    <a:pt x="77" y="39"/>
                  </a:cubicBezTo>
                  <a:cubicBezTo>
                    <a:pt x="74" y="43"/>
                    <a:pt x="71" y="47"/>
                    <a:pt x="68" y="52"/>
                  </a:cubicBezTo>
                  <a:cubicBezTo>
                    <a:pt x="67" y="54"/>
                    <a:pt x="65" y="56"/>
                    <a:pt x="64" y="58"/>
                  </a:cubicBezTo>
                  <a:cubicBezTo>
                    <a:pt x="62" y="60"/>
                    <a:pt x="61" y="62"/>
                    <a:pt x="59" y="64"/>
                  </a:cubicBezTo>
                  <a:cubicBezTo>
                    <a:pt x="59" y="65"/>
                    <a:pt x="57" y="67"/>
                    <a:pt x="56" y="67"/>
                  </a:cubicBezTo>
                  <a:cubicBezTo>
                    <a:pt x="53" y="68"/>
                    <a:pt x="52" y="67"/>
                    <a:pt x="51" y="67"/>
                  </a:cubicBezTo>
                  <a:cubicBezTo>
                    <a:pt x="48" y="66"/>
                    <a:pt x="46" y="65"/>
                    <a:pt x="44" y="64"/>
                  </a:cubicBezTo>
                  <a:cubicBezTo>
                    <a:pt x="36" y="61"/>
                    <a:pt x="36" y="61"/>
                    <a:pt x="36" y="61"/>
                  </a:cubicBezTo>
                  <a:cubicBezTo>
                    <a:pt x="34" y="61"/>
                    <a:pt x="32" y="59"/>
                    <a:pt x="29" y="58"/>
                  </a:cubicBezTo>
                  <a:cubicBezTo>
                    <a:pt x="27" y="57"/>
                    <a:pt x="25" y="56"/>
                    <a:pt x="22" y="55"/>
                  </a:cubicBezTo>
                  <a:cubicBezTo>
                    <a:pt x="20" y="54"/>
                    <a:pt x="18" y="53"/>
                    <a:pt x="15" y="52"/>
                  </a:cubicBezTo>
                  <a:cubicBezTo>
                    <a:pt x="13" y="51"/>
                    <a:pt x="10" y="50"/>
                    <a:pt x="8" y="50"/>
                  </a:cubicBezTo>
                  <a:cubicBezTo>
                    <a:pt x="1" y="48"/>
                    <a:pt x="1" y="48"/>
                    <a:pt x="1" y="48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0" y="47"/>
                    <a:pt x="0" y="47"/>
                    <a:pt x="0" y="47"/>
                  </a:cubicBezTo>
                  <a:cubicBezTo>
                    <a:pt x="1" y="46"/>
                    <a:pt x="2" y="45"/>
                    <a:pt x="3" y="44"/>
                  </a:cubicBezTo>
                  <a:cubicBezTo>
                    <a:pt x="4" y="43"/>
                    <a:pt x="4" y="43"/>
                    <a:pt x="4" y="43"/>
                  </a:cubicBezTo>
                  <a:lnTo>
                    <a:pt x="4" y="41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7" name="Freeform 170"/>
            <p:cNvSpPr>
              <a:spLocks/>
            </p:cNvSpPr>
            <p:nvPr/>
          </p:nvSpPr>
          <p:spPr bwMode="auto">
            <a:xfrm>
              <a:off x="5145" y="1728"/>
              <a:ext cx="71" cy="19"/>
            </a:xfrm>
            <a:custGeom>
              <a:avLst/>
              <a:gdLst>
                <a:gd name="T0" fmla="*/ 0 w 30"/>
                <a:gd name="T1" fmla="*/ 8 h 8"/>
                <a:gd name="T2" fmla="*/ 1 w 30"/>
                <a:gd name="T3" fmla="*/ 7 h 8"/>
                <a:gd name="T4" fmla="*/ 4 w 30"/>
                <a:gd name="T5" fmla="*/ 5 h 8"/>
                <a:gd name="T6" fmla="*/ 8 w 30"/>
                <a:gd name="T7" fmla="*/ 3 h 8"/>
                <a:gd name="T8" fmla="*/ 14 w 30"/>
                <a:gd name="T9" fmla="*/ 1 h 8"/>
                <a:gd name="T10" fmla="*/ 25 w 30"/>
                <a:gd name="T11" fmla="*/ 1 h 8"/>
                <a:gd name="T12" fmla="*/ 29 w 30"/>
                <a:gd name="T13" fmla="*/ 2 h 8"/>
                <a:gd name="T14" fmla="*/ 30 w 30"/>
                <a:gd name="T15" fmla="*/ 2 h 8"/>
                <a:gd name="T16" fmla="*/ 29 w 30"/>
                <a:gd name="T17" fmla="*/ 2 h 8"/>
                <a:gd name="T18" fmla="*/ 25 w 30"/>
                <a:gd name="T19" fmla="*/ 2 h 8"/>
                <a:gd name="T20" fmla="*/ 20 w 30"/>
                <a:gd name="T21" fmla="*/ 2 h 8"/>
                <a:gd name="T22" fmla="*/ 14 w 30"/>
                <a:gd name="T23" fmla="*/ 3 h 8"/>
                <a:gd name="T24" fmla="*/ 9 w 30"/>
                <a:gd name="T25" fmla="*/ 4 h 8"/>
                <a:gd name="T26" fmla="*/ 4 w 30"/>
                <a:gd name="T27" fmla="*/ 6 h 8"/>
                <a:gd name="T28" fmla="*/ 0 w 30"/>
                <a:gd name="T2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0" h="8">
                  <a:moveTo>
                    <a:pt x="0" y="8"/>
                  </a:moveTo>
                  <a:cubicBezTo>
                    <a:pt x="0" y="8"/>
                    <a:pt x="0" y="7"/>
                    <a:pt x="1" y="7"/>
                  </a:cubicBezTo>
                  <a:cubicBezTo>
                    <a:pt x="1" y="6"/>
                    <a:pt x="2" y="5"/>
                    <a:pt x="4" y="5"/>
                  </a:cubicBezTo>
                  <a:cubicBezTo>
                    <a:pt x="5" y="4"/>
                    <a:pt x="7" y="3"/>
                    <a:pt x="8" y="3"/>
                  </a:cubicBezTo>
                  <a:cubicBezTo>
                    <a:pt x="10" y="2"/>
                    <a:pt x="12" y="2"/>
                    <a:pt x="14" y="1"/>
                  </a:cubicBezTo>
                  <a:cubicBezTo>
                    <a:pt x="18" y="1"/>
                    <a:pt x="22" y="0"/>
                    <a:pt x="25" y="1"/>
                  </a:cubicBezTo>
                  <a:cubicBezTo>
                    <a:pt x="27" y="1"/>
                    <a:pt x="28" y="1"/>
                    <a:pt x="29" y="2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0" y="2"/>
                    <a:pt x="30" y="2"/>
                    <a:pt x="29" y="2"/>
                  </a:cubicBezTo>
                  <a:cubicBezTo>
                    <a:pt x="28" y="2"/>
                    <a:pt x="27" y="2"/>
                    <a:pt x="25" y="2"/>
                  </a:cubicBezTo>
                  <a:cubicBezTo>
                    <a:pt x="24" y="2"/>
                    <a:pt x="22" y="2"/>
                    <a:pt x="20" y="2"/>
                  </a:cubicBezTo>
                  <a:cubicBezTo>
                    <a:pt x="18" y="3"/>
                    <a:pt x="16" y="3"/>
                    <a:pt x="14" y="3"/>
                  </a:cubicBezTo>
                  <a:cubicBezTo>
                    <a:pt x="13" y="3"/>
                    <a:pt x="11" y="4"/>
                    <a:pt x="9" y="4"/>
                  </a:cubicBezTo>
                  <a:cubicBezTo>
                    <a:pt x="7" y="5"/>
                    <a:pt x="6" y="5"/>
                    <a:pt x="4" y="6"/>
                  </a:cubicBezTo>
                  <a:cubicBezTo>
                    <a:pt x="1" y="7"/>
                    <a:pt x="0" y="8"/>
                    <a:pt x="0" y="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8" name="Freeform 171"/>
            <p:cNvSpPr>
              <a:spLocks/>
            </p:cNvSpPr>
            <p:nvPr/>
          </p:nvSpPr>
          <p:spPr bwMode="auto">
            <a:xfrm>
              <a:off x="5161" y="1747"/>
              <a:ext cx="67" cy="17"/>
            </a:xfrm>
            <a:custGeom>
              <a:avLst/>
              <a:gdLst>
                <a:gd name="T0" fmla="*/ 0 w 28"/>
                <a:gd name="T1" fmla="*/ 7 h 7"/>
                <a:gd name="T2" fmla="*/ 1 w 28"/>
                <a:gd name="T3" fmla="*/ 6 h 7"/>
                <a:gd name="T4" fmla="*/ 3 w 28"/>
                <a:gd name="T5" fmla="*/ 4 h 7"/>
                <a:gd name="T6" fmla="*/ 8 w 28"/>
                <a:gd name="T7" fmla="*/ 2 h 7"/>
                <a:gd name="T8" fmla="*/ 13 w 28"/>
                <a:gd name="T9" fmla="*/ 0 h 7"/>
                <a:gd name="T10" fmla="*/ 19 w 28"/>
                <a:gd name="T11" fmla="*/ 0 h 7"/>
                <a:gd name="T12" fmla="*/ 24 w 28"/>
                <a:gd name="T13" fmla="*/ 0 h 7"/>
                <a:gd name="T14" fmla="*/ 27 w 28"/>
                <a:gd name="T15" fmla="*/ 1 h 7"/>
                <a:gd name="T16" fmla="*/ 28 w 28"/>
                <a:gd name="T17" fmla="*/ 2 h 7"/>
                <a:gd name="T18" fmla="*/ 24 w 28"/>
                <a:gd name="T19" fmla="*/ 1 h 7"/>
                <a:gd name="T20" fmla="*/ 19 w 28"/>
                <a:gd name="T21" fmla="*/ 1 h 7"/>
                <a:gd name="T22" fmla="*/ 14 w 28"/>
                <a:gd name="T23" fmla="*/ 2 h 7"/>
                <a:gd name="T24" fmla="*/ 4 w 28"/>
                <a:gd name="T25" fmla="*/ 5 h 7"/>
                <a:gd name="T26" fmla="*/ 1 w 28"/>
                <a:gd name="T27" fmla="*/ 6 h 7"/>
                <a:gd name="T28" fmla="*/ 0 w 28"/>
                <a:gd name="T2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8" h="7">
                  <a:moveTo>
                    <a:pt x="0" y="7"/>
                  </a:moveTo>
                  <a:cubicBezTo>
                    <a:pt x="0" y="7"/>
                    <a:pt x="0" y="6"/>
                    <a:pt x="1" y="6"/>
                  </a:cubicBezTo>
                  <a:cubicBezTo>
                    <a:pt x="1" y="5"/>
                    <a:pt x="2" y="4"/>
                    <a:pt x="3" y="4"/>
                  </a:cubicBezTo>
                  <a:cubicBezTo>
                    <a:pt x="5" y="3"/>
                    <a:pt x="6" y="2"/>
                    <a:pt x="8" y="2"/>
                  </a:cubicBezTo>
                  <a:cubicBezTo>
                    <a:pt x="9" y="1"/>
                    <a:pt x="11" y="1"/>
                    <a:pt x="13" y="0"/>
                  </a:cubicBezTo>
                  <a:cubicBezTo>
                    <a:pt x="15" y="0"/>
                    <a:pt x="17" y="0"/>
                    <a:pt x="19" y="0"/>
                  </a:cubicBezTo>
                  <a:cubicBezTo>
                    <a:pt x="21" y="0"/>
                    <a:pt x="22" y="0"/>
                    <a:pt x="24" y="0"/>
                  </a:cubicBezTo>
                  <a:cubicBezTo>
                    <a:pt x="25" y="0"/>
                    <a:pt x="26" y="1"/>
                    <a:pt x="27" y="1"/>
                  </a:cubicBezTo>
                  <a:cubicBezTo>
                    <a:pt x="28" y="2"/>
                    <a:pt x="28" y="2"/>
                    <a:pt x="28" y="2"/>
                  </a:cubicBezTo>
                  <a:cubicBezTo>
                    <a:pt x="28" y="2"/>
                    <a:pt x="26" y="1"/>
                    <a:pt x="24" y="1"/>
                  </a:cubicBezTo>
                  <a:cubicBezTo>
                    <a:pt x="22" y="1"/>
                    <a:pt x="21" y="1"/>
                    <a:pt x="19" y="1"/>
                  </a:cubicBezTo>
                  <a:cubicBezTo>
                    <a:pt x="17" y="1"/>
                    <a:pt x="15" y="2"/>
                    <a:pt x="14" y="2"/>
                  </a:cubicBezTo>
                  <a:cubicBezTo>
                    <a:pt x="10" y="3"/>
                    <a:pt x="6" y="4"/>
                    <a:pt x="4" y="5"/>
                  </a:cubicBezTo>
                  <a:cubicBezTo>
                    <a:pt x="2" y="5"/>
                    <a:pt x="1" y="6"/>
                    <a:pt x="1" y="6"/>
                  </a:cubicBezTo>
                  <a:cubicBezTo>
                    <a:pt x="0" y="6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79" name="Freeform 172"/>
            <p:cNvSpPr>
              <a:spLocks/>
            </p:cNvSpPr>
            <p:nvPr/>
          </p:nvSpPr>
          <p:spPr bwMode="auto">
            <a:xfrm>
              <a:off x="5171" y="1762"/>
              <a:ext cx="40" cy="12"/>
            </a:xfrm>
            <a:custGeom>
              <a:avLst/>
              <a:gdLst>
                <a:gd name="T0" fmla="*/ 0 w 17"/>
                <a:gd name="T1" fmla="*/ 5 h 5"/>
                <a:gd name="T2" fmla="*/ 2 w 17"/>
                <a:gd name="T3" fmla="*/ 4 h 5"/>
                <a:gd name="T4" fmla="*/ 8 w 17"/>
                <a:gd name="T5" fmla="*/ 1 h 5"/>
                <a:gd name="T6" fmla="*/ 15 w 17"/>
                <a:gd name="T7" fmla="*/ 0 h 5"/>
                <a:gd name="T8" fmla="*/ 17 w 17"/>
                <a:gd name="T9" fmla="*/ 1 h 5"/>
                <a:gd name="T10" fmla="*/ 17 w 17"/>
                <a:gd name="T11" fmla="*/ 1 h 5"/>
                <a:gd name="T12" fmla="*/ 15 w 17"/>
                <a:gd name="T13" fmla="*/ 1 h 5"/>
                <a:gd name="T14" fmla="*/ 9 w 17"/>
                <a:gd name="T15" fmla="*/ 3 h 5"/>
                <a:gd name="T16" fmla="*/ 3 w 17"/>
                <a:gd name="T17" fmla="*/ 5 h 5"/>
                <a:gd name="T18" fmla="*/ 0 w 17"/>
                <a:gd name="T19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" h="5">
                  <a:moveTo>
                    <a:pt x="0" y="5"/>
                  </a:moveTo>
                  <a:cubicBezTo>
                    <a:pt x="0" y="5"/>
                    <a:pt x="1" y="5"/>
                    <a:pt x="2" y="4"/>
                  </a:cubicBezTo>
                  <a:cubicBezTo>
                    <a:pt x="4" y="3"/>
                    <a:pt x="6" y="2"/>
                    <a:pt x="8" y="1"/>
                  </a:cubicBezTo>
                  <a:cubicBezTo>
                    <a:pt x="10" y="0"/>
                    <a:pt x="13" y="0"/>
                    <a:pt x="15" y="0"/>
                  </a:cubicBezTo>
                  <a:cubicBezTo>
                    <a:pt x="17" y="0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3" y="1"/>
                    <a:pt x="11" y="2"/>
                    <a:pt x="9" y="3"/>
                  </a:cubicBezTo>
                  <a:cubicBezTo>
                    <a:pt x="6" y="3"/>
                    <a:pt x="4" y="4"/>
                    <a:pt x="3" y="5"/>
                  </a:cubicBezTo>
                  <a:cubicBezTo>
                    <a:pt x="1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0" name="Freeform 173"/>
            <p:cNvSpPr>
              <a:spLocks/>
            </p:cNvSpPr>
            <p:nvPr/>
          </p:nvSpPr>
          <p:spPr bwMode="auto">
            <a:xfrm>
              <a:off x="5185" y="1777"/>
              <a:ext cx="24" cy="9"/>
            </a:xfrm>
            <a:custGeom>
              <a:avLst/>
              <a:gdLst>
                <a:gd name="T0" fmla="*/ 0 w 10"/>
                <a:gd name="T1" fmla="*/ 4 h 4"/>
                <a:gd name="T2" fmla="*/ 2 w 10"/>
                <a:gd name="T3" fmla="*/ 2 h 4"/>
                <a:gd name="T4" fmla="*/ 5 w 10"/>
                <a:gd name="T5" fmla="*/ 1 h 4"/>
                <a:gd name="T6" fmla="*/ 8 w 10"/>
                <a:gd name="T7" fmla="*/ 0 h 4"/>
                <a:gd name="T8" fmla="*/ 10 w 10"/>
                <a:gd name="T9" fmla="*/ 1 h 4"/>
                <a:gd name="T10" fmla="*/ 8 w 10"/>
                <a:gd name="T11" fmla="*/ 1 h 4"/>
                <a:gd name="T12" fmla="*/ 5 w 10"/>
                <a:gd name="T13" fmla="*/ 2 h 4"/>
                <a:gd name="T14" fmla="*/ 2 w 10"/>
                <a:gd name="T15" fmla="*/ 3 h 4"/>
                <a:gd name="T16" fmla="*/ 0 w 10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4">
                  <a:moveTo>
                    <a:pt x="0" y="4"/>
                  </a:moveTo>
                  <a:cubicBezTo>
                    <a:pt x="0" y="4"/>
                    <a:pt x="1" y="3"/>
                    <a:pt x="2" y="2"/>
                  </a:cubicBezTo>
                  <a:cubicBezTo>
                    <a:pt x="2" y="2"/>
                    <a:pt x="3" y="1"/>
                    <a:pt x="5" y="1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9" y="1"/>
                    <a:pt x="10" y="2"/>
                    <a:pt x="10" y="1"/>
                  </a:cubicBezTo>
                  <a:cubicBezTo>
                    <a:pt x="10" y="1"/>
                    <a:pt x="9" y="1"/>
                    <a:pt x="8" y="1"/>
                  </a:cubicBezTo>
                  <a:cubicBezTo>
                    <a:pt x="7" y="1"/>
                    <a:pt x="6" y="2"/>
                    <a:pt x="5" y="2"/>
                  </a:cubicBezTo>
                  <a:cubicBezTo>
                    <a:pt x="4" y="3"/>
                    <a:pt x="3" y="3"/>
                    <a:pt x="2" y="3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1" name="Freeform 174"/>
            <p:cNvSpPr>
              <a:spLocks/>
            </p:cNvSpPr>
            <p:nvPr/>
          </p:nvSpPr>
          <p:spPr bwMode="auto">
            <a:xfrm>
              <a:off x="5226" y="1762"/>
              <a:ext cx="45" cy="24"/>
            </a:xfrm>
            <a:custGeom>
              <a:avLst/>
              <a:gdLst>
                <a:gd name="T0" fmla="*/ 0 w 19"/>
                <a:gd name="T1" fmla="*/ 4 h 10"/>
                <a:gd name="T2" fmla="*/ 2 w 19"/>
                <a:gd name="T3" fmla="*/ 5 h 10"/>
                <a:gd name="T4" fmla="*/ 4 w 19"/>
                <a:gd name="T5" fmla="*/ 7 h 10"/>
                <a:gd name="T6" fmla="*/ 5 w 19"/>
                <a:gd name="T7" fmla="*/ 8 h 10"/>
                <a:gd name="T8" fmla="*/ 5 w 19"/>
                <a:gd name="T9" fmla="*/ 9 h 10"/>
                <a:gd name="T10" fmla="*/ 6 w 19"/>
                <a:gd name="T11" fmla="*/ 9 h 10"/>
                <a:gd name="T12" fmla="*/ 8 w 19"/>
                <a:gd name="T13" fmla="*/ 9 h 10"/>
                <a:gd name="T14" fmla="*/ 18 w 19"/>
                <a:gd name="T15" fmla="*/ 8 h 10"/>
                <a:gd name="T16" fmla="*/ 17 w 19"/>
                <a:gd name="T17" fmla="*/ 9 h 10"/>
                <a:gd name="T18" fmla="*/ 15 w 19"/>
                <a:gd name="T19" fmla="*/ 5 h 10"/>
                <a:gd name="T20" fmla="*/ 11 w 19"/>
                <a:gd name="T21" fmla="*/ 2 h 10"/>
                <a:gd name="T22" fmla="*/ 10 w 19"/>
                <a:gd name="T23" fmla="*/ 2 h 10"/>
                <a:gd name="T24" fmla="*/ 9 w 19"/>
                <a:gd name="T25" fmla="*/ 2 h 10"/>
                <a:gd name="T26" fmla="*/ 6 w 19"/>
                <a:gd name="T27" fmla="*/ 1 h 10"/>
                <a:gd name="T28" fmla="*/ 3 w 19"/>
                <a:gd name="T29" fmla="*/ 1 h 10"/>
                <a:gd name="T30" fmla="*/ 1 w 19"/>
                <a:gd name="T31" fmla="*/ 2 h 10"/>
                <a:gd name="T32" fmla="*/ 3 w 19"/>
                <a:gd name="T33" fmla="*/ 1 h 10"/>
                <a:gd name="T34" fmla="*/ 6 w 19"/>
                <a:gd name="T35" fmla="*/ 0 h 10"/>
                <a:gd name="T36" fmla="*/ 9 w 19"/>
                <a:gd name="T37" fmla="*/ 0 h 10"/>
                <a:gd name="T38" fmla="*/ 10 w 19"/>
                <a:gd name="T39" fmla="*/ 0 h 10"/>
                <a:gd name="T40" fmla="*/ 11 w 19"/>
                <a:gd name="T41" fmla="*/ 1 h 10"/>
                <a:gd name="T42" fmla="*/ 16 w 19"/>
                <a:gd name="T43" fmla="*/ 4 h 10"/>
                <a:gd name="T44" fmla="*/ 19 w 19"/>
                <a:gd name="T45" fmla="*/ 9 h 10"/>
                <a:gd name="T46" fmla="*/ 19 w 19"/>
                <a:gd name="T47" fmla="*/ 10 h 10"/>
                <a:gd name="T48" fmla="*/ 18 w 19"/>
                <a:gd name="T49" fmla="*/ 10 h 10"/>
                <a:gd name="T50" fmla="*/ 8 w 19"/>
                <a:gd name="T51" fmla="*/ 10 h 10"/>
                <a:gd name="T52" fmla="*/ 6 w 19"/>
                <a:gd name="T53" fmla="*/ 10 h 10"/>
                <a:gd name="T54" fmla="*/ 5 w 19"/>
                <a:gd name="T55" fmla="*/ 10 h 10"/>
                <a:gd name="T56" fmla="*/ 4 w 19"/>
                <a:gd name="T57" fmla="*/ 9 h 10"/>
                <a:gd name="T58" fmla="*/ 3 w 19"/>
                <a:gd name="T59" fmla="*/ 7 h 10"/>
                <a:gd name="T60" fmla="*/ 2 w 19"/>
                <a:gd name="T61" fmla="*/ 5 h 10"/>
                <a:gd name="T62" fmla="*/ 0 w 19"/>
                <a:gd name="T63" fmla="*/ 4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9" h="10">
                  <a:moveTo>
                    <a:pt x="0" y="4"/>
                  </a:moveTo>
                  <a:cubicBezTo>
                    <a:pt x="1" y="4"/>
                    <a:pt x="1" y="4"/>
                    <a:pt x="2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11" y="8"/>
                    <a:pt x="15" y="8"/>
                    <a:pt x="18" y="8"/>
                  </a:cubicBezTo>
                  <a:cubicBezTo>
                    <a:pt x="17" y="9"/>
                    <a:pt x="17" y="9"/>
                    <a:pt x="17" y="9"/>
                  </a:cubicBezTo>
                  <a:cubicBezTo>
                    <a:pt x="17" y="8"/>
                    <a:pt x="16" y="6"/>
                    <a:pt x="15" y="5"/>
                  </a:cubicBezTo>
                  <a:cubicBezTo>
                    <a:pt x="14" y="4"/>
                    <a:pt x="12" y="3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7" y="1"/>
                    <a:pt x="6" y="1"/>
                  </a:cubicBezTo>
                  <a:cubicBezTo>
                    <a:pt x="5" y="1"/>
                    <a:pt x="4" y="1"/>
                    <a:pt x="3" y="1"/>
                  </a:cubicBezTo>
                  <a:cubicBezTo>
                    <a:pt x="3" y="1"/>
                    <a:pt x="2" y="1"/>
                    <a:pt x="1" y="2"/>
                  </a:cubicBezTo>
                  <a:cubicBezTo>
                    <a:pt x="1" y="1"/>
                    <a:pt x="2" y="1"/>
                    <a:pt x="3" y="1"/>
                  </a:cubicBezTo>
                  <a:cubicBezTo>
                    <a:pt x="4" y="1"/>
                    <a:pt x="5" y="1"/>
                    <a:pt x="6" y="0"/>
                  </a:cubicBezTo>
                  <a:cubicBezTo>
                    <a:pt x="7" y="0"/>
                    <a:pt x="8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0"/>
                    <a:pt x="11" y="1"/>
                  </a:cubicBezTo>
                  <a:cubicBezTo>
                    <a:pt x="13" y="1"/>
                    <a:pt x="15" y="3"/>
                    <a:pt x="16" y="4"/>
                  </a:cubicBezTo>
                  <a:cubicBezTo>
                    <a:pt x="17" y="5"/>
                    <a:pt x="19" y="7"/>
                    <a:pt x="19" y="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5" y="10"/>
                    <a:pt x="11" y="10"/>
                    <a:pt x="8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5" y="10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2" y="6"/>
                    <a:pt x="2" y="5"/>
                  </a:cubicBezTo>
                  <a:cubicBezTo>
                    <a:pt x="1" y="5"/>
                    <a:pt x="1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2" name="Freeform 175"/>
            <p:cNvSpPr>
              <a:spLocks/>
            </p:cNvSpPr>
            <p:nvPr/>
          </p:nvSpPr>
          <p:spPr bwMode="auto">
            <a:xfrm>
              <a:off x="5259" y="1670"/>
              <a:ext cx="115" cy="65"/>
            </a:xfrm>
            <a:custGeom>
              <a:avLst/>
              <a:gdLst>
                <a:gd name="T0" fmla="*/ 0 w 48"/>
                <a:gd name="T1" fmla="*/ 20 h 27"/>
                <a:gd name="T2" fmla="*/ 4 w 48"/>
                <a:gd name="T3" fmla="*/ 21 h 27"/>
                <a:gd name="T4" fmla="*/ 7 w 48"/>
                <a:gd name="T5" fmla="*/ 22 h 27"/>
                <a:gd name="T6" fmla="*/ 10 w 48"/>
                <a:gd name="T7" fmla="*/ 24 h 27"/>
                <a:gd name="T8" fmla="*/ 11 w 48"/>
                <a:gd name="T9" fmla="*/ 25 h 27"/>
                <a:gd name="T10" fmla="*/ 13 w 48"/>
                <a:gd name="T11" fmla="*/ 26 h 27"/>
                <a:gd name="T12" fmla="*/ 12 w 48"/>
                <a:gd name="T13" fmla="*/ 26 h 27"/>
                <a:gd name="T14" fmla="*/ 13 w 48"/>
                <a:gd name="T15" fmla="*/ 24 h 27"/>
                <a:gd name="T16" fmla="*/ 15 w 48"/>
                <a:gd name="T17" fmla="*/ 22 h 27"/>
                <a:gd name="T18" fmla="*/ 17 w 48"/>
                <a:gd name="T19" fmla="*/ 20 h 27"/>
                <a:gd name="T20" fmla="*/ 19 w 48"/>
                <a:gd name="T21" fmla="*/ 19 h 27"/>
                <a:gd name="T22" fmla="*/ 28 w 48"/>
                <a:gd name="T23" fmla="*/ 15 h 27"/>
                <a:gd name="T24" fmla="*/ 46 w 48"/>
                <a:gd name="T25" fmla="*/ 9 h 27"/>
                <a:gd name="T26" fmla="*/ 46 w 48"/>
                <a:gd name="T27" fmla="*/ 11 h 27"/>
                <a:gd name="T28" fmla="*/ 41 w 48"/>
                <a:gd name="T29" fmla="*/ 6 h 27"/>
                <a:gd name="T30" fmla="*/ 36 w 48"/>
                <a:gd name="T31" fmla="*/ 3 h 27"/>
                <a:gd name="T32" fmla="*/ 33 w 48"/>
                <a:gd name="T33" fmla="*/ 2 h 27"/>
                <a:gd name="T34" fmla="*/ 30 w 48"/>
                <a:gd name="T35" fmla="*/ 3 h 27"/>
                <a:gd name="T36" fmla="*/ 24 w 48"/>
                <a:gd name="T37" fmla="*/ 5 h 27"/>
                <a:gd name="T38" fmla="*/ 12 w 48"/>
                <a:gd name="T39" fmla="*/ 11 h 27"/>
                <a:gd name="T40" fmla="*/ 6 w 48"/>
                <a:gd name="T41" fmla="*/ 15 h 27"/>
                <a:gd name="T42" fmla="*/ 2 w 48"/>
                <a:gd name="T43" fmla="*/ 20 h 27"/>
                <a:gd name="T44" fmla="*/ 6 w 48"/>
                <a:gd name="T45" fmla="*/ 15 h 27"/>
                <a:gd name="T46" fmla="*/ 11 w 48"/>
                <a:gd name="T47" fmla="*/ 10 h 27"/>
                <a:gd name="T48" fmla="*/ 23 w 48"/>
                <a:gd name="T49" fmla="*/ 4 h 27"/>
                <a:gd name="T50" fmla="*/ 29 w 48"/>
                <a:gd name="T51" fmla="*/ 1 h 27"/>
                <a:gd name="T52" fmla="*/ 33 w 48"/>
                <a:gd name="T53" fmla="*/ 0 h 27"/>
                <a:gd name="T54" fmla="*/ 37 w 48"/>
                <a:gd name="T55" fmla="*/ 1 h 27"/>
                <a:gd name="T56" fmla="*/ 43 w 48"/>
                <a:gd name="T57" fmla="*/ 5 h 27"/>
                <a:gd name="T58" fmla="*/ 47 w 48"/>
                <a:gd name="T59" fmla="*/ 10 h 27"/>
                <a:gd name="T60" fmla="*/ 48 w 48"/>
                <a:gd name="T61" fmla="*/ 11 h 27"/>
                <a:gd name="T62" fmla="*/ 47 w 48"/>
                <a:gd name="T63" fmla="*/ 11 h 27"/>
                <a:gd name="T64" fmla="*/ 28 w 48"/>
                <a:gd name="T65" fmla="*/ 17 h 27"/>
                <a:gd name="T66" fmla="*/ 19 w 48"/>
                <a:gd name="T67" fmla="*/ 20 h 27"/>
                <a:gd name="T68" fmla="*/ 17 w 48"/>
                <a:gd name="T69" fmla="*/ 21 h 27"/>
                <a:gd name="T70" fmla="*/ 16 w 48"/>
                <a:gd name="T71" fmla="*/ 23 h 27"/>
                <a:gd name="T72" fmla="*/ 14 w 48"/>
                <a:gd name="T73" fmla="*/ 24 h 27"/>
                <a:gd name="T74" fmla="*/ 13 w 48"/>
                <a:gd name="T75" fmla="*/ 26 h 27"/>
                <a:gd name="T76" fmla="*/ 13 w 48"/>
                <a:gd name="T77" fmla="*/ 27 h 27"/>
                <a:gd name="T78" fmla="*/ 12 w 48"/>
                <a:gd name="T79" fmla="*/ 27 h 27"/>
                <a:gd name="T80" fmla="*/ 11 w 48"/>
                <a:gd name="T81" fmla="*/ 26 h 27"/>
                <a:gd name="T82" fmla="*/ 9 w 48"/>
                <a:gd name="T83" fmla="*/ 25 h 27"/>
                <a:gd name="T84" fmla="*/ 7 w 48"/>
                <a:gd name="T85" fmla="*/ 22 h 27"/>
                <a:gd name="T86" fmla="*/ 4 w 48"/>
                <a:gd name="T87" fmla="*/ 21 h 27"/>
                <a:gd name="T88" fmla="*/ 0 w 48"/>
                <a:gd name="T89" fmla="*/ 2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48" h="27">
                  <a:moveTo>
                    <a:pt x="0" y="20"/>
                  </a:moveTo>
                  <a:cubicBezTo>
                    <a:pt x="4" y="21"/>
                    <a:pt x="4" y="21"/>
                    <a:pt x="4" y="21"/>
                  </a:cubicBezTo>
                  <a:cubicBezTo>
                    <a:pt x="5" y="21"/>
                    <a:pt x="6" y="22"/>
                    <a:pt x="7" y="22"/>
                  </a:cubicBezTo>
                  <a:cubicBezTo>
                    <a:pt x="8" y="22"/>
                    <a:pt x="9" y="23"/>
                    <a:pt x="10" y="24"/>
                  </a:cubicBezTo>
                  <a:cubicBezTo>
                    <a:pt x="10" y="25"/>
                    <a:pt x="11" y="25"/>
                    <a:pt x="11" y="25"/>
                  </a:cubicBezTo>
                  <a:cubicBezTo>
                    <a:pt x="12" y="26"/>
                    <a:pt x="12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4" y="23"/>
                    <a:pt x="14" y="23"/>
                    <a:pt x="15" y="22"/>
                  </a:cubicBezTo>
                  <a:cubicBezTo>
                    <a:pt x="15" y="21"/>
                    <a:pt x="16" y="21"/>
                    <a:pt x="17" y="20"/>
                  </a:cubicBezTo>
                  <a:cubicBezTo>
                    <a:pt x="17" y="20"/>
                    <a:pt x="18" y="19"/>
                    <a:pt x="19" y="19"/>
                  </a:cubicBezTo>
                  <a:cubicBezTo>
                    <a:pt x="22" y="17"/>
                    <a:pt x="25" y="16"/>
                    <a:pt x="28" y="15"/>
                  </a:cubicBezTo>
                  <a:cubicBezTo>
                    <a:pt x="34" y="13"/>
                    <a:pt x="40" y="11"/>
                    <a:pt x="46" y="9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45" y="9"/>
                    <a:pt x="43" y="7"/>
                    <a:pt x="41" y="6"/>
                  </a:cubicBezTo>
                  <a:cubicBezTo>
                    <a:pt x="40" y="5"/>
                    <a:pt x="38" y="4"/>
                    <a:pt x="36" y="3"/>
                  </a:cubicBezTo>
                  <a:cubicBezTo>
                    <a:pt x="35" y="2"/>
                    <a:pt x="34" y="2"/>
                    <a:pt x="33" y="2"/>
                  </a:cubicBezTo>
                  <a:cubicBezTo>
                    <a:pt x="32" y="2"/>
                    <a:pt x="31" y="2"/>
                    <a:pt x="30" y="3"/>
                  </a:cubicBezTo>
                  <a:cubicBezTo>
                    <a:pt x="28" y="4"/>
                    <a:pt x="26" y="5"/>
                    <a:pt x="24" y="5"/>
                  </a:cubicBezTo>
                  <a:cubicBezTo>
                    <a:pt x="20" y="7"/>
                    <a:pt x="16" y="9"/>
                    <a:pt x="12" y="11"/>
                  </a:cubicBezTo>
                  <a:cubicBezTo>
                    <a:pt x="10" y="12"/>
                    <a:pt x="8" y="14"/>
                    <a:pt x="6" y="15"/>
                  </a:cubicBezTo>
                  <a:cubicBezTo>
                    <a:pt x="5" y="16"/>
                    <a:pt x="3" y="18"/>
                    <a:pt x="2" y="20"/>
                  </a:cubicBezTo>
                  <a:cubicBezTo>
                    <a:pt x="3" y="18"/>
                    <a:pt x="4" y="16"/>
                    <a:pt x="6" y="15"/>
                  </a:cubicBezTo>
                  <a:cubicBezTo>
                    <a:pt x="8" y="13"/>
                    <a:pt x="9" y="12"/>
                    <a:pt x="11" y="10"/>
                  </a:cubicBezTo>
                  <a:cubicBezTo>
                    <a:pt x="15" y="8"/>
                    <a:pt x="19" y="6"/>
                    <a:pt x="23" y="4"/>
                  </a:cubicBezTo>
                  <a:cubicBezTo>
                    <a:pt x="25" y="3"/>
                    <a:pt x="27" y="2"/>
                    <a:pt x="29" y="1"/>
                  </a:cubicBezTo>
                  <a:cubicBezTo>
                    <a:pt x="31" y="1"/>
                    <a:pt x="32" y="1"/>
                    <a:pt x="33" y="0"/>
                  </a:cubicBezTo>
                  <a:cubicBezTo>
                    <a:pt x="34" y="0"/>
                    <a:pt x="35" y="1"/>
                    <a:pt x="37" y="1"/>
                  </a:cubicBezTo>
                  <a:cubicBezTo>
                    <a:pt x="39" y="2"/>
                    <a:pt x="41" y="3"/>
                    <a:pt x="43" y="5"/>
                  </a:cubicBezTo>
                  <a:cubicBezTo>
                    <a:pt x="44" y="6"/>
                    <a:pt x="46" y="7"/>
                    <a:pt x="47" y="10"/>
                  </a:cubicBezTo>
                  <a:cubicBezTo>
                    <a:pt x="48" y="11"/>
                    <a:pt x="48" y="11"/>
                    <a:pt x="48" y="11"/>
                  </a:cubicBezTo>
                  <a:cubicBezTo>
                    <a:pt x="47" y="11"/>
                    <a:pt x="47" y="11"/>
                    <a:pt x="47" y="11"/>
                  </a:cubicBezTo>
                  <a:cubicBezTo>
                    <a:pt x="41" y="13"/>
                    <a:pt x="34" y="15"/>
                    <a:pt x="28" y="17"/>
                  </a:cubicBezTo>
                  <a:cubicBezTo>
                    <a:pt x="25" y="18"/>
                    <a:pt x="22" y="19"/>
                    <a:pt x="19" y="20"/>
                  </a:cubicBezTo>
                  <a:cubicBezTo>
                    <a:pt x="19" y="20"/>
                    <a:pt x="18" y="21"/>
                    <a:pt x="17" y="21"/>
                  </a:cubicBezTo>
                  <a:cubicBezTo>
                    <a:pt x="17" y="22"/>
                    <a:pt x="16" y="22"/>
                    <a:pt x="16" y="23"/>
                  </a:cubicBezTo>
                  <a:cubicBezTo>
                    <a:pt x="15" y="23"/>
                    <a:pt x="14" y="24"/>
                    <a:pt x="14" y="24"/>
                  </a:cubicBezTo>
                  <a:cubicBezTo>
                    <a:pt x="13" y="26"/>
                    <a:pt x="13" y="26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1" y="26"/>
                    <a:pt x="11" y="26"/>
                  </a:cubicBezTo>
                  <a:cubicBezTo>
                    <a:pt x="10" y="26"/>
                    <a:pt x="10" y="25"/>
                    <a:pt x="9" y="25"/>
                  </a:cubicBezTo>
                  <a:cubicBezTo>
                    <a:pt x="9" y="24"/>
                    <a:pt x="8" y="23"/>
                    <a:pt x="7" y="22"/>
                  </a:cubicBezTo>
                  <a:cubicBezTo>
                    <a:pt x="6" y="22"/>
                    <a:pt x="5" y="21"/>
                    <a:pt x="4" y="21"/>
                  </a:cubicBezTo>
                  <a:lnTo>
                    <a:pt x="0" y="20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3" name="Freeform 176"/>
            <p:cNvSpPr>
              <a:spLocks/>
            </p:cNvSpPr>
            <p:nvPr/>
          </p:nvSpPr>
          <p:spPr bwMode="auto">
            <a:xfrm>
              <a:off x="5305" y="1713"/>
              <a:ext cx="57" cy="27"/>
            </a:xfrm>
            <a:custGeom>
              <a:avLst/>
              <a:gdLst>
                <a:gd name="T0" fmla="*/ 0 w 24"/>
                <a:gd name="T1" fmla="*/ 11 h 11"/>
                <a:gd name="T2" fmla="*/ 1 w 24"/>
                <a:gd name="T3" fmla="*/ 10 h 11"/>
                <a:gd name="T4" fmla="*/ 3 w 24"/>
                <a:gd name="T5" fmla="*/ 8 h 11"/>
                <a:gd name="T6" fmla="*/ 11 w 24"/>
                <a:gd name="T7" fmla="*/ 3 h 11"/>
                <a:gd name="T8" fmla="*/ 19 w 24"/>
                <a:gd name="T9" fmla="*/ 0 h 11"/>
                <a:gd name="T10" fmla="*/ 24 w 24"/>
                <a:gd name="T11" fmla="*/ 0 h 11"/>
                <a:gd name="T12" fmla="*/ 20 w 24"/>
                <a:gd name="T13" fmla="*/ 1 h 11"/>
                <a:gd name="T14" fmla="*/ 11 w 24"/>
                <a:gd name="T15" fmla="*/ 5 h 11"/>
                <a:gd name="T16" fmla="*/ 7 w 24"/>
                <a:gd name="T17" fmla="*/ 7 h 11"/>
                <a:gd name="T18" fmla="*/ 3 w 24"/>
                <a:gd name="T19" fmla="*/ 9 h 11"/>
                <a:gd name="T20" fmla="*/ 0 w 24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1">
                  <a:moveTo>
                    <a:pt x="0" y="11"/>
                  </a:moveTo>
                  <a:cubicBezTo>
                    <a:pt x="0" y="11"/>
                    <a:pt x="0" y="11"/>
                    <a:pt x="1" y="10"/>
                  </a:cubicBezTo>
                  <a:cubicBezTo>
                    <a:pt x="1" y="10"/>
                    <a:pt x="2" y="9"/>
                    <a:pt x="3" y="8"/>
                  </a:cubicBezTo>
                  <a:cubicBezTo>
                    <a:pt x="5" y="6"/>
                    <a:pt x="7" y="4"/>
                    <a:pt x="11" y="3"/>
                  </a:cubicBezTo>
                  <a:cubicBezTo>
                    <a:pt x="14" y="2"/>
                    <a:pt x="17" y="1"/>
                    <a:pt x="19" y="0"/>
                  </a:cubicBezTo>
                  <a:cubicBezTo>
                    <a:pt x="22" y="0"/>
                    <a:pt x="24" y="0"/>
                    <a:pt x="24" y="0"/>
                  </a:cubicBezTo>
                  <a:cubicBezTo>
                    <a:pt x="24" y="0"/>
                    <a:pt x="22" y="1"/>
                    <a:pt x="20" y="1"/>
                  </a:cubicBezTo>
                  <a:cubicBezTo>
                    <a:pt x="17" y="2"/>
                    <a:pt x="14" y="3"/>
                    <a:pt x="11" y="5"/>
                  </a:cubicBezTo>
                  <a:cubicBezTo>
                    <a:pt x="10" y="5"/>
                    <a:pt x="8" y="6"/>
                    <a:pt x="7" y="7"/>
                  </a:cubicBezTo>
                  <a:cubicBezTo>
                    <a:pt x="6" y="7"/>
                    <a:pt x="4" y="8"/>
                    <a:pt x="3" y="9"/>
                  </a:cubicBezTo>
                  <a:cubicBezTo>
                    <a:pt x="1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4" name="Freeform 177"/>
            <p:cNvSpPr>
              <a:spLocks/>
            </p:cNvSpPr>
            <p:nvPr/>
          </p:nvSpPr>
          <p:spPr bwMode="auto">
            <a:xfrm>
              <a:off x="5310" y="1723"/>
              <a:ext cx="50" cy="27"/>
            </a:xfrm>
            <a:custGeom>
              <a:avLst/>
              <a:gdLst>
                <a:gd name="T0" fmla="*/ 0 w 21"/>
                <a:gd name="T1" fmla="*/ 11 h 11"/>
                <a:gd name="T2" fmla="*/ 3 w 21"/>
                <a:gd name="T3" fmla="*/ 8 h 11"/>
                <a:gd name="T4" fmla="*/ 6 w 21"/>
                <a:gd name="T5" fmla="*/ 5 h 11"/>
                <a:gd name="T6" fmla="*/ 9 w 21"/>
                <a:gd name="T7" fmla="*/ 3 h 11"/>
                <a:gd name="T8" fmla="*/ 17 w 21"/>
                <a:gd name="T9" fmla="*/ 0 h 11"/>
                <a:gd name="T10" fmla="*/ 21 w 21"/>
                <a:gd name="T11" fmla="*/ 1 h 11"/>
                <a:gd name="T12" fmla="*/ 20 w 21"/>
                <a:gd name="T13" fmla="*/ 1 h 11"/>
                <a:gd name="T14" fmla="*/ 17 w 21"/>
                <a:gd name="T15" fmla="*/ 1 h 11"/>
                <a:gd name="T16" fmla="*/ 10 w 21"/>
                <a:gd name="T17" fmla="*/ 5 h 11"/>
                <a:gd name="T18" fmla="*/ 3 w 21"/>
                <a:gd name="T19" fmla="*/ 9 h 11"/>
                <a:gd name="T20" fmla="*/ 0 w 21"/>
                <a:gd name="T2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11">
                  <a:moveTo>
                    <a:pt x="0" y="11"/>
                  </a:moveTo>
                  <a:cubicBezTo>
                    <a:pt x="0" y="11"/>
                    <a:pt x="1" y="10"/>
                    <a:pt x="3" y="8"/>
                  </a:cubicBezTo>
                  <a:cubicBezTo>
                    <a:pt x="4" y="7"/>
                    <a:pt x="4" y="6"/>
                    <a:pt x="6" y="5"/>
                  </a:cubicBezTo>
                  <a:cubicBezTo>
                    <a:pt x="7" y="5"/>
                    <a:pt x="8" y="4"/>
                    <a:pt x="9" y="3"/>
                  </a:cubicBezTo>
                  <a:cubicBezTo>
                    <a:pt x="12" y="2"/>
                    <a:pt x="15" y="1"/>
                    <a:pt x="17" y="0"/>
                  </a:cubicBezTo>
                  <a:cubicBezTo>
                    <a:pt x="19" y="0"/>
                    <a:pt x="21" y="1"/>
                    <a:pt x="21" y="1"/>
                  </a:cubicBezTo>
                  <a:cubicBezTo>
                    <a:pt x="21" y="1"/>
                    <a:pt x="20" y="1"/>
                    <a:pt x="20" y="1"/>
                  </a:cubicBezTo>
                  <a:cubicBezTo>
                    <a:pt x="19" y="1"/>
                    <a:pt x="18" y="1"/>
                    <a:pt x="17" y="1"/>
                  </a:cubicBezTo>
                  <a:cubicBezTo>
                    <a:pt x="15" y="2"/>
                    <a:pt x="12" y="3"/>
                    <a:pt x="10" y="5"/>
                  </a:cubicBezTo>
                  <a:cubicBezTo>
                    <a:pt x="8" y="6"/>
                    <a:pt x="5" y="7"/>
                    <a:pt x="3" y="9"/>
                  </a:cubicBezTo>
                  <a:cubicBezTo>
                    <a:pt x="2" y="10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5" name="Freeform 178"/>
            <p:cNvSpPr>
              <a:spLocks/>
            </p:cNvSpPr>
            <p:nvPr/>
          </p:nvSpPr>
          <p:spPr bwMode="auto">
            <a:xfrm>
              <a:off x="5322" y="1735"/>
              <a:ext cx="45" cy="27"/>
            </a:xfrm>
            <a:custGeom>
              <a:avLst/>
              <a:gdLst>
                <a:gd name="T0" fmla="*/ 0 w 19"/>
                <a:gd name="T1" fmla="*/ 11 h 11"/>
                <a:gd name="T2" fmla="*/ 0 w 19"/>
                <a:gd name="T3" fmla="*/ 10 h 11"/>
                <a:gd name="T4" fmla="*/ 1 w 19"/>
                <a:gd name="T5" fmla="*/ 8 h 11"/>
                <a:gd name="T6" fmla="*/ 8 w 19"/>
                <a:gd name="T7" fmla="*/ 3 h 11"/>
                <a:gd name="T8" fmla="*/ 15 w 19"/>
                <a:gd name="T9" fmla="*/ 0 h 11"/>
                <a:gd name="T10" fmla="*/ 18 w 19"/>
                <a:gd name="T11" fmla="*/ 0 h 11"/>
                <a:gd name="T12" fmla="*/ 19 w 19"/>
                <a:gd name="T13" fmla="*/ 1 h 11"/>
                <a:gd name="T14" fmla="*/ 18 w 19"/>
                <a:gd name="T15" fmla="*/ 1 h 11"/>
                <a:gd name="T16" fmla="*/ 15 w 19"/>
                <a:gd name="T17" fmla="*/ 1 h 11"/>
                <a:gd name="T18" fmla="*/ 9 w 19"/>
                <a:gd name="T19" fmla="*/ 5 h 11"/>
                <a:gd name="T20" fmla="*/ 2 w 19"/>
                <a:gd name="T21" fmla="*/ 9 h 11"/>
                <a:gd name="T22" fmla="*/ 0 w 19"/>
                <a:gd name="T23" fmla="*/ 10 h 11"/>
                <a:gd name="T24" fmla="*/ 0 w 19"/>
                <a:gd name="T25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1">
                  <a:moveTo>
                    <a:pt x="0" y="11"/>
                  </a:moveTo>
                  <a:cubicBezTo>
                    <a:pt x="0" y="11"/>
                    <a:pt x="0" y="11"/>
                    <a:pt x="0" y="10"/>
                  </a:cubicBezTo>
                  <a:cubicBezTo>
                    <a:pt x="0" y="10"/>
                    <a:pt x="0" y="9"/>
                    <a:pt x="1" y="8"/>
                  </a:cubicBezTo>
                  <a:cubicBezTo>
                    <a:pt x="3" y="6"/>
                    <a:pt x="5" y="5"/>
                    <a:pt x="8" y="3"/>
                  </a:cubicBezTo>
                  <a:cubicBezTo>
                    <a:pt x="10" y="2"/>
                    <a:pt x="13" y="0"/>
                    <a:pt x="15" y="0"/>
                  </a:cubicBezTo>
                  <a:cubicBezTo>
                    <a:pt x="16" y="0"/>
                    <a:pt x="17" y="0"/>
                    <a:pt x="18" y="0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19" y="1"/>
                    <a:pt x="18" y="1"/>
                    <a:pt x="18" y="1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3" y="2"/>
                    <a:pt x="11" y="3"/>
                    <a:pt x="9" y="5"/>
                  </a:cubicBezTo>
                  <a:cubicBezTo>
                    <a:pt x="6" y="7"/>
                    <a:pt x="4" y="7"/>
                    <a:pt x="2" y="9"/>
                  </a:cubicBezTo>
                  <a:cubicBezTo>
                    <a:pt x="1" y="9"/>
                    <a:pt x="0" y="10"/>
                    <a:pt x="0" y="10"/>
                  </a:cubicBezTo>
                  <a:cubicBezTo>
                    <a:pt x="0" y="11"/>
                    <a:pt x="0" y="11"/>
                    <a:pt x="0" y="1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6" name="Freeform 179"/>
            <p:cNvSpPr>
              <a:spLocks/>
            </p:cNvSpPr>
            <p:nvPr/>
          </p:nvSpPr>
          <p:spPr bwMode="auto">
            <a:xfrm>
              <a:off x="5333" y="1747"/>
              <a:ext cx="32" cy="17"/>
            </a:xfrm>
            <a:custGeom>
              <a:avLst/>
              <a:gdLst>
                <a:gd name="T0" fmla="*/ 0 w 13"/>
                <a:gd name="T1" fmla="*/ 7 h 7"/>
                <a:gd name="T2" fmla="*/ 1 w 13"/>
                <a:gd name="T3" fmla="*/ 5 h 7"/>
                <a:gd name="T4" fmla="*/ 5 w 13"/>
                <a:gd name="T5" fmla="*/ 2 h 7"/>
                <a:gd name="T6" fmla="*/ 10 w 13"/>
                <a:gd name="T7" fmla="*/ 0 h 7"/>
                <a:gd name="T8" fmla="*/ 13 w 13"/>
                <a:gd name="T9" fmla="*/ 0 h 7"/>
                <a:gd name="T10" fmla="*/ 11 w 13"/>
                <a:gd name="T11" fmla="*/ 1 h 7"/>
                <a:gd name="T12" fmla="*/ 6 w 13"/>
                <a:gd name="T13" fmla="*/ 3 h 7"/>
                <a:gd name="T14" fmla="*/ 2 w 13"/>
                <a:gd name="T15" fmla="*/ 6 h 7"/>
                <a:gd name="T16" fmla="*/ 0 w 13"/>
                <a:gd name="T1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7">
                  <a:moveTo>
                    <a:pt x="0" y="7"/>
                  </a:moveTo>
                  <a:cubicBezTo>
                    <a:pt x="0" y="7"/>
                    <a:pt x="0" y="6"/>
                    <a:pt x="1" y="5"/>
                  </a:cubicBezTo>
                  <a:cubicBezTo>
                    <a:pt x="2" y="4"/>
                    <a:pt x="4" y="3"/>
                    <a:pt x="5" y="2"/>
                  </a:cubicBezTo>
                  <a:cubicBezTo>
                    <a:pt x="7" y="1"/>
                    <a:pt x="9" y="0"/>
                    <a:pt x="10" y="0"/>
                  </a:cubicBezTo>
                  <a:cubicBezTo>
                    <a:pt x="12" y="0"/>
                    <a:pt x="13" y="0"/>
                    <a:pt x="13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9" y="2"/>
                    <a:pt x="8" y="2"/>
                    <a:pt x="6" y="3"/>
                  </a:cubicBezTo>
                  <a:cubicBezTo>
                    <a:pt x="5" y="4"/>
                    <a:pt x="3" y="5"/>
                    <a:pt x="2" y="6"/>
                  </a:cubicBezTo>
                  <a:cubicBezTo>
                    <a:pt x="0" y="7"/>
                    <a:pt x="0" y="7"/>
                    <a:pt x="0" y="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7" name="Freeform 180"/>
            <p:cNvSpPr>
              <a:spLocks/>
            </p:cNvSpPr>
            <p:nvPr/>
          </p:nvSpPr>
          <p:spPr bwMode="auto">
            <a:xfrm>
              <a:off x="5448" y="1696"/>
              <a:ext cx="72" cy="27"/>
            </a:xfrm>
            <a:custGeom>
              <a:avLst/>
              <a:gdLst>
                <a:gd name="T0" fmla="*/ 0 w 30"/>
                <a:gd name="T1" fmla="*/ 0 h 11"/>
                <a:gd name="T2" fmla="*/ 5 w 30"/>
                <a:gd name="T3" fmla="*/ 2 h 11"/>
                <a:gd name="T4" fmla="*/ 15 w 30"/>
                <a:gd name="T5" fmla="*/ 4 h 11"/>
                <a:gd name="T6" fmla="*/ 26 w 30"/>
                <a:gd name="T7" fmla="*/ 9 h 11"/>
                <a:gd name="T8" fmla="*/ 30 w 30"/>
                <a:gd name="T9" fmla="*/ 11 h 11"/>
                <a:gd name="T10" fmla="*/ 25 w 30"/>
                <a:gd name="T11" fmla="*/ 10 h 11"/>
                <a:gd name="T12" fmla="*/ 15 w 30"/>
                <a:gd name="T13" fmla="*/ 6 h 11"/>
                <a:gd name="T14" fmla="*/ 9 w 30"/>
                <a:gd name="T15" fmla="*/ 4 h 11"/>
                <a:gd name="T16" fmla="*/ 4 w 30"/>
                <a:gd name="T17" fmla="*/ 3 h 11"/>
                <a:gd name="T18" fmla="*/ 1 w 30"/>
                <a:gd name="T19" fmla="*/ 1 h 11"/>
                <a:gd name="T20" fmla="*/ 0 w 30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" h="11">
                  <a:moveTo>
                    <a:pt x="0" y="0"/>
                  </a:moveTo>
                  <a:cubicBezTo>
                    <a:pt x="0" y="0"/>
                    <a:pt x="2" y="1"/>
                    <a:pt x="5" y="2"/>
                  </a:cubicBezTo>
                  <a:cubicBezTo>
                    <a:pt x="8" y="2"/>
                    <a:pt x="11" y="3"/>
                    <a:pt x="15" y="4"/>
                  </a:cubicBezTo>
                  <a:cubicBezTo>
                    <a:pt x="19" y="5"/>
                    <a:pt x="23" y="7"/>
                    <a:pt x="26" y="9"/>
                  </a:cubicBezTo>
                  <a:cubicBezTo>
                    <a:pt x="28" y="10"/>
                    <a:pt x="30" y="11"/>
                    <a:pt x="30" y="11"/>
                  </a:cubicBezTo>
                  <a:cubicBezTo>
                    <a:pt x="30" y="11"/>
                    <a:pt x="28" y="10"/>
                    <a:pt x="25" y="10"/>
                  </a:cubicBezTo>
                  <a:cubicBezTo>
                    <a:pt x="22" y="9"/>
                    <a:pt x="19" y="7"/>
                    <a:pt x="15" y="6"/>
                  </a:cubicBezTo>
                  <a:cubicBezTo>
                    <a:pt x="13" y="5"/>
                    <a:pt x="11" y="5"/>
                    <a:pt x="9" y="4"/>
                  </a:cubicBezTo>
                  <a:cubicBezTo>
                    <a:pt x="7" y="4"/>
                    <a:pt x="6" y="3"/>
                    <a:pt x="4" y="3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8" name="Freeform 181"/>
            <p:cNvSpPr>
              <a:spLocks/>
            </p:cNvSpPr>
            <p:nvPr/>
          </p:nvSpPr>
          <p:spPr bwMode="auto">
            <a:xfrm>
              <a:off x="5477" y="1726"/>
              <a:ext cx="38" cy="12"/>
            </a:xfrm>
            <a:custGeom>
              <a:avLst/>
              <a:gdLst>
                <a:gd name="T0" fmla="*/ 0 w 16"/>
                <a:gd name="T1" fmla="*/ 0 h 5"/>
                <a:gd name="T2" fmla="*/ 3 w 16"/>
                <a:gd name="T3" fmla="*/ 0 h 5"/>
                <a:gd name="T4" fmla="*/ 9 w 16"/>
                <a:gd name="T5" fmla="*/ 1 h 5"/>
                <a:gd name="T6" fmla="*/ 14 w 16"/>
                <a:gd name="T7" fmla="*/ 3 h 5"/>
                <a:gd name="T8" fmla="*/ 16 w 16"/>
                <a:gd name="T9" fmla="*/ 5 h 5"/>
                <a:gd name="T10" fmla="*/ 13 w 16"/>
                <a:gd name="T11" fmla="*/ 5 h 5"/>
                <a:gd name="T12" fmla="*/ 8 w 16"/>
                <a:gd name="T13" fmla="*/ 3 h 5"/>
                <a:gd name="T14" fmla="*/ 3 w 16"/>
                <a:gd name="T15" fmla="*/ 1 h 5"/>
                <a:gd name="T16" fmla="*/ 0 w 16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4" y="0"/>
                    <a:pt x="6" y="1"/>
                    <a:pt x="9" y="1"/>
                  </a:cubicBezTo>
                  <a:cubicBezTo>
                    <a:pt x="10" y="2"/>
                    <a:pt x="12" y="3"/>
                    <a:pt x="14" y="3"/>
                  </a:cubicBezTo>
                  <a:cubicBezTo>
                    <a:pt x="15" y="4"/>
                    <a:pt x="16" y="5"/>
                    <a:pt x="16" y="5"/>
                  </a:cubicBezTo>
                  <a:cubicBezTo>
                    <a:pt x="16" y="5"/>
                    <a:pt x="15" y="5"/>
                    <a:pt x="13" y="5"/>
                  </a:cubicBezTo>
                  <a:cubicBezTo>
                    <a:pt x="12" y="4"/>
                    <a:pt x="10" y="4"/>
                    <a:pt x="8" y="3"/>
                  </a:cubicBezTo>
                  <a:cubicBezTo>
                    <a:pt x="6" y="2"/>
                    <a:pt x="4" y="1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89" name="Freeform 182"/>
            <p:cNvSpPr>
              <a:spLocks/>
            </p:cNvSpPr>
            <p:nvPr/>
          </p:nvSpPr>
          <p:spPr bwMode="auto">
            <a:xfrm>
              <a:off x="5539" y="1767"/>
              <a:ext cx="46" cy="12"/>
            </a:xfrm>
            <a:custGeom>
              <a:avLst/>
              <a:gdLst>
                <a:gd name="T0" fmla="*/ 0 w 19"/>
                <a:gd name="T1" fmla="*/ 0 h 5"/>
                <a:gd name="T2" fmla="*/ 3 w 19"/>
                <a:gd name="T3" fmla="*/ 0 h 5"/>
                <a:gd name="T4" fmla="*/ 10 w 19"/>
                <a:gd name="T5" fmla="*/ 2 h 5"/>
                <a:gd name="T6" fmla="*/ 16 w 19"/>
                <a:gd name="T7" fmla="*/ 4 h 5"/>
                <a:gd name="T8" fmla="*/ 19 w 19"/>
                <a:gd name="T9" fmla="*/ 5 h 5"/>
                <a:gd name="T10" fmla="*/ 16 w 19"/>
                <a:gd name="T11" fmla="*/ 5 h 5"/>
                <a:gd name="T12" fmla="*/ 9 w 19"/>
                <a:gd name="T13" fmla="*/ 3 h 5"/>
                <a:gd name="T14" fmla="*/ 3 w 19"/>
                <a:gd name="T15" fmla="*/ 1 h 5"/>
                <a:gd name="T16" fmla="*/ 0 w 19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" h="5">
                  <a:moveTo>
                    <a:pt x="0" y="0"/>
                  </a:moveTo>
                  <a:cubicBezTo>
                    <a:pt x="0" y="0"/>
                    <a:pt x="1" y="0"/>
                    <a:pt x="3" y="0"/>
                  </a:cubicBezTo>
                  <a:cubicBezTo>
                    <a:pt x="5" y="1"/>
                    <a:pt x="7" y="1"/>
                    <a:pt x="10" y="2"/>
                  </a:cubicBezTo>
                  <a:cubicBezTo>
                    <a:pt x="12" y="2"/>
                    <a:pt x="14" y="3"/>
                    <a:pt x="16" y="4"/>
                  </a:cubicBezTo>
                  <a:cubicBezTo>
                    <a:pt x="18" y="5"/>
                    <a:pt x="19" y="5"/>
                    <a:pt x="19" y="5"/>
                  </a:cubicBezTo>
                  <a:cubicBezTo>
                    <a:pt x="19" y="5"/>
                    <a:pt x="17" y="5"/>
                    <a:pt x="16" y="5"/>
                  </a:cubicBezTo>
                  <a:cubicBezTo>
                    <a:pt x="14" y="4"/>
                    <a:pt x="11" y="4"/>
                    <a:pt x="9" y="3"/>
                  </a:cubicBezTo>
                  <a:cubicBezTo>
                    <a:pt x="7" y="3"/>
                    <a:pt x="4" y="2"/>
                    <a:pt x="3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0" name="Freeform 183"/>
            <p:cNvSpPr>
              <a:spLocks/>
            </p:cNvSpPr>
            <p:nvPr/>
          </p:nvSpPr>
          <p:spPr bwMode="auto">
            <a:xfrm>
              <a:off x="5530" y="1786"/>
              <a:ext cx="38" cy="12"/>
            </a:xfrm>
            <a:custGeom>
              <a:avLst/>
              <a:gdLst>
                <a:gd name="T0" fmla="*/ 0 w 16"/>
                <a:gd name="T1" fmla="*/ 0 h 5"/>
                <a:gd name="T2" fmla="*/ 2 w 16"/>
                <a:gd name="T3" fmla="*/ 0 h 5"/>
                <a:gd name="T4" fmla="*/ 8 w 16"/>
                <a:gd name="T5" fmla="*/ 1 h 5"/>
                <a:gd name="T6" fmla="*/ 14 w 16"/>
                <a:gd name="T7" fmla="*/ 3 h 5"/>
                <a:gd name="T8" fmla="*/ 16 w 16"/>
                <a:gd name="T9" fmla="*/ 5 h 5"/>
                <a:gd name="T10" fmla="*/ 13 w 16"/>
                <a:gd name="T11" fmla="*/ 4 h 5"/>
                <a:gd name="T12" fmla="*/ 8 w 16"/>
                <a:gd name="T13" fmla="*/ 3 h 5"/>
                <a:gd name="T14" fmla="*/ 2 w 16"/>
                <a:gd name="T15" fmla="*/ 1 h 5"/>
                <a:gd name="T16" fmla="*/ 0 w 16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5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10" y="1"/>
                    <a:pt x="12" y="2"/>
                    <a:pt x="14" y="3"/>
                  </a:cubicBezTo>
                  <a:cubicBezTo>
                    <a:pt x="15" y="4"/>
                    <a:pt x="16" y="5"/>
                    <a:pt x="16" y="5"/>
                  </a:cubicBezTo>
                  <a:cubicBezTo>
                    <a:pt x="16" y="5"/>
                    <a:pt x="15" y="4"/>
                    <a:pt x="13" y="4"/>
                  </a:cubicBezTo>
                  <a:cubicBezTo>
                    <a:pt x="12" y="4"/>
                    <a:pt x="10" y="3"/>
                    <a:pt x="8" y="3"/>
                  </a:cubicBezTo>
                  <a:cubicBezTo>
                    <a:pt x="6" y="2"/>
                    <a:pt x="4" y="1"/>
                    <a:pt x="2" y="1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1" name="Freeform 184"/>
            <p:cNvSpPr>
              <a:spLocks/>
            </p:cNvSpPr>
            <p:nvPr/>
          </p:nvSpPr>
          <p:spPr bwMode="auto">
            <a:xfrm>
              <a:off x="5522" y="1815"/>
              <a:ext cx="22" cy="8"/>
            </a:xfrm>
            <a:custGeom>
              <a:avLst/>
              <a:gdLst>
                <a:gd name="T0" fmla="*/ 0 w 9"/>
                <a:gd name="T1" fmla="*/ 0 h 3"/>
                <a:gd name="T2" fmla="*/ 2 w 9"/>
                <a:gd name="T3" fmla="*/ 0 h 3"/>
                <a:gd name="T4" fmla="*/ 5 w 9"/>
                <a:gd name="T5" fmla="*/ 1 h 3"/>
                <a:gd name="T6" fmla="*/ 8 w 9"/>
                <a:gd name="T7" fmla="*/ 2 h 3"/>
                <a:gd name="T8" fmla="*/ 9 w 9"/>
                <a:gd name="T9" fmla="*/ 3 h 3"/>
                <a:gd name="T10" fmla="*/ 7 w 9"/>
                <a:gd name="T11" fmla="*/ 3 h 3"/>
                <a:gd name="T12" fmla="*/ 4 w 9"/>
                <a:gd name="T13" fmla="*/ 3 h 3"/>
                <a:gd name="T14" fmla="*/ 1 w 9"/>
                <a:gd name="T15" fmla="*/ 1 h 3"/>
                <a:gd name="T16" fmla="*/ 0 w 9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3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1"/>
                    <a:pt x="5" y="1"/>
                  </a:cubicBezTo>
                  <a:cubicBezTo>
                    <a:pt x="6" y="1"/>
                    <a:pt x="7" y="2"/>
                    <a:pt x="8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8" y="3"/>
                    <a:pt x="7" y="3"/>
                  </a:cubicBezTo>
                  <a:cubicBezTo>
                    <a:pt x="6" y="3"/>
                    <a:pt x="5" y="3"/>
                    <a:pt x="4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2" name="Freeform 185"/>
            <p:cNvSpPr>
              <a:spLocks/>
            </p:cNvSpPr>
            <p:nvPr/>
          </p:nvSpPr>
          <p:spPr bwMode="auto">
            <a:xfrm>
              <a:off x="5522" y="1835"/>
              <a:ext cx="12" cy="7"/>
            </a:xfrm>
            <a:custGeom>
              <a:avLst/>
              <a:gdLst>
                <a:gd name="T0" fmla="*/ 0 w 5"/>
                <a:gd name="T1" fmla="*/ 0 h 3"/>
                <a:gd name="T2" fmla="*/ 1 w 5"/>
                <a:gd name="T3" fmla="*/ 0 h 3"/>
                <a:gd name="T4" fmla="*/ 3 w 5"/>
                <a:gd name="T5" fmla="*/ 1 h 3"/>
                <a:gd name="T6" fmla="*/ 4 w 5"/>
                <a:gd name="T7" fmla="*/ 2 h 3"/>
                <a:gd name="T8" fmla="*/ 5 w 5"/>
                <a:gd name="T9" fmla="*/ 2 h 3"/>
                <a:gd name="T10" fmla="*/ 4 w 5"/>
                <a:gd name="T11" fmla="*/ 3 h 3"/>
                <a:gd name="T12" fmla="*/ 2 w 5"/>
                <a:gd name="T13" fmla="*/ 3 h 3"/>
                <a:gd name="T14" fmla="*/ 0 w 5"/>
                <a:gd name="T15" fmla="*/ 1 h 3"/>
                <a:gd name="T16" fmla="*/ 0 w 5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3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4" y="1"/>
                    <a:pt x="4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1" y="2"/>
                    <a:pt x="0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3" name="Freeform 186"/>
            <p:cNvSpPr>
              <a:spLocks/>
            </p:cNvSpPr>
            <p:nvPr/>
          </p:nvSpPr>
          <p:spPr bwMode="auto">
            <a:xfrm>
              <a:off x="5271" y="1818"/>
              <a:ext cx="247" cy="94"/>
            </a:xfrm>
            <a:custGeom>
              <a:avLst/>
              <a:gdLst>
                <a:gd name="T0" fmla="*/ 50 w 103"/>
                <a:gd name="T1" fmla="*/ 2 h 39"/>
                <a:gd name="T2" fmla="*/ 63 w 103"/>
                <a:gd name="T3" fmla="*/ 7 h 39"/>
                <a:gd name="T4" fmla="*/ 41 w 103"/>
                <a:gd name="T5" fmla="*/ 5 h 39"/>
                <a:gd name="T6" fmla="*/ 48 w 103"/>
                <a:gd name="T7" fmla="*/ 7 h 39"/>
                <a:gd name="T8" fmla="*/ 63 w 103"/>
                <a:gd name="T9" fmla="*/ 12 h 39"/>
                <a:gd name="T10" fmla="*/ 53 w 103"/>
                <a:gd name="T11" fmla="*/ 14 h 39"/>
                <a:gd name="T12" fmla="*/ 26 w 103"/>
                <a:gd name="T13" fmla="*/ 10 h 39"/>
                <a:gd name="T14" fmla="*/ 62 w 103"/>
                <a:gd name="T15" fmla="*/ 18 h 39"/>
                <a:gd name="T16" fmla="*/ 103 w 103"/>
                <a:gd name="T17" fmla="*/ 29 h 39"/>
                <a:gd name="T18" fmla="*/ 85 w 103"/>
                <a:gd name="T19" fmla="*/ 29 h 39"/>
                <a:gd name="T20" fmla="*/ 37 w 103"/>
                <a:gd name="T21" fmla="*/ 18 h 39"/>
                <a:gd name="T22" fmla="*/ 13 w 103"/>
                <a:gd name="T23" fmla="*/ 15 h 39"/>
                <a:gd name="T24" fmla="*/ 13 w 103"/>
                <a:gd name="T25" fmla="*/ 13 h 39"/>
                <a:gd name="T26" fmla="*/ 62 w 103"/>
                <a:gd name="T27" fmla="*/ 24 h 39"/>
                <a:gd name="T28" fmla="*/ 98 w 103"/>
                <a:gd name="T29" fmla="*/ 34 h 39"/>
                <a:gd name="T30" fmla="*/ 80 w 103"/>
                <a:gd name="T31" fmla="*/ 34 h 39"/>
                <a:gd name="T32" fmla="*/ 27 w 103"/>
                <a:gd name="T33" fmla="*/ 25 h 39"/>
                <a:gd name="T34" fmla="*/ 3 w 103"/>
                <a:gd name="T35" fmla="*/ 22 h 39"/>
                <a:gd name="T36" fmla="*/ 50 w 103"/>
                <a:gd name="T37" fmla="*/ 34 h 39"/>
                <a:gd name="T38" fmla="*/ 65 w 103"/>
                <a:gd name="T39" fmla="*/ 38 h 39"/>
                <a:gd name="T40" fmla="*/ 39 w 103"/>
                <a:gd name="T41" fmla="*/ 37 h 39"/>
                <a:gd name="T42" fmla="*/ 13 w 103"/>
                <a:gd name="T43" fmla="*/ 34 h 39"/>
                <a:gd name="T44" fmla="*/ 19 w 103"/>
                <a:gd name="T45" fmla="*/ 36 h 39"/>
                <a:gd name="T46" fmla="*/ 13 w 103"/>
                <a:gd name="T47" fmla="*/ 34 h 39"/>
                <a:gd name="T48" fmla="*/ 26 w 103"/>
                <a:gd name="T49" fmla="*/ 34 h 39"/>
                <a:gd name="T50" fmla="*/ 58 w 103"/>
                <a:gd name="T51" fmla="*/ 38 h 39"/>
                <a:gd name="T52" fmla="*/ 49 w 103"/>
                <a:gd name="T53" fmla="*/ 35 h 39"/>
                <a:gd name="T54" fmla="*/ 3 w 103"/>
                <a:gd name="T55" fmla="*/ 23 h 39"/>
                <a:gd name="T56" fmla="*/ 27 w 103"/>
                <a:gd name="T57" fmla="*/ 23 h 39"/>
                <a:gd name="T58" fmla="*/ 80 w 103"/>
                <a:gd name="T59" fmla="*/ 32 h 39"/>
                <a:gd name="T60" fmla="*/ 98 w 103"/>
                <a:gd name="T61" fmla="*/ 36 h 39"/>
                <a:gd name="T62" fmla="*/ 62 w 103"/>
                <a:gd name="T63" fmla="*/ 26 h 39"/>
                <a:gd name="T64" fmla="*/ 13 w 103"/>
                <a:gd name="T65" fmla="*/ 15 h 39"/>
                <a:gd name="T66" fmla="*/ 13 w 103"/>
                <a:gd name="T67" fmla="*/ 13 h 39"/>
                <a:gd name="T68" fmla="*/ 37 w 103"/>
                <a:gd name="T69" fmla="*/ 17 h 39"/>
                <a:gd name="T70" fmla="*/ 85 w 103"/>
                <a:gd name="T71" fmla="*/ 27 h 39"/>
                <a:gd name="T72" fmla="*/ 97 w 103"/>
                <a:gd name="T73" fmla="*/ 29 h 39"/>
                <a:gd name="T74" fmla="*/ 44 w 103"/>
                <a:gd name="T75" fmla="*/ 14 h 39"/>
                <a:gd name="T76" fmla="*/ 26 w 103"/>
                <a:gd name="T77" fmla="*/ 9 h 39"/>
                <a:gd name="T78" fmla="*/ 53 w 103"/>
                <a:gd name="T79" fmla="*/ 13 h 39"/>
                <a:gd name="T80" fmla="*/ 61 w 103"/>
                <a:gd name="T81" fmla="*/ 12 h 39"/>
                <a:gd name="T82" fmla="*/ 34 w 103"/>
                <a:gd name="T83" fmla="*/ 5 h 39"/>
                <a:gd name="T84" fmla="*/ 49 w 103"/>
                <a:gd name="T85" fmla="*/ 5 h 39"/>
                <a:gd name="T86" fmla="*/ 56 w 103"/>
                <a:gd name="T87" fmla="*/ 4 h 39"/>
                <a:gd name="T88" fmla="*/ 38 w 103"/>
                <a:gd name="T8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03" h="39">
                  <a:moveTo>
                    <a:pt x="38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2" y="3"/>
                    <a:pt x="55" y="4"/>
                    <a:pt x="57" y="4"/>
                  </a:cubicBezTo>
                  <a:cubicBezTo>
                    <a:pt x="59" y="5"/>
                    <a:pt x="61" y="6"/>
                    <a:pt x="63" y="7"/>
                  </a:cubicBezTo>
                  <a:cubicBezTo>
                    <a:pt x="63" y="7"/>
                    <a:pt x="63" y="7"/>
                    <a:pt x="63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8" y="7"/>
                    <a:pt x="53" y="6"/>
                    <a:pt x="48" y="6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9" y="5"/>
                    <a:pt x="44" y="6"/>
                    <a:pt x="48" y="7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10"/>
                    <a:pt x="60" y="11"/>
                    <a:pt x="62" y="12"/>
                  </a:cubicBezTo>
                  <a:cubicBezTo>
                    <a:pt x="63" y="12"/>
                    <a:pt x="63" y="12"/>
                    <a:pt x="63" y="12"/>
                  </a:cubicBezTo>
                  <a:cubicBezTo>
                    <a:pt x="62" y="12"/>
                    <a:pt x="62" y="12"/>
                    <a:pt x="62" y="12"/>
                  </a:cubicBezTo>
                  <a:cubicBezTo>
                    <a:pt x="57" y="14"/>
                    <a:pt x="57" y="14"/>
                    <a:pt x="57" y="14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0" y="14"/>
                    <a:pt x="47" y="13"/>
                    <a:pt x="44" y="13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2" y="10"/>
                    <a:pt x="29" y="10"/>
                    <a:pt x="26" y="10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44" y="13"/>
                    <a:pt x="44" y="13"/>
                    <a:pt x="44" y="13"/>
                  </a:cubicBezTo>
                  <a:cubicBezTo>
                    <a:pt x="62" y="18"/>
                    <a:pt x="62" y="18"/>
                    <a:pt x="62" y="18"/>
                  </a:cubicBezTo>
                  <a:cubicBezTo>
                    <a:pt x="79" y="24"/>
                    <a:pt x="79" y="24"/>
                    <a:pt x="79" y="24"/>
                  </a:cubicBezTo>
                  <a:cubicBezTo>
                    <a:pt x="85" y="25"/>
                    <a:pt x="91" y="26"/>
                    <a:pt x="97" y="27"/>
                  </a:cubicBezTo>
                  <a:cubicBezTo>
                    <a:pt x="103" y="29"/>
                    <a:pt x="103" y="29"/>
                    <a:pt x="103" y="29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89" y="29"/>
                    <a:pt x="87" y="29"/>
                    <a:pt x="85" y="29"/>
                  </a:cubicBezTo>
                  <a:cubicBezTo>
                    <a:pt x="80" y="29"/>
                    <a:pt x="76" y="28"/>
                    <a:pt x="72" y="27"/>
                  </a:cubicBezTo>
                  <a:cubicBezTo>
                    <a:pt x="64" y="26"/>
                    <a:pt x="56" y="24"/>
                    <a:pt x="48" y="21"/>
                  </a:cubicBezTo>
                  <a:cubicBezTo>
                    <a:pt x="37" y="18"/>
                    <a:pt x="37" y="18"/>
                    <a:pt x="37" y="18"/>
                  </a:cubicBezTo>
                  <a:cubicBezTo>
                    <a:pt x="35" y="18"/>
                    <a:pt x="33" y="17"/>
                    <a:pt x="31" y="17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1" y="16"/>
                    <a:pt x="17" y="15"/>
                    <a:pt x="13" y="15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2"/>
                    <a:pt x="9" y="13"/>
                    <a:pt x="13" y="13"/>
                  </a:cubicBezTo>
                  <a:cubicBezTo>
                    <a:pt x="17" y="14"/>
                    <a:pt x="21" y="16"/>
                    <a:pt x="25" y="16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4" y="22"/>
                    <a:pt x="58" y="23"/>
                    <a:pt x="62" y="24"/>
                  </a:cubicBezTo>
                  <a:cubicBezTo>
                    <a:pt x="66" y="25"/>
                    <a:pt x="70" y="26"/>
                    <a:pt x="74" y="27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90" y="33"/>
                    <a:pt x="94" y="33"/>
                    <a:pt x="98" y="34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4" y="35"/>
                    <a:pt x="90" y="35"/>
                    <a:pt x="86" y="34"/>
                  </a:cubicBezTo>
                  <a:cubicBezTo>
                    <a:pt x="84" y="34"/>
                    <a:pt x="82" y="34"/>
                    <a:pt x="80" y="34"/>
                  </a:cubicBezTo>
                  <a:cubicBezTo>
                    <a:pt x="74" y="33"/>
                    <a:pt x="74" y="33"/>
                    <a:pt x="74" y="33"/>
                  </a:cubicBezTo>
                  <a:cubicBezTo>
                    <a:pt x="66" y="32"/>
                    <a:pt x="58" y="30"/>
                    <a:pt x="51" y="29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34" y="29"/>
                    <a:pt x="34" y="29"/>
                    <a:pt x="34" y="29"/>
                  </a:cubicBezTo>
                  <a:cubicBezTo>
                    <a:pt x="50" y="34"/>
                    <a:pt x="50" y="34"/>
                    <a:pt x="50" y="34"/>
                  </a:cubicBezTo>
                  <a:cubicBezTo>
                    <a:pt x="65" y="37"/>
                    <a:pt x="65" y="37"/>
                    <a:pt x="65" y="37"/>
                  </a:cubicBezTo>
                  <a:cubicBezTo>
                    <a:pt x="67" y="38"/>
                    <a:pt x="67" y="38"/>
                    <a:pt x="67" y="38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63" y="38"/>
                    <a:pt x="61" y="39"/>
                    <a:pt x="59" y="39"/>
                  </a:cubicBezTo>
                  <a:cubicBezTo>
                    <a:pt x="56" y="39"/>
                    <a:pt x="54" y="39"/>
                    <a:pt x="52" y="39"/>
                  </a:cubicBezTo>
                  <a:cubicBezTo>
                    <a:pt x="48" y="39"/>
                    <a:pt x="43" y="38"/>
                    <a:pt x="39" y="37"/>
                  </a:cubicBezTo>
                  <a:cubicBezTo>
                    <a:pt x="35" y="36"/>
                    <a:pt x="30" y="35"/>
                    <a:pt x="26" y="35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4" y="34"/>
                    <a:pt x="15" y="35"/>
                    <a:pt x="16" y="35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6" y="35"/>
                    <a:pt x="16" y="35"/>
                    <a:pt x="16" y="35"/>
                  </a:cubicBezTo>
                  <a:cubicBezTo>
                    <a:pt x="15" y="35"/>
                    <a:pt x="14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20" y="34"/>
                    <a:pt x="20" y="34"/>
                    <a:pt x="20" y="34"/>
                  </a:cubicBezTo>
                  <a:cubicBezTo>
                    <a:pt x="26" y="34"/>
                    <a:pt x="26" y="34"/>
                    <a:pt x="26" y="34"/>
                  </a:cubicBezTo>
                  <a:cubicBezTo>
                    <a:pt x="30" y="35"/>
                    <a:pt x="35" y="36"/>
                    <a:pt x="39" y="37"/>
                  </a:cubicBezTo>
                  <a:cubicBezTo>
                    <a:pt x="43" y="38"/>
                    <a:pt x="48" y="38"/>
                    <a:pt x="52" y="38"/>
                  </a:cubicBezTo>
                  <a:cubicBezTo>
                    <a:pt x="54" y="39"/>
                    <a:pt x="56" y="38"/>
                    <a:pt x="58" y="38"/>
                  </a:cubicBezTo>
                  <a:cubicBezTo>
                    <a:pt x="61" y="38"/>
                    <a:pt x="63" y="38"/>
                    <a:pt x="65" y="37"/>
                  </a:cubicBezTo>
                  <a:cubicBezTo>
                    <a:pt x="65" y="38"/>
                    <a:pt x="65" y="38"/>
                    <a:pt x="65" y="38"/>
                  </a:cubicBezTo>
                  <a:cubicBezTo>
                    <a:pt x="49" y="35"/>
                    <a:pt x="49" y="35"/>
                    <a:pt x="49" y="35"/>
                  </a:cubicBezTo>
                  <a:cubicBezTo>
                    <a:pt x="34" y="30"/>
                    <a:pt x="34" y="30"/>
                    <a:pt x="34" y="30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3" y="23"/>
                    <a:pt x="3" y="23"/>
                    <a:pt x="3" y="23"/>
                  </a:cubicBezTo>
                  <a:cubicBezTo>
                    <a:pt x="3" y="22"/>
                    <a:pt x="3" y="22"/>
                    <a:pt x="3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51" y="27"/>
                    <a:pt x="51" y="27"/>
                    <a:pt x="51" y="27"/>
                  </a:cubicBezTo>
                  <a:cubicBezTo>
                    <a:pt x="59" y="29"/>
                    <a:pt x="67" y="30"/>
                    <a:pt x="74" y="31"/>
                  </a:cubicBezTo>
                  <a:cubicBezTo>
                    <a:pt x="80" y="32"/>
                    <a:pt x="80" y="32"/>
                    <a:pt x="80" y="32"/>
                  </a:cubicBezTo>
                  <a:cubicBezTo>
                    <a:pt x="82" y="33"/>
                    <a:pt x="84" y="33"/>
                    <a:pt x="86" y="33"/>
                  </a:cubicBezTo>
                  <a:cubicBezTo>
                    <a:pt x="90" y="33"/>
                    <a:pt x="94" y="34"/>
                    <a:pt x="98" y="34"/>
                  </a:cubicBezTo>
                  <a:cubicBezTo>
                    <a:pt x="98" y="36"/>
                    <a:pt x="98" y="36"/>
                    <a:pt x="98" y="36"/>
                  </a:cubicBezTo>
                  <a:cubicBezTo>
                    <a:pt x="94" y="35"/>
                    <a:pt x="90" y="34"/>
                    <a:pt x="86" y="33"/>
                  </a:cubicBezTo>
                  <a:cubicBezTo>
                    <a:pt x="74" y="29"/>
                    <a:pt x="74" y="29"/>
                    <a:pt x="74" y="29"/>
                  </a:cubicBezTo>
                  <a:cubicBezTo>
                    <a:pt x="70" y="27"/>
                    <a:pt x="66" y="27"/>
                    <a:pt x="62" y="26"/>
                  </a:cubicBezTo>
                  <a:cubicBezTo>
                    <a:pt x="58" y="25"/>
                    <a:pt x="54" y="24"/>
                    <a:pt x="50" y="23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1" y="17"/>
                    <a:pt x="17" y="16"/>
                    <a:pt x="13" y="15"/>
                  </a:cubicBezTo>
                  <a:cubicBezTo>
                    <a:pt x="9" y="14"/>
                    <a:pt x="5" y="14"/>
                    <a:pt x="1" y="1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7" y="13"/>
                    <a:pt x="21" y="14"/>
                    <a:pt x="25" y="14"/>
                  </a:cubicBezTo>
                  <a:cubicBezTo>
                    <a:pt x="31" y="15"/>
                    <a:pt x="31" y="15"/>
                    <a:pt x="31" y="15"/>
                  </a:cubicBezTo>
                  <a:cubicBezTo>
                    <a:pt x="33" y="16"/>
                    <a:pt x="35" y="16"/>
                    <a:pt x="37" y="17"/>
                  </a:cubicBezTo>
                  <a:cubicBezTo>
                    <a:pt x="49" y="20"/>
                    <a:pt x="49" y="20"/>
                    <a:pt x="49" y="20"/>
                  </a:cubicBezTo>
                  <a:cubicBezTo>
                    <a:pt x="57" y="22"/>
                    <a:pt x="65" y="24"/>
                    <a:pt x="73" y="26"/>
                  </a:cubicBezTo>
                  <a:cubicBezTo>
                    <a:pt x="77" y="26"/>
                    <a:pt x="81" y="27"/>
                    <a:pt x="85" y="27"/>
                  </a:cubicBezTo>
                  <a:cubicBezTo>
                    <a:pt x="87" y="27"/>
                    <a:pt x="89" y="28"/>
                    <a:pt x="91" y="28"/>
                  </a:cubicBezTo>
                  <a:cubicBezTo>
                    <a:pt x="97" y="27"/>
                    <a:pt x="97" y="27"/>
                    <a:pt x="97" y="27"/>
                  </a:cubicBezTo>
                  <a:cubicBezTo>
                    <a:pt x="97" y="29"/>
                    <a:pt x="97" y="29"/>
                    <a:pt x="97" y="29"/>
                  </a:cubicBezTo>
                  <a:cubicBezTo>
                    <a:pt x="91" y="28"/>
                    <a:pt x="85" y="26"/>
                    <a:pt x="79" y="25"/>
                  </a:cubicBezTo>
                  <a:cubicBezTo>
                    <a:pt x="61" y="19"/>
                    <a:pt x="61" y="19"/>
                    <a:pt x="61" y="19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9" y="9"/>
                    <a:pt x="32" y="9"/>
                    <a:pt x="35" y="10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7" y="12"/>
                    <a:pt x="50" y="13"/>
                    <a:pt x="53" y="13"/>
                  </a:cubicBezTo>
                  <a:cubicBezTo>
                    <a:pt x="57" y="13"/>
                    <a:pt x="57" y="13"/>
                    <a:pt x="57" y="13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59" y="12"/>
                    <a:pt x="57" y="11"/>
                    <a:pt x="55" y="10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4" y="7"/>
                    <a:pt x="39" y="6"/>
                    <a:pt x="34" y="5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42" y="5"/>
                    <a:pt x="42" y="5"/>
                    <a:pt x="42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53" y="6"/>
                    <a:pt x="58" y="6"/>
                    <a:pt x="62" y="7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0" y="6"/>
                    <a:pt x="59" y="5"/>
                    <a:pt x="56" y="4"/>
                  </a:cubicBezTo>
                  <a:cubicBezTo>
                    <a:pt x="54" y="4"/>
                    <a:pt x="52" y="3"/>
                    <a:pt x="50" y="3"/>
                  </a:cubicBezTo>
                  <a:cubicBezTo>
                    <a:pt x="44" y="1"/>
                    <a:pt x="44" y="1"/>
                    <a:pt x="44" y="1"/>
                  </a:cubicBezTo>
                  <a:lnTo>
                    <a:pt x="38" y="0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4" name="Freeform 187"/>
            <p:cNvSpPr>
              <a:spLocks/>
            </p:cNvSpPr>
            <p:nvPr/>
          </p:nvSpPr>
          <p:spPr bwMode="auto">
            <a:xfrm>
              <a:off x="5336" y="1813"/>
              <a:ext cx="151" cy="58"/>
            </a:xfrm>
            <a:custGeom>
              <a:avLst/>
              <a:gdLst>
                <a:gd name="T0" fmla="*/ 19 w 63"/>
                <a:gd name="T1" fmla="*/ 2 h 24"/>
                <a:gd name="T2" fmla="*/ 32 w 63"/>
                <a:gd name="T3" fmla="*/ 5 h 24"/>
                <a:gd name="T4" fmla="*/ 38 w 63"/>
                <a:gd name="T5" fmla="*/ 8 h 24"/>
                <a:gd name="T6" fmla="*/ 37 w 63"/>
                <a:gd name="T7" fmla="*/ 9 h 24"/>
                <a:gd name="T8" fmla="*/ 31 w 63"/>
                <a:gd name="T9" fmla="*/ 8 h 24"/>
                <a:gd name="T10" fmla="*/ 20 w 63"/>
                <a:gd name="T11" fmla="*/ 5 h 24"/>
                <a:gd name="T12" fmla="*/ 14 w 63"/>
                <a:gd name="T13" fmla="*/ 3 h 24"/>
                <a:gd name="T14" fmla="*/ 36 w 63"/>
                <a:gd name="T15" fmla="*/ 10 h 24"/>
                <a:gd name="T16" fmla="*/ 36 w 63"/>
                <a:gd name="T17" fmla="*/ 11 h 24"/>
                <a:gd name="T18" fmla="*/ 22 w 63"/>
                <a:gd name="T19" fmla="*/ 10 h 24"/>
                <a:gd name="T20" fmla="*/ 9 w 63"/>
                <a:gd name="T21" fmla="*/ 6 h 24"/>
                <a:gd name="T22" fmla="*/ 30 w 63"/>
                <a:gd name="T23" fmla="*/ 11 h 24"/>
                <a:gd name="T24" fmla="*/ 37 w 63"/>
                <a:gd name="T25" fmla="*/ 14 h 24"/>
                <a:gd name="T26" fmla="*/ 36 w 63"/>
                <a:gd name="T27" fmla="*/ 15 h 24"/>
                <a:gd name="T28" fmla="*/ 21 w 63"/>
                <a:gd name="T29" fmla="*/ 14 h 24"/>
                <a:gd name="T30" fmla="*/ 7 w 63"/>
                <a:gd name="T31" fmla="*/ 8 h 24"/>
                <a:gd name="T32" fmla="*/ 23 w 63"/>
                <a:gd name="T33" fmla="*/ 14 h 24"/>
                <a:gd name="T34" fmla="*/ 32 w 63"/>
                <a:gd name="T35" fmla="*/ 16 h 24"/>
                <a:gd name="T36" fmla="*/ 41 w 63"/>
                <a:gd name="T37" fmla="*/ 17 h 24"/>
                <a:gd name="T38" fmla="*/ 41 w 63"/>
                <a:gd name="T39" fmla="*/ 19 h 24"/>
                <a:gd name="T40" fmla="*/ 30 w 63"/>
                <a:gd name="T41" fmla="*/ 19 h 24"/>
                <a:gd name="T42" fmla="*/ 10 w 63"/>
                <a:gd name="T43" fmla="*/ 16 h 24"/>
                <a:gd name="T44" fmla="*/ 0 w 63"/>
                <a:gd name="T45" fmla="*/ 13 h 24"/>
                <a:gd name="T46" fmla="*/ 31 w 63"/>
                <a:gd name="T47" fmla="*/ 17 h 24"/>
                <a:gd name="T48" fmla="*/ 63 w 63"/>
                <a:gd name="T49" fmla="*/ 24 h 24"/>
                <a:gd name="T50" fmla="*/ 62 w 63"/>
                <a:gd name="T51" fmla="*/ 24 h 24"/>
                <a:gd name="T52" fmla="*/ 63 w 63"/>
                <a:gd name="T53" fmla="*/ 24 h 24"/>
                <a:gd name="T54" fmla="*/ 31 w 63"/>
                <a:gd name="T55" fmla="*/ 18 h 24"/>
                <a:gd name="T56" fmla="*/ 0 w 63"/>
                <a:gd name="T57" fmla="*/ 14 h 24"/>
                <a:gd name="T58" fmla="*/ 10 w 63"/>
                <a:gd name="T59" fmla="*/ 14 h 24"/>
                <a:gd name="T60" fmla="*/ 41 w 63"/>
                <a:gd name="T61" fmla="*/ 17 h 24"/>
                <a:gd name="T62" fmla="*/ 36 w 63"/>
                <a:gd name="T63" fmla="*/ 18 h 24"/>
                <a:gd name="T64" fmla="*/ 28 w 63"/>
                <a:gd name="T65" fmla="*/ 17 h 24"/>
                <a:gd name="T66" fmla="*/ 14 w 63"/>
                <a:gd name="T67" fmla="*/ 13 h 24"/>
                <a:gd name="T68" fmla="*/ 6 w 63"/>
                <a:gd name="T69" fmla="*/ 8 h 24"/>
                <a:gd name="T70" fmla="*/ 29 w 63"/>
                <a:gd name="T71" fmla="*/ 13 h 24"/>
                <a:gd name="T72" fmla="*/ 35 w 63"/>
                <a:gd name="T73" fmla="*/ 15 h 24"/>
                <a:gd name="T74" fmla="*/ 29 w 63"/>
                <a:gd name="T75" fmla="*/ 13 h 24"/>
                <a:gd name="T76" fmla="*/ 8 w 63"/>
                <a:gd name="T77" fmla="*/ 7 h 24"/>
                <a:gd name="T78" fmla="*/ 22 w 63"/>
                <a:gd name="T79" fmla="*/ 8 h 24"/>
                <a:gd name="T80" fmla="*/ 36 w 63"/>
                <a:gd name="T81" fmla="*/ 10 h 24"/>
                <a:gd name="T82" fmla="*/ 25 w 63"/>
                <a:gd name="T83" fmla="*/ 7 h 24"/>
                <a:gd name="T84" fmla="*/ 8 w 63"/>
                <a:gd name="T85" fmla="*/ 3 h 24"/>
                <a:gd name="T86" fmla="*/ 20 w 63"/>
                <a:gd name="T87" fmla="*/ 4 h 24"/>
                <a:gd name="T88" fmla="*/ 31 w 63"/>
                <a:gd name="T89" fmla="*/ 8 h 24"/>
                <a:gd name="T90" fmla="*/ 37 w 63"/>
                <a:gd name="T91" fmla="*/ 8 h 24"/>
                <a:gd name="T92" fmla="*/ 35 w 63"/>
                <a:gd name="T93" fmla="*/ 7 h 24"/>
                <a:gd name="T94" fmla="*/ 25 w 63"/>
                <a:gd name="T95" fmla="*/ 4 h 24"/>
                <a:gd name="T96" fmla="*/ 13 w 63"/>
                <a:gd name="T9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3" h="24">
                  <a:moveTo>
                    <a:pt x="13" y="0"/>
                  </a:moveTo>
                  <a:cubicBezTo>
                    <a:pt x="15" y="1"/>
                    <a:pt x="17" y="2"/>
                    <a:pt x="19" y="2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8" y="4"/>
                    <a:pt x="30" y="4"/>
                    <a:pt x="32" y="5"/>
                  </a:cubicBezTo>
                  <a:cubicBezTo>
                    <a:pt x="33" y="5"/>
                    <a:pt x="34" y="6"/>
                    <a:pt x="35" y="6"/>
                  </a:cubicBezTo>
                  <a:cubicBezTo>
                    <a:pt x="36" y="7"/>
                    <a:pt x="37" y="8"/>
                    <a:pt x="38" y="8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9" y="8"/>
                    <a:pt x="27" y="7"/>
                    <a:pt x="25" y="7"/>
                  </a:cubicBezTo>
                  <a:cubicBezTo>
                    <a:pt x="23" y="6"/>
                    <a:pt x="22" y="5"/>
                    <a:pt x="20" y="5"/>
                  </a:cubicBezTo>
                  <a:cubicBezTo>
                    <a:pt x="18" y="4"/>
                    <a:pt x="16" y="4"/>
                    <a:pt x="14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17" y="9"/>
                    <a:pt x="13" y="8"/>
                    <a:pt x="8" y="7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13" y="7"/>
                    <a:pt x="18" y="8"/>
                    <a:pt x="23" y="9"/>
                  </a:cubicBezTo>
                  <a:cubicBezTo>
                    <a:pt x="25" y="10"/>
                    <a:pt x="27" y="10"/>
                    <a:pt x="30" y="11"/>
                  </a:cubicBezTo>
                  <a:cubicBezTo>
                    <a:pt x="31" y="11"/>
                    <a:pt x="32" y="11"/>
                    <a:pt x="33" y="12"/>
                  </a:cubicBezTo>
                  <a:cubicBezTo>
                    <a:pt x="34" y="12"/>
                    <a:pt x="35" y="13"/>
                    <a:pt x="37" y="14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8" y="13"/>
                    <a:pt x="21" y="13"/>
                    <a:pt x="23" y="1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1" y="15"/>
                    <a:pt x="32" y="16"/>
                  </a:cubicBezTo>
                  <a:cubicBezTo>
                    <a:pt x="34" y="16"/>
                    <a:pt x="35" y="16"/>
                    <a:pt x="37" y="16"/>
                  </a:cubicBezTo>
                  <a:cubicBezTo>
                    <a:pt x="38" y="16"/>
                    <a:pt x="40" y="17"/>
                    <a:pt x="41" y="17"/>
                  </a:cubicBezTo>
                  <a:cubicBezTo>
                    <a:pt x="44" y="18"/>
                    <a:pt x="44" y="18"/>
                    <a:pt x="44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39" y="19"/>
                    <a:pt x="38" y="20"/>
                    <a:pt x="36" y="20"/>
                  </a:cubicBezTo>
                  <a:cubicBezTo>
                    <a:pt x="34" y="20"/>
                    <a:pt x="32" y="20"/>
                    <a:pt x="30" y="19"/>
                  </a:cubicBezTo>
                  <a:cubicBezTo>
                    <a:pt x="27" y="19"/>
                    <a:pt x="24" y="18"/>
                    <a:pt x="20" y="17"/>
                  </a:cubicBezTo>
                  <a:cubicBezTo>
                    <a:pt x="17" y="16"/>
                    <a:pt x="13" y="16"/>
                    <a:pt x="10" y="16"/>
                  </a:cubicBezTo>
                  <a:cubicBezTo>
                    <a:pt x="7" y="15"/>
                    <a:pt x="3" y="14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16" y="15"/>
                    <a:pt x="16" y="15"/>
                    <a:pt x="16" y="15"/>
                  </a:cubicBezTo>
                  <a:cubicBezTo>
                    <a:pt x="21" y="15"/>
                    <a:pt x="26" y="16"/>
                    <a:pt x="31" y="17"/>
                  </a:cubicBezTo>
                  <a:cubicBezTo>
                    <a:pt x="37" y="18"/>
                    <a:pt x="42" y="20"/>
                    <a:pt x="47" y="20"/>
                  </a:cubicBezTo>
                  <a:cubicBezTo>
                    <a:pt x="52" y="21"/>
                    <a:pt x="57" y="22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63" y="24"/>
                    <a:pt x="62" y="24"/>
                    <a:pt x="62" y="24"/>
                  </a:cubicBezTo>
                  <a:cubicBezTo>
                    <a:pt x="62" y="24"/>
                    <a:pt x="63" y="24"/>
                    <a:pt x="63" y="24"/>
                  </a:cubicBezTo>
                  <a:cubicBezTo>
                    <a:pt x="63" y="24"/>
                    <a:pt x="63" y="24"/>
                    <a:pt x="63" y="24"/>
                  </a:cubicBezTo>
                  <a:cubicBezTo>
                    <a:pt x="57" y="23"/>
                    <a:pt x="52" y="21"/>
                    <a:pt x="47" y="21"/>
                  </a:cubicBezTo>
                  <a:cubicBezTo>
                    <a:pt x="42" y="20"/>
                    <a:pt x="36" y="19"/>
                    <a:pt x="31" y="18"/>
                  </a:cubicBezTo>
                  <a:cubicBezTo>
                    <a:pt x="26" y="17"/>
                    <a:pt x="21" y="16"/>
                    <a:pt x="16" y="16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3" y="13"/>
                    <a:pt x="7" y="14"/>
                    <a:pt x="10" y="14"/>
                  </a:cubicBezTo>
                  <a:cubicBezTo>
                    <a:pt x="14" y="15"/>
                    <a:pt x="17" y="15"/>
                    <a:pt x="20" y="16"/>
                  </a:cubicBezTo>
                  <a:cubicBezTo>
                    <a:pt x="27" y="17"/>
                    <a:pt x="34" y="19"/>
                    <a:pt x="41" y="17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39" y="19"/>
                    <a:pt x="38" y="18"/>
                    <a:pt x="36" y="18"/>
                  </a:cubicBezTo>
                  <a:cubicBezTo>
                    <a:pt x="35" y="18"/>
                    <a:pt x="34" y="17"/>
                    <a:pt x="32" y="17"/>
                  </a:cubicBezTo>
                  <a:cubicBezTo>
                    <a:pt x="30" y="17"/>
                    <a:pt x="29" y="17"/>
                    <a:pt x="28" y="17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0" y="15"/>
                    <a:pt x="17" y="14"/>
                    <a:pt x="14" y="13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1" y="9"/>
                    <a:pt x="16" y="10"/>
                    <a:pt x="21" y="12"/>
                  </a:cubicBezTo>
                  <a:cubicBezTo>
                    <a:pt x="29" y="13"/>
                    <a:pt x="29" y="13"/>
                    <a:pt x="29" y="13"/>
                  </a:cubicBezTo>
                  <a:cubicBezTo>
                    <a:pt x="36" y="14"/>
                    <a:pt x="36" y="14"/>
                    <a:pt x="36" y="14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4" y="15"/>
                    <a:pt x="34" y="14"/>
                    <a:pt x="32" y="14"/>
                  </a:cubicBezTo>
                  <a:cubicBezTo>
                    <a:pt x="31" y="13"/>
                    <a:pt x="30" y="13"/>
                    <a:pt x="29" y="13"/>
                  </a:cubicBezTo>
                  <a:cubicBezTo>
                    <a:pt x="27" y="12"/>
                    <a:pt x="24" y="11"/>
                    <a:pt x="22" y="11"/>
                  </a:cubicBezTo>
                  <a:cubicBezTo>
                    <a:pt x="18" y="10"/>
                    <a:pt x="13" y="8"/>
                    <a:pt x="8" y="7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3" y="6"/>
                    <a:pt x="18" y="7"/>
                    <a:pt x="22" y="8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6" y="3"/>
                    <a:pt x="18" y="3"/>
                    <a:pt x="20" y="4"/>
                  </a:cubicBezTo>
                  <a:cubicBezTo>
                    <a:pt x="22" y="5"/>
                    <a:pt x="24" y="5"/>
                    <a:pt x="26" y="6"/>
                  </a:cubicBezTo>
                  <a:cubicBezTo>
                    <a:pt x="28" y="7"/>
                    <a:pt x="29" y="7"/>
                    <a:pt x="31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8"/>
                    <a:pt x="35" y="7"/>
                    <a:pt x="35" y="7"/>
                  </a:cubicBezTo>
                  <a:cubicBezTo>
                    <a:pt x="34" y="6"/>
                    <a:pt x="33" y="6"/>
                    <a:pt x="32" y="5"/>
                  </a:cubicBezTo>
                  <a:cubicBezTo>
                    <a:pt x="30" y="5"/>
                    <a:pt x="28" y="4"/>
                    <a:pt x="25" y="4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7" y="2"/>
                    <a:pt x="15" y="1"/>
                    <a:pt x="13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5" name="Freeform 188"/>
            <p:cNvSpPr>
              <a:spLocks/>
            </p:cNvSpPr>
            <p:nvPr/>
          </p:nvSpPr>
          <p:spPr bwMode="auto">
            <a:xfrm>
              <a:off x="5204" y="1835"/>
              <a:ext cx="196" cy="34"/>
            </a:xfrm>
            <a:custGeom>
              <a:avLst/>
              <a:gdLst>
                <a:gd name="T0" fmla="*/ 30 w 82"/>
                <a:gd name="T1" fmla="*/ 4 h 14"/>
                <a:gd name="T2" fmla="*/ 58 w 82"/>
                <a:gd name="T3" fmla="*/ 0 h 14"/>
                <a:gd name="T4" fmla="*/ 68 w 82"/>
                <a:gd name="T5" fmla="*/ 1 h 14"/>
                <a:gd name="T6" fmla="*/ 72 w 82"/>
                <a:gd name="T7" fmla="*/ 3 h 14"/>
                <a:gd name="T8" fmla="*/ 40 w 82"/>
                <a:gd name="T9" fmla="*/ 6 h 14"/>
                <a:gd name="T10" fmla="*/ 18 w 82"/>
                <a:gd name="T11" fmla="*/ 7 h 14"/>
                <a:gd name="T12" fmla="*/ 10 w 82"/>
                <a:gd name="T13" fmla="*/ 8 h 14"/>
                <a:gd name="T14" fmla="*/ 55 w 82"/>
                <a:gd name="T15" fmla="*/ 5 h 14"/>
                <a:gd name="T16" fmla="*/ 70 w 82"/>
                <a:gd name="T17" fmla="*/ 6 h 14"/>
                <a:gd name="T18" fmla="*/ 71 w 82"/>
                <a:gd name="T19" fmla="*/ 8 h 14"/>
                <a:gd name="T20" fmla="*/ 62 w 82"/>
                <a:gd name="T21" fmla="*/ 11 h 14"/>
                <a:gd name="T22" fmla="*/ 35 w 82"/>
                <a:gd name="T23" fmla="*/ 12 h 14"/>
                <a:gd name="T24" fmla="*/ 0 w 82"/>
                <a:gd name="T25" fmla="*/ 11 h 14"/>
                <a:gd name="T26" fmla="*/ 30 w 82"/>
                <a:gd name="T27" fmla="*/ 10 h 14"/>
                <a:gd name="T28" fmla="*/ 60 w 82"/>
                <a:gd name="T29" fmla="*/ 7 h 14"/>
                <a:gd name="T30" fmla="*/ 75 w 82"/>
                <a:gd name="T31" fmla="*/ 6 h 14"/>
                <a:gd name="T32" fmla="*/ 82 w 82"/>
                <a:gd name="T33" fmla="*/ 7 h 14"/>
                <a:gd name="T34" fmla="*/ 74 w 82"/>
                <a:gd name="T35" fmla="*/ 11 h 14"/>
                <a:gd name="T36" fmla="*/ 51 w 82"/>
                <a:gd name="T37" fmla="*/ 14 h 14"/>
                <a:gd name="T38" fmla="*/ 21 w 82"/>
                <a:gd name="T39" fmla="*/ 13 h 14"/>
                <a:gd name="T40" fmla="*/ 51 w 82"/>
                <a:gd name="T41" fmla="*/ 13 h 14"/>
                <a:gd name="T42" fmla="*/ 73 w 82"/>
                <a:gd name="T43" fmla="*/ 10 h 14"/>
                <a:gd name="T44" fmla="*/ 80 w 82"/>
                <a:gd name="T45" fmla="*/ 7 h 14"/>
                <a:gd name="T46" fmla="*/ 75 w 82"/>
                <a:gd name="T47" fmla="*/ 8 h 14"/>
                <a:gd name="T48" fmla="*/ 60 w 82"/>
                <a:gd name="T49" fmla="*/ 8 h 14"/>
                <a:gd name="T50" fmla="*/ 30 w 82"/>
                <a:gd name="T51" fmla="*/ 12 h 14"/>
                <a:gd name="T52" fmla="*/ 0 w 82"/>
                <a:gd name="T53" fmla="*/ 13 h 14"/>
                <a:gd name="T54" fmla="*/ 35 w 82"/>
                <a:gd name="T55" fmla="*/ 10 h 14"/>
                <a:gd name="T56" fmla="*/ 61 w 82"/>
                <a:gd name="T57" fmla="*/ 8 h 14"/>
                <a:gd name="T58" fmla="*/ 69 w 82"/>
                <a:gd name="T59" fmla="*/ 6 h 14"/>
                <a:gd name="T60" fmla="*/ 62 w 82"/>
                <a:gd name="T61" fmla="*/ 7 h 14"/>
                <a:gd name="T62" fmla="*/ 40 w 82"/>
                <a:gd name="T63" fmla="*/ 8 h 14"/>
                <a:gd name="T64" fmla="*/ 6 w 82"/>
                <a:gd name="T65" fmla="*/ 10 h 14"/>
                <a:gd name="T66" fmla="*/ 17 w 82"/>
                <a:gd name="T67" fmla="*/ 5 h 14"/>
                <a:gd name="T68" fmla="*/ 40 w 82"/>
                <a:gd name="T69" fmla="*/ 4 h 14"/>
                <a:gd name="T70" fmla="*/ 70 w 82"/>
                <a:gd name="T71" fmla="*/ 4 h 14"/>
                <a:gd name="T72" fmla="*/ 64 w 82"/>
                <a:gd name="T73" fmla="*/ 2 h 14"/>
                <a:gd name="T74" fmla="*/ 44 w 82"/>
                <a:gd name="T75" fmla="*/ 2 h 14"/>
                <a:gd name="T76" fmla="*/ 17 w 82"/>
                <a:gd name="T77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82" h="14">
                  <a:moveTo>
                    <a:pt x="17" y="5"/>
                  </a:moveTo>
                  <a:cubicBezTo>
                    <a:pt x="21" y="5"/>
                    <a:pt x="26" y="4"/>
                    <a:pt x="30" y="4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8" y="1"/>
                    <a:pt x="53" y="1"/>
                    <a:pt x="58" y="0"/>
                  </a:cubicBezTo>
                  <a:cubicBezTo>
                    <a:pt x="60" y="0"/>
                    <a:pt x="62" y="0"/>
                    <a:pt x="64" y="1"/>
                  </a:cubicBezTo>
                  <a:cubicBezTo>
                    <a:pt x="66" y="1"/>
                    <a:pt x="67" y="1"/>
                    <a:pt x="68" y="1"/>
                  </a:cubicBezTo>
                  <a:cubicBezTo>
                    <a:pt x="69" y="1"/>
                    <a:pt x="70" y="2"/>
                    <a:pt x="71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61" y="7"/>
                    <a:pt x="50" y="6"/>
                    <a:pt x="40" y="6"/>
                  </a:cubicBezTo>
                  <a:cubicBezTo>
                    <a:pt x="35" y="5"/>
                    <a:pt x="30" y="5"/>
                    <a:pt x="25" y="6"/>
                  </a:cubicBezTo>
                  <a:cubicBezTo>
                    <a:pt x="23" y="6"/>
                    <a:pt x="20" y="6"/>
                    <a:pt x="18" y="7"/>
                  </a:cubicBezTo>
                  <a:cubicBezTo>
                    <a:pt x="15" y="7"/>
                    <a:pt x="13" y="8"/>
                    <a:pt x="11" y="9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55" y="5"/>
                    <a:pt x="55" y="5"/>
                    <a:pt x="55" y="5"/>
                  </a:cubicBezTo>
                  <a:cubicBezTo>
                    <a:pt x="57" y="4"/>
                    <a:pt x="60" y="5"/>
                    <a:pt x="63" y="5"/>
                  </a:cubicBezTo>
                  <a:cubicBezTo>
                    <a:pt x="65" y="5"/>
                    <a:pt x="68" y="5"/>
                    <a:pt x="70" y="6"/>
                  </a:cubicBezTo>
                  <a:cubicBezTo>
                    <a:pt x="74" y="6"/>
                    <a:pt x="74" y="6"/>
                    <a:pt x="74" y="6"/>
                  </a:cubicBezTo>
                  <a:cubicBezTo>
                    <a:pt x="71" y="8"/>
                    <a:pt x="71" y="8"/>
                    <a:pt x="71" y="8"/>
                  </a:cubicBezTo>
                  <a:cubicBezTo>
                    <a:pt x="69" y="8"/>
                    <a:pt x="68" y="9"/>
                    <a:pt x="66" y="10"/>
                  </a:cubicBezTo>
                  <a:cubicBezTo>
                    <a:pt x="65" y="10"/>
                    <a:pt x="63" y="10"/>
                    <a:pt x="62" y="11"/>
                  </a:cubicBezTo>
                  <a:cubicBezTo>
                    <a:pt x="59" y="11"/>
                    <a:pt x="56" y="11"/>
                    <a:pt x="53" y="12"/>
                  </a:cubicBezTo>
                  <a:cubicBezTo>
                    <a:pt x="47" y="12"/>
                    <a:pt x="41" y="12"/>
                    <a:pt x="35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3" y="10"/>
                    <a:pt x="27" y="10"/>
                    <a:pt x="30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7" y="9"/>
                    <a:pt x="53" y="8"/>
                    <a:pt x="60" y="7"/>
                  </a:cubicBezTo>
                  <a:cubicBezTo>
                    <a:pt x="64" y="7"/>
                    <a:pt x="67" y="6"/>
                    <a:pt x="70" y="6"/>
                  </a:cubicBezTo>
                  <a:cubicBezTo>
                    <a:pt x="72" y="6"/>
                    <a:pt x="74" y="6"/>
                    <a:pt x="75" y="6"/>
                  </a:cubicBezTo>
                  <a:cubicBezTo>
                    <a:pt x="77" y="6"/>
                    <a:pt x="79" y="7"/>
                    <a:pt x="81" y="7"/>
                  </a:cubicBezTo>
                  <a:cubicBezTo>
                    <a:pt x="82" y="7"/>
                    <a:pt x="82" y="7"/>
                    <a:pt x="82" y="7"/>
                  </a:cubicBezTo>
                  <a:cubicBezTo>
                    <a:pt x="81" y="8"/>
                    <a:pt x="81" y="8"/>
                    <a:pt x="81" y="8"/>
                  </a:cubicBezTo>
                  <a:cubicBezTo>
                    <a:pt x="79" y="10"/>
                    <a:pt x="76" y="11"/>
                    <a:pt x="74" y="11"/>
                  </a:cubicBezTo>
                  <a:cubicBezTo>
                    <a:pt x="71" y="12"/>
                    <a:pt x="69" y="12"/>
                    <a:pt x="66" y="13"/>
                  </a:cubicBezTo>
                  <a:cubicBezTo>
                    <a:pt x="61" y="13"/>
                    <a:pt x="56" y="14"/>
                    <a:pt x="51" y="14"/>
                  </a:cubicBezTo>
                  <a:cubicBezTo>
                    <a:pt x="46" y="14"/>
                    <a:pt x="41" y="14"/>
                    <a:pt x="36" y="14"/>
                  </a:cubicBezTo>
                  <a:cubicBezTo>
                    <a:pt x="31" y="14"/>
                    <a:pt x="26" y="14"/>
                    <a:pt x="21" y="13"/>
                  </a:cubicBezTo>
                  <a:cubicBezTo>
                    <a:pt x="26" y="14"/>
                    <a:pt x="31" y="14"/>
                    <a:pt x="36" y="14"/>
                  </a:cubicBezTo>
                  <a:cubicBezTo>
                    <a:pt x="41" y="14"/>
                    <a:pt x="46" y="14"/>
                    <a:pt x="51" y="13"/>
                  </a:cubicBezTo>
                  <a:cubicBezTo>
                    <a:pt x="56" y="13"/>
                    <a:pt x="61" y="13"/>
                    <a:pt x="66" y="12"/>
                  </a:cubicBezTo>
                  <a:cubicBezTo>
                    <a:pt x="69" y="11"/>
                    <a:pt x="71" y="11"/>
                    <a:pt x="73" y="10"/>
                  </a:cubicBezTo>
                  <a:cubicBezTo>
                    <a:pt x="75" y="10"/>
                    <a:pt x="76" y="10"/>
                    <a:pt x="77" y="9"/>
                  </a:cubicBezTo>
                  <a:cubicBezTo>
                    <a:pt x="78" y="9"/>
                    <a:pt x="79" y="8"/>
                    <a:pt x="80" y="7"/>
                  </a:cubicBezTo>
                  <a:cubicBezTo>
                    <a:pt x="80" y="8"/>
                    <a:pt x="80" y="8"/>
                    <a:pt x="80" y="8"/>
                  </a:cubicBezTo>
                  <a:cubicBezTo>
                    <a:pt x="79" y="8"/>
                    <a:pt x="77" y="8"/>
                    <a:pt x="75" y="8"/>
                  </a:cubicBezTo>
                  <a:cubicBezTo>
                    <a:pt x="74" y="7"/>
                    <a:pt x="72" y="7"/>
                    <a:pt x="70" y="8"/>
                  </a:cubicBezTo>
                  <a:cubicBezTo>
                    <a:pt x="67" y="8"/>
                    <a:pt x="64" y="8"/>
                    <a:pt x="60" y="8"/>
                  </a:cubicBezTo>
                  <a:cubicBezTo>
                    <a:pt x="54" y="9"/>
                    <a:pt x="47" y="10"/>
                    <a:pt x="40" y="11"/>
                  </a:cubicBezTo>
                  <a:cubicBezTo>
                    <a:pt x="30" y="12"/>
                    <a:pt x="30" y="12"/>
                    <a:pt x="30" y="12"/>
                  </a:cubicBezTo>
                  <a:cubicBezTo>
                    <a:pt x="27" y="12"/>
                    <a:pt x="23" y="12"/>
                    <a:pt x="20" y="12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41" y="10"/>
                    <a:pt x="47" y="10"/>
                    <a:pt x="53" y="9"/>
                  </a:cubicBezTo>
                  <a:cubicBezTo>
                    <a:pt x="56" y="9"/>
                    <a:pt x="59" y="9"/>
                    <a:pt x="61" y="8"/>
                  </a:cubicBezTo>
                  <a:cubicBezTo>
                    <a:pt x="63" y="8"/>
                    <a:pt x="64" y="8"/>
                    <a:pt x="65" y="7"/>
                  </a:cubicBezTo>
                  <a:cubicBezTo>
                    <a:pt x="67" y="7"/>
                    <a:pt x="68" y="6"/>
                    <a:pt x="69" y="6"/>
                  </a:cubicBezTo>
                  <a:cubicBezTo>
                    <a:pt x="70" y="8"/>
                    <a:pt x="70" y="8"/>
                    <a:pt x="70" y="8"/>
                  </a:cubicBezTo>
                  <a:cubicBezTo>
                    <a:pt x="67" y="7"/>
                    <a:pt x="65" y="7"/>
                    <a:pt x="62" y="7"/>
                  </a:cubicBezTo>
                  <a:cubicBezTo>
                    <a:pt x="60" y="7"/>
                    <a:pt x="58" y="7"/>
                    <a:pt x="55" y="7"/>
                  </a:cubicBezTo>
                  <a:cubicBezTo>
                    <a:pt x="40" y="8"/>
                    <a:pt x="40" y="8"/>
                    <a:pt x="40" y="8"/>
                  </a:cubicBezTo>
                  <a:cubicBezTo>
                    <a:pt x="10" y="9"/>
                    <a:pt x="10" y="9"/>
                    <a:pt x="10" y="9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2" y="7"/>
                    <a:pt x="15" y="6"/>
                    <a:pt x="17" y="5"/>
                  </a:cubicBezTo>
                  <a:cubicBezTo>
                    <a:pt x="20" y="4"/>
                    <a:pt x="22" y="4"/>
                    <a:pt x="25" y="4"/>
                  </a:cubicBezTo>
                  <a:cubicBezTo>
                    <a:pt x="30" y="4"/>
                    <a:pt x="35" y="4"/>
                    <a:pt x="40" y="4"/>
                  </a:cubicBezTo>
                  <a:cubicBezTo>
                    <a:pt x="51" y="5"/>
                    <a:pt x="61" y="6"/>
                    <a:pt x="71" y="3"/>
                  </a:cubicBezTo>
                  <a:cubicBezTo>
                    <a:pt x="70" y="4"/>
                    <a:pt x="70" y="4"/>
                    <a:pt x="70" y="4"/>
                  </a:cubicBezTo>
                  <a:cubicBezTo>
                    <a:pt x="70" y="3"/>
                    <a:pt x="69" y="3"/>
                    <a:pt x="68" y="2"/>
                  </a:cubicBezTo>
                  <a:cubicBezTo>
                    <a:pt x="67" y="2"/>
                    <a:pt x="65" y="2"/>
                    <a:pt x="64" y="2"/>
                  </a:cubicBezTo>
                  <a:cubicBezTo>
                    <a:pt x="62" y="1"/>
                    <a:pt x="60" y="1"/>
                    <a:pt x="58" y="1"/>
                  </a:cubicBezTo>
                  <a:cubicBezTo>
                    <a:pt x="53" y="2"/>
                    <a:pt x="48" y="2"/>
                    <a:pt x="44" y="2"/>
                  </a:cubicBezTo>
                  <a:cubicBezTo>
                    <a:pt x="30" y="4"/>
                    <a:pt x="30" y="4"/>
                    <a:pt x="30" y="4"/>
                  </a:cubicBezTo>
                  <a:cubicBezTo>
                    <a:pt x="26" y="5"/>
                    <a:pt x="21" y="5"/>
                    <a:pt x="17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321" name="文本框 320"/>
          <p:cNvSpPr txBox="1"/>
          <p:nvPr/>
        </p:nvSpPr>
        <p:spPr>
          <a:xfrm>
            <a:off x="2559830" y="4766919"/>
            <a:ext cx="95162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1ACBE"/>
                </a:solidFill>
                <a:latin typeface="Impact" panose="020B0806030902050204" pitchFamily="34" charset="0"/>
              </a:rPr>
              <a:t>40</a:t>
            </a:r>
            <a:r>
              <a:rPr lang="en-US" altLang="zh-CN" sz="2000" dirty="0">
                <a:solidFill>
                  <a:srgbClr val="01ACBE"/>
                </a:solidFill>
                <a:latin typeface="Impact" panose="020B0806030902050204" pitchFamily="34" charset="0"/>
              </a:rPr>
              <a:t>%</a:t>
            </a:r>
            <a:endParaRPr lang="zh-CN" altLang="en-US" sz="36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grpSp>
        <p:nvGrpSpPr>
          <p:cNvPr id="322" name="组合 321"/>
          <p:cNvGrpSpPr/>
          <p:nvPr/>
        </p:nvGrpSpPr>
        <p:grpSpPr>
          <a:xfrm>
            <a:off x="3435579" y="4787919"/>
            <a:ext cx="1923123" cy="870348"/>
            <a:chOff x="7109327" y="3179834"/>
            <a:chExt cx="1923123" cy="870348"/>
          </a:xfrm>
        </p:grpSpPr>
        <p:sp>
          <p:nvSpPr>
            <p:cNvPr id="323" name="文本框 322"/>
            <p:cNvSpPr txBox="1"/>
            <p:nvPr/>
          </p:nvSpPr>
          <p:spPr>
            <a:xfrm>
              <a:off x="7109327" y="3179834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324" name="文本框 323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cxnSp>
        <p:nvCxnSpPr>
          <p:cNvPr id="330" name="直接连接符 329"/>
          <p:cNvCxnSpPr/>
          <p:nvPr/>
        </p:nvCxnSpPr>
        <p:spPr>
          <a:xfrm>
            <a:off x="3451680" y="4861334"/>
            <a:ext cx="0" cy="7056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2" name="组合 461"/>
          <p:cNvGrpSpPr/>
          <p:nvPr/>
        </p:nvGrpSpPr>
        <p:grpSpPr>
          <a:xfrm>
            <a:off x="8102946" y="916809"/>
            <a:ext cx="1229361" cy="687675"/>
            <a:chOff x="8160095" y="973960"/>
            <a:chExt cx="1229361" cy="687674"/>
          </a:xfrm>
        </p:grpSpPr>
        <p:sp>
          <p:nvSpPr>
            <p:cNvPr id="239" name="AutoShape 232"/>
            <p:cNvSpPr>
              <a:spLocks noChangeAspect="1" noChangeArrowheads="1" noTextEdit="1"/>
            </p:cNvSpPr>
            <p:nvPr/>
          </p:nvSpPr>
          <p:spPr bwMode="auto">
            <a:xfrm>
              <a:off x="8163937" y="979723"/>
              <a:ext cx="1225519" cy="68191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0" name="Freeform 234"/>
            <p:cNvSpPr>
              <a:spLocks/>
            </p:cNvSpPr>
            <p:nvPr/>
          </p:nvSpPr>
          <p:spPr bwMode="auto">
            <a:xfrm>
              <a:off x="8250376" y="1373503"/>
              <a:ext cx="468694" cy="163274"/>
            </a:xfrm>
            <a:custGeom>
              <a:avLst/>
              <a:gdLst>
                <a:gd name="T0" fmla="*/ 2 w 102"/>
                <a:gd name="T1" fmla="*/ 17 h 35"/>
                <a:gd name="T2" fmla="*/ 7 w 102"/>
                <a:gd name="T3" fmla="*/ 21 h 35"/>
                <a:gd name="T4" fmla="*/ 13 w 102"/>
                <a:gd name="T5" fmla="*/ 24 h 35"/>
                <a:gd name="T6" fmla="*/ 23 w 102"/>
                <a:gd name="T7" fmla="*/ 32 h 35"/>
                <a:gd name="T8" fmla="*/ 35 w 102"/>
                <a:gd name="T9" fmla="*/ 31 h 35"/>
                <a:gd name="T10" fmla="*/ 48 w 102"/>
                <a:gd name="T11" fmla="*/ 29 h 35"/>
                <a:gd name="T12" fmla="*/ 74 w 102"/>
                <a:gd name="T13" fmla="*/ 26 h 35"/>
                <a:gd name="T14" fmla="*/ 87 w 102"/>
                <a:gd name="T15" fmla="*/ 25 h 35"/>
                <a:gd name="T16" fmla="*/ 93 w 102"/>
                <a:gd name="T17" fmla="*/ 24 h 35"/>
                <a:gd name="T18" fmla="*/ 99 w 102"/>
                <a:gd name="T19" fmla="*/ 23 h 35"/>
                <a:gd name="T20" fmla="*/ 98 w 102"/>
                <a:gd name="T21" fmla="*/ 25 h 35"/>
                <a:gd name="T22" fmla="*/ 90 w 102"/>
                <a:gd name="T23" fmla="*/ 16 h 35"/>
                <a:gd name="T24" fmla="*/ 84 w 102"/>
                <a:gd name="T25" fmla="*/ 12 h 35"/>
                <a:gd name="T26" fmla="*/ 79 w 102"/>
                <a:gd name="T27" fmla="*/ 6 h 35"/>
                <a:gd name="T28" fmla="*/ 75 w 102"/>
                <a:gd name="T29" fmla="*/ 4 h 35"/>
                <a:gd name="T30" fmla="*/ 68 w 102"/>
                <a:gd name="T31" fmla="*/ 4 h 35"/>
                <a:gd name="T32" fmla="*/ 61 w 102"/>
                <a:gd name="T33" fmla="*/ 5 h 35"/>
                <a:gd name="T34" fmla="*/ 55 w 102"/>
                <a:gd name="T35" fmla="*/ 6 h 35"/>
                <a:gd name="T36" fmla="*/ 27 w 102"/>
                <a:gd name="T37" fmla="*/ 11 h 35"/>
                <a:gd name="T38" fmla="*/ 14 w 102"/>
                <a:gd name="T39" fmla="*/ 13 h 35"/>
                <a:gd name="T40" fmla="*/ 0 w 102"/>
                <a:gd name="T41" fmla="*/ 15 h 35"/>
                <a:gd name="T42" fmla="*/ 14 w 102"/>
                <a:gd name="T43" fmla="*/ 12 h 35"/>
                <a:gd name="T44" fmla="*/ 27 w 102"/>
                <a:gd name="T45" fmla="*/ 9 h 35"/>
                <a:gd name="T46" fmla="*/ 54 w 102"/>
                <a:gd name="T47" fmla="*/ 3 h 35"/>
                <a:gd name="T48" fmla="*/ 61 w 102"/>
                <a:gd name="T49" fmla="*/ 2 h 35"/>
                <a:gd name="T50" fmla="*/ 68 w 102"/>
                <a:gd name="T51" fmla="*/ 1 h 35"/>
                <a:gd name="T52" fmla="*/ 75 w 102"/>
                <a:gd name="T53" fmla="*/ 0 h 35"/>
                <a:gd name="T54" fmla="*/ 79 w 102"/>
                <a:gd name="T55" fmla="*/ 2 h 35"/>
                <a:gd name="T56" fmla="*/ 82 w 102"/>
                <a:gd name="T57" fmla="*/ 4 h 35"/>
                <a:gd name="T58" fmla="*/ 86 w 102"/>
                <a:gd name="T59" fmla="*/ 9 h 35"/>
                <a:gd name="T60" fmla="*/ 92 w 102"/>
                <a:gd name="T61" fmla="*/ 13 h 35"/>
                <a:gd name="T62" fmla="*/ 101 w 102"/>
                <a:gd name="T63" fmla="*/ 24 h 35"/>
                <a:gd name="T64" fmla="*/ 102 w 102"/>
                <a:gd name="T65" fmla="*/ 26 h 35"/>
                <a:gd name="T66" fmla="*/ 100 w 102"/>
                <a:gd name="T67" fmla="*/ 26 h 35"/>
                <a:gd name="T68" fmla="*/ 94 w 102"/>
                <a:gd name="T69" fmla="*/ 28 h 35"/>
                <a:gd name="T70" fmla="*/ 87 w 102"/>
                <a:gd name="T71" fmla="*/ 28 h 35"/>
                <a:gd name="T72" fmla="*/ 74 w 102"/>
                <a:gd name="T73" fmla="*/ 30 h 35"/>
                <a:gd name="T74" fmla="*/ 48 w 102"/>
                <a:gd name="T75" fmla="*/ 32 h 35"/>
                <a:gd name="T76" fmla="*/ 35 w 102"/>
                <a:gd name="T77" fmla="*/ 33 h 35"/>
                <a:gd name="T78" fmla="*/ 29 w 102"/>
                <a:gd name="T79" fmla="*/ 34 h 35"/>
                <a:gd name="T80" fmla="*/ 22 w 102"/>
                <a:gd name="T81" fmla="*/ 34 h 35"/>
                <a:gd name="T82" fmla="*/ 12 w 102"/>
                <a:gd name="T83" fmla="*/ 25 h 35"/>
                <a:gd name="T84" fmla="*/ 7 w 102"/>
                <a:gd name="T85" fmla="*/ 21 h 35"/>
                <a:gd name="T86" fmla="*/ 2 w 102"/>
                <a:gd name="T8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02" h="35">
                  <a:moveTo>
                    <a:pt x="2" y="17"/>
                  </a:moveTo>
                  <a:cubicBezTo>
                    <a:pt x="4" y="18"/>
                    <a:pt x="5" y="20"/>
                    <a:pt x="7" y="21"/>
                  </a:cubicBezTo>
                  <a:cubicBezTo>
                    <a:pt x="9" y="22"/>
                    <a:pt x="11" y="23"/>
                    <a:pt x="13" y="24"/>
                  </a:cubicBezTo>
                  <a:cubicBezTo>
                    <a:pt x="16" y="27"/>
                    <a:pt x="19" y="31"/>
                    <a:pt x="23" y="32"/>
                  </a:cubicBezTo>
                  <a:cubicBezTo>
                    <a:pt x="27" y="33"/>
                    <a:pt x="31" y="32"/>
                    <a:pt x="35" y="31"/>
                  </a:cubicBezTo>
                  <a:cubicBezTo>
                    <a:pt x="39" y="30"/>
                    <a:pt x="44" y="30"/>
                    <a:pt x="48" y="29"/>
                  </a:cubicBezTo>
                  <a:cubicBezTo>
                    <a:pt x="56" y="29"/>
                    <a:pt x="65" y="27"/>
                    <a:pt x="74" y="26"/>
                  </a:cubicBezTo>
                  <a:cubicBezTo>
                    <a:pt x="87" y="25"/>
                    <a:pt x="87" y="25"/>
                    <a:pt x="87" y="25"/>
                  </a:cubicBezTo>
                  <a:cubicBezTo>
                    <a:pt x="93" y="24"/>
                    <a:pt x="93" y="24"/>
                    <a:pt x="93" y="24"/>
                  </a:cubicBezTo>
                  <a:cubicBezTo>
                    <a:pt x="99" y="23"/>
                    <a:pt x="99" y="23"/>
                    <a:pt x="99" y="23"/>
                  </a:cubicBezTo>
                  <a:cubicBezTo>
                    <a:pt x="98" y="25"/>
                    <a:pt x="98" y="25"/>
                    <a:pt x="98" y="25"/>
                  </a:cubicBezTo>
                  <a:cubicBezTo>
                    <a:pt x="97" y="21"/>
                    <a:pt x="94" y="18"/>
                    <a:pt x="90" y="16"/>
                  </a:cubicBezTo>
                  <a:cubicBezTo>
                    <a:pt x="88" y="14"/>
                    <a:pt x="86" y="13"/>
                    <a:pt x="84" y="12"/>
                  </a:cubicBezTo>
                  <a:cubicBezTo>
                    <a:pt x="82" y="10"/>
                    <a:pt x="81" y="8"/>
                    <a:pt x="79" y="6"/>
                  </a:cubicBezTo>
                  <a:cubicBezTo>
                    <a:pt x="78" y="4"/>
                    <a:pt x="77" y="4"/>
                    <a:pt x="75" y="4"/>
                  </a:cubicBezTo>
                  <a:cubicBezTo>
                    <a:pt x="73" y="3"/>
                    <a:pt x="71" y="4"/>
                    <a:pt x="68" y="4"/>
                  </a:cubicBezTo>
                  <a:cubicBezTo>
                    <a:pt x="66" y="5"/>
                    <a:pt x="64" y="5"/>
                    <a:pt x="61" y="5"/>
                  </a:cubicBezTo>
                  <a:cubicBezTo>
                    <a:pt x="55" y="6"/>
                    <a:pt x="55" y="6"/>
                    <a:pt x="55" y="6"/>
                  </a:cubicBezTo>
                  <a:cubicBezTo>
                    <a:pt x="46" y="7"/>
                    <a:pt x="37" y="9"/>
                    <a:pt x="27" y="11"/>
                  </a:cubicBezTo>
                  <a:cubicBezTo>
                    <a:pt x="14" y="13"/>
                    <a:pt x="14" y="13"/>
                    <a:pt x="14" y="13"/>
                  </a:cubicBezTo>
                  <a:cubicBezTo>
                    <a:pt x="9" y="14"/>
                    <a:pt x="5" y="14"/>
                    <a:pt x="0" y="15"/>
                  </a:cubicBezTo>
                  <a:cubicBezTo>
                    <a:pt x="5" y="13"/>
                    <a:pt x="9" y="13"/>
                    <a:pt x="14" y="12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36" y="7"/>
                    <a:pt x="45" y="5"/>
                    <a:pt x="54" y="3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3" y="2"/>
                    <a:pt x="66" y="2"/>
                    <a:pt x="68" y="1"/>
                  </a:cubicBezTo>
                  <a:cubicBezTo>
                    <a:pt x="70" y="1"/>
                    <a:pt x="72" y="0"/>
                    <a:pt x="75" y="0"/>
                  </a:cubicBezTo>
                  <a:cubicBezTo>
                    <a:pt x="76" y="1"/>
                    <a:pt x="78" y="1"/>
                    <a:pt x="79" y="2"/>
                  </a:cubicBezTo>
                  <a:cubicBezTo>
                    <a:pt x="80" y="2"/>
                    <a:pt x="81" y="3"/>
                    <a:pt x="82" y="4"/>
                  </a:cubicBezTo>
                  <a:cubicBezTo>
                    <a:pt x="83" y="6"/>
                    <a:pt x="85" y="8"/>
                    <a:pt x="86" y="9"/>
                  </a:cubicBezTo>
                  <a:cubicBezTo>
                    <a:pt x="88" y="10"/>
                    <a:pt x="90" y="12"/>
                    <a:pt x="92" y="13"/>
                  </a:cubicBezTo>
                  <a:cubicBezTo>
                    <a:pt x="96" y="16"/>
                    <a:pt x="100" y="19"/>
                    <a:pt x="101" y="24"/>
                  </a:cubicBezTo>
                  <a:cubicBezTo>
                    <a:pt x="102" y="26"/>
                    <a:pt x="102" y="26"/>
                    <a:pt x="102" y="26"/>
                  </a:cubicBezTo>
                  <a:cubicBezTo>
                    <a:pt x="100" y="26"/>
                    <a:pt x="100" y="26"/>
                    <a:pt x="100" y="26"/>
                  </a:cubicBezTo>
                  <a:cubicBezTo>
                    <a:pt x="94" y="28"/>
                    <a:pt x="94" y="28"/>
                    <a:pt x="94" y="28"/>
                  </a:cubicBezTo>
                  <a:cubicBezTo>
                    <a:pt x="87" y="28"/>
                    <a:pt x="87" y="28"/>
                    <a:pt x="87" y="28"/>
                  </a:cubicBezTo>
                  <a:cubicBezTo>
                    <a:pt x="74" y="30"/>
                    <a:pt x="74" y="30"/>
                    <a:pt x="74" y="30"/>
                  </a:cubicBezTo>
                  <a:cubicBezTo>
                    <a:pt x="65" y="30"/>
                    <a:pt x="57" y="31"/>
                    <a:pt x="48" y="32"/>
                  </a:cubicBezTo>
                  <a:cubicBezTo>
                    <a:pt x="44" y="32"/>
                    <a:pt x="39" y="32"/>
                    <a:pt x="35" y="33"/>
                  </a:cubicBezTo>
                  <a:cubicBezTo>
                    <a:pt x="33" y="33"/>
                    <a:pt x="31" y="34"/>
                    <a:pt x="29" y="34"/>
                  </a:cubicBezTo>
                  <a:cubicBezTo>
                    <a:pt x="27" y="34"/>
                    <a:pt x="24" y="35"/>
                    <a:pt x="22" y="34"/>
                  </a:cubicBezTo>
                  <a:cubicBezTo>
                    <a:pt x="18" y="32"/>
                    <a:pt x="16" y="28"/>
                    <a:pt x="12" y="25"/>
                  </a:cubicBezTo>
                  <a:cubicBezTo>
                    <a:pt x="11" y="24"/>
                    <a:pt x="9" y="22"/>
                    <a:pt x="7" y="21"/>
                  </a:cubicBezTo>
                  <a:cubicBezTo>
                    <a:pt x="5" y="20"/>
                    <a:pt x="4" y="18"/>
                    <a:pt x="2" y="1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1" name="Freeform 235"/>
            <p:cNvSpPr>
              <a:spLocks/>
            </p:cNvSpPr>
            <p:nvPr/>
          </p:nvSpPr>
          <p:spPr bwMode="auto">
            <a:xfrm>
              <a:off x="8246535" y="1438812"/>
              <a:ext cx="482140" cy="180562"/>
            </a:xfrm>
            <a:custGeom>
              <a:avLst/>
              <a:gdLst>
                <a:gd name="T0" fmla="*/ 1 w 105"/>
                <a:gd name="T1" fmla="*/ 0 h 39"/>
                <a:gd name="T2" fmla="*/ 1 w 105"/>
                <a:gd name="T3" fmla="*/ 10 h 39"/>
                <a:gd name="T4" fmla="*/ 4 w 105"/>
                <a:gd name="T5" fmla="*/ 21 h 39"/>
                <a:gd name="T6" fmla="*/ 3 w 105"/>
                <a:gd name="T7" fmla="*/ 20 h 39"/>
                <a:gd name="T8" fmla="*/ 9 w 105"/>
                <a:gd name="T9" fmla="*/ 24 h 39"/>
                <a:gd name="T10" fmla="*/ 14 w 105"/>
                <a:gd name="T11" fmla="*/ 27 h 39"/>
                <a:gd name="T12" fmla="*/ 26 w 105"/>
                <a:gd name="T13" fmla="*/ 34 h 39"/>
                <a:gd name="T14" fmla="*/ 31 w 105"/>
                <a:gd name="T15" fmla="*/ 35 h 39"/>
                <a:gd name="T16" fmla="*/ 38 w 105"/>
                <a:gd name="T17" fmla="*/ 34 h 39"/>
                <a:gd name="T18" fmla="*/ 51 w 105"/>
                <a:gd name="T19" fmla="*/ 31 h 39"/>
                <a:gd name="T20" fmla="*/ 77 w 105"/>
                <a:gd name="T21" fmla="*/ 28 h 39"/>
                <a:gd name="T22" fmla="*/ 90 w 105"/>
                <a:gd name="T23" fmla="*/ 27 h 39"/>
                <a:gd name="T24" fmla="*/ 103 w 105"/>
                <a:gd name="T25" fmla="*/ 26 h 39"/>
                <a:gd name="T26" fmla="*/ 103 w 105"/>
                <a:gd name="T27" fmla="*/ 27 h 39"/>
                <a:gd name="T28" fmla="*/ 102 w 105"/>
                <a:gd name="T29" fmla="*/ 23 h 39"/>
                <a:gd name="T30" fmla="*/ 103 w 105"/>
                <a:gd name="T31" fmla="*/ 18 h 39"/>
                <a:gd name="T32" fmla="*/ 103 w 105"/>
                <a:gd name="T33" fmla="*/ 14 h 39"/>
                <a:gd name="T34" fmla="*/ 102 w 105"/>
                <a:gd name="T35" fmla="*/ 10 h 39"/>
                <a:gd name="T36" fmla="*/ 104 w 105"/>
                <a:gd name="T37" fmla="*/ 14 h 39"/>
                <a:gd name="T38" fmla="*/ 104 w 105"/>
                <a:gd name="T39" fmla="*/ 18 h 39"/>
                <a:gd name="T40" fmla="*/ 104 w 105"/>
                <a:gd name="T41" fmla="*/ 26 h 39"/>
                <a:gd name="T42" fmla="*/ 105 w 105"/>
                <a:gd name="T43" fmla="*/ 27 h 39"/>
                <a:gd name="T44" fmla="*/ 104 w 105"/>
                <a:gd name="T45" fmla="*/ 28 h 39"/>
                <a:gd name="T46" fmla="*/ 90 w 105"/>
                <a:gd name="T47" fmla="*/ 30 h 39"/>
                <a:gd name="T48" fmla="*/ 77 w 105"/>
                <a:gd name="T49" fmla="*/ 31 h 39"/>
                <a:gd name="T50" fmla="*/ 51 w 105"/>
                <a:gd name="T51" fmla="*/ 35 h 39"/>
                <a:gd name="T52" fmla="*/ 38 w 105"/>
                <a:gd name="T53" fmla="*/ 37 h 39"/>
                <a:gd name="T54" fmla="*/ 32 w 105"/>
                <a:gd name="T55" fmla="*/ 38 h 39"/>
                <a:gd name="T56" fmla="*/ 24 w 105"/>
                <a:gd name="T57" fmla="*/ 36 h 39"/>
                <a:gd name="T58" fmla="*/ 19 w 105"/>
                <a:gd name="T59" fmla="*/ 33 h 39"/>
                <a:gd name="T60" fmla="*/ 13 w 105"/>
                <a:gd name="T61" fmla="*/ 30 h 39"/>
                <a:gd name="T62" fmla="*/ 8 w 105"/>
                <a:gd name="T63" fmla="*/ 26 h 39"/>
                <a:gd name="T64" fmla="*/ 2 w 105"/>
                <a:gd name="T65" fmla="*/ 22 h 39"/>
                <a:gd name="T66" fmla="*/ 2 w 105"/>
                <a:gd name="T67" fmla="*/ 22 h 39"/>
                <a:gd name="T68" fmla="*/ 2 w 105"/>
                <a:gd name="T69" fmla="*/ 21 h 39"/>
                <a:gd name="T70" fmla="*/ 0 w 105"/>
                <a:gd name="T71" fmla="*/ 11 h 39"/>
                <a:gd name="T72" fmla="*/ 1 w 105"/>
                <a:gd name="T7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5" h="39">
                  <a:moveTo>
                    <a:pt x="1" y="0"/>
                  </a:moveTo>
                  <a:cubicBezTo>
                    <a:pt x="0" y="3"/>
                    <a:pt x="1" y="7"/>
                    <a:pt x="1" y="10"/>
                  </a:cubicBezTo>
                  <a:cubicBezTo>
                    <a:pt x="2" y="14"/>
                    <a:pt x="3" y="17"/>
                    <a:pt x="4" y="21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5" y="21"/>
                    <a:pt x="7" y="23"/>
                    <a:pt x="9" y="24"/>
                  </a:cubicBezTo>
                  <a:cubicBezTo>
                    <a:pt x="11" y="25"/>
                    <a:pt x="13" y="26"/>
                    <a:pt x="14" y="27"/>
                  </a:cubicBezTo>
                  <a:cubicBezTo>
                    <a:pt x="18" y="30"/>
                    <a:pt x="22" y="32"/>
                    <a:pt x="26" y="34"/>
                  </a:cubicBezTo>
                  <a:cubicBezTo>
                    <a:pt x="28" y="35"/>
                    <a:pt x="29" y="35"/>
                    <a:pt x="31" y="35"/>
                  </a:cubicBezTo>
                  <a:cubicBezTo>
                    <a:pt x="33" y="35"/>
                    <a:pt x="36" y="34"/>
                    <a:pt x="38" y="34"/>
                  </a:cubicBezTo>
                  <a:cubicBezTo>
                    <a:pt x="51" y="31"/>
                    <a:pt x="51" y="31"/>
                    <a:pt x="51" y="31"/>
                  </a:cubicBezTo>
                  <a:cubicBezTo>
                    <a:pt x="59" y="30"/>
                    <a:pt x="68" y="29"/>
                    <a:pt x="77" y="28"/>
                  </a:cubicBezTo>
                  <a:cubicBezTo>
                    <a:pt x="81" y="28"/>
                    <a:pt x="86" y="28"/>
                    <a:pt x="90" y="27"/>
                  </a:cubicBezTo>
                  <a:cubicBezTo>
                    <a:pt x="95" y="27"/>
                    <a:pt x="99" y="26"/>
                    <a:pt x="103" y="26"/>
                  </a:cubicBezTo>
                  <a:cubicBezTo>
                    <a:pt x="103" y="27"/>
                    <a:pt x="103" y="27"/>
                    <a:pt x="103" y="27"/>
                  </a:cubicBezTo>
                  <a:cubicBezTo>
                    <a:pt x="102" y="26"/>
                    <a:pt x="102" y="24"/>
                    <a:pt x="102" y="23"/>
                  </a:cubicBezTo>
                  <a:cubicBezTo>
                    <a:pt x="102" y="21"/>
                    <a:pt x="103" y="20"/>
                    <a:pt x="103" y="18"/>
                  </a:cubicBezTo>
                  <a:cubicBezTo>
                    <a:pt x="103" y="17"/>
                    <a:pt x="103" y="16"/>
                    <a:pt x="103" y="14"/>
                  </a:cubicBezTo>
                  <a:cubicBezTo>
                    <a:pt x="103" y="13"/>
                    <a:pt x="103" y="11"/>
                    <a:pt x="102" y="10"/>
                  </a:cubicBezTo>
                  <a:cubicBezTo>
                    <a:pt x="104" y="11"/>
                    <a:pt x="104" y="13"/>
                    <a:pt x="104" y="14"/>
                  </a:cubicBezTo>
                  <a:cubicBezTo>
                    <a:pt x="104" y="16"/>
                    <a:pt x="104" y="17"/>
                    <a:pt x="104" y="18"/>
                  </a:cubicBezTo>
                  <a:cubicBezTo>
                    <a:pt x="103" y="21"/>
                    <a:pt x="103" y="24"/>
                    <a:pt x="104" y="26"/>
                  </a:cubicBezTo>
                  <a:cubicBezTo>
                    <a:pt x="105" y="27"/>
                    <a:pt x="105" y="27"/>
                    <a:pt x="105" y="27"/>
                  </a:cubicBezTo>
                  <a:cubicBezTo>
                    <a:pt x="104" y="28"/>
                    <a:pt x="104" y="28"/>
                    <a:pt x="104" y="28"/>
                  </a:cubicBezTo>
                  <a:cubicBezTo>
                    <a:pt x="99" y="28"/>
                    <a:pt x="95" y="29"/>
                    <a:pt x="90" y="30"/>
                  </a:cubicBezTo>
                  <a:cubicBezTo>
                    <a:pt x="86" y="30"/>
                    <a:pt x="82" y="31"/>
                    <a:pt x="77" y="31"/>
                  </a:cubicBezTo>
                  <a:cubicBezTo>
                    <a:pt x="69" y="32"/>
                    <a:pt x="60" y="33"/>
                    <a:pt x="51" y="35"/>
                  </a:cubicBezTo>
                  <a:cubicBezTo>
                    <a:pt x="47" y="35"/>
                    <a:pt x="43" y="36"/>
                    <a:pt x="38" y="37"/>
                  </a:cubicBezTo>
                  <a:cubicBezTo>
                    <a:pt x="36" y="37"/>
                    <a:pt x="34" y="38"/>
                    <a:pt x="32" y="38"/>
                  </a:cubicBezTo>
                  <a:cubicBezTo>
                    <a:pt x="29" y="39"/>
                    <a:pt x="26" y="38"/>
                    <a:pt x="24" y="36"/>
                  </a:cubicBezTo>
                  <a:cubicBezTo>
                    <a:pt x="22" y="35"/>
                    <a:pt x="21" y="34"/>
                    <a:pt x="19" y="33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11" y="28"/>
                    <a:pt x="9" y="27"/>
                    <a:pt x="8" y="26"/>
                  </a:cubicBezTo>
                  <a:cubicBezTo>
                    <a:pt x="6" y="24"/>
                    <a:pt x="4" y="23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1" y="18"/>
                    <a:pt x="1" y="14"/>
                    <a:pt x="0" y="11"/>
                  </a:cubicBezTo>
                  <a:cubicBezTo>
                    <a:pt x="0" y="7"/>
                    <a:pt x="0" y="3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2" name="Freeform 236"/>
            <p:cNvSpPr>
              <a:spLocks/>
            </p:cNvSpPr>
            <p:nvPr/>
          </p:nvSpPr>
          <p:spPr bwMode="auto">
            <a:xfrm>
              <a:off x="8371392" y="1527173"/>
              <a:ext cx="17288" cy="78756"/>
            </a:xfrm>
            <a:custGeom>
              <a:avLst/>
              <a:gdLst>
                <a:gd name="T0" fmla="*/ 2 w 4"/>
                <a:gd name="T1" fmla="*/ 0 h 17"/>
                <a:gd name="T2" fmla="*/ 3 w 4"/>
                <a:gd name="T3" fmla="*/ 3 h 17"/>
                <a:gd name="T4" fmla="*/ 3 w 4"/>
                <a:gd name="T5" fmla="*/ 6 h 17"/>
                <a:gd name="T6" fmla="*/ 4 w 4"/>
                <a:gd name="T7" fmla="*/ 9 h 17"/>
                <a:gd name="T8" fmla="*/ 3 w 4"/>
                <a:gd name="T9" fmla="*/ 12 h 17"/>
                <a:gd name="T10" fmla="*/ 3 w 4"/>
                <a:gd name="T11" fmla="*/ 14 h 17"/>
                <a:gd name="T12" fmla="*/ 2 w 4"/>
                <a:gd name="T13" fmla="*/ 17 h 17"/>
                <a:gd name="T14" fmla="*/ 1 w 4"/>
                <a:gd name="T15" fmla="*/ 14 h 17"/>
                <a:gd name="T16" fmla="*/ 0 w 4"/>
                <a:gd name="T17" fmla="*/ 12 h 17"/>
                <a:gd name="T18" fmla="*/ 0 w 4"/>
                <a:gd name="T19" fmla="*/ 9 h 17"/>
                <a:gd name="T20" fmla="*/ 0 w 4"/>
                <a:gd name="T21" fmla="*/ 6 h 17"/>
                <a:gd name="T22" fmla="*/ 1 w 4"/>
                <a:gd name="T23" fmla="*/ 3 h 17"/>
                <a:gd name="T24" fmla="*/ 2 w 4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17">
                  <a:moveTo>
                    <a:pt x="2" y="0"/>
                  </a:moveTo>
                  <a:cubicBezTo>
                    <a:pt x="2" y="0"/>
                    <a:pt x="2" y="1"/>
                    <a:pt x="3" y="3"/>
                  </a:cubicBezTo>
                  <a:cubicBezTo>
                    <a:pt x="3" y="4"/>
                    <a:pt x="3" y="5"/>
                    <a:pt x="3" y="6"/>
                  </a:cubicBezTo>
                  <a:cubicBezTo>
                    <a:pt x="3" y="7"/>
                    <a:pt x="4" y="8"/>
                    <a:pt x="4" y="9"/>
                  </a:cubicBezTo>
                  <a:cubicBezTo>
                    <a:pt x="4" y="10"/>
                    <a:pt x="3" y="11"/>
                    <a:pt x="3" y="12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" y="17"/>
                    <a:pt x="1" y="16"/>
                    <a:pt x="1" y="14"/>
                  </a:cubicBezTo>
                  <a:cubicBezTo>
                    <a:pt x="1" y="14"/>
                    <a:pt x="0" y="13"/>
                    <a:pt x="0" y="12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3" name="Freeform 237"/>
            <p:cNvSpPr>
              <a:spLocks/>
            </p:cNvSpPr>
            <p:nvPr/>
          </p:nvSpPr>
          <p:spPr bwMode="auto">
            <a:xfrm>
              <a:off x="8392521" y="1425366"/>
              <a:ext cx="88360" cy="78756"/>
            </a:xfrm>
            <a:custGeom>
              <a:avLst/>
              <a:gdLst>
                <a:gd name="T0" fmla="*/ 0 w 19"/>
                <a:gd name="T1" fmla="*/ 0 h 17"/>
                <a:gd name="T2" fmla="*/ 4 w 19"/>
                <a:gd name="T3" fmla="*/ 2 h 17"/>
                <a:gd name="T4" fmla="*/ 7 w 19"/>
                <a:gd name="T5" fmla="*/ 5 h 17"/>
                <a:gd name="T6" fmla="*/ 11 w 19"/>
                <a:gd name="T7" fmla="*/ 8 h 17"/>
                <a:gd name="T8" fmla="*/ 14 w 19"/>
                <a:gd name="T9" fmla="*/ 11 h 17"/>
                <a:gd name="T10" fmla="*/ 17 w 19"/>
                <a:gd name="T11" fmla="*/ 13 h 17"/>
                <a:gd name="T12" fmla="*/ 19 w 19"/>
                <a:gd name="T13" fmla="*/ 17 h 17"/>
                <a:gd name="T14" fmla="*/ 16 w 19"/>
                <a:gd name="T15" fmla="*/ 15 h 17"/>
                <a:gd name="T16" fmla="*/ 12 w 19"/>
                <a:gd name="T17" fmla="*/ 13 h 17"/>
                <a:gd name="T18" fmla="*/ 8 w 19"/>
                <a:gd name="T19" fmla="*/ 10 h 17"/>
                <a:gd name="T20" fmla="*/ 5 w 19"/>
                <a:gd name="T21" fmla="*/ 7 h 17"/>
                <a:gd name="T22" fmla="*/ 2 w 19"/>
                <a:gd name="T23" fmla="*/ 3 h 17"/>
                <a:gd name="T24" fmla="*/ 0 w 19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" h="17">
                  <a:moveTo>
                    <a:pt x="0" y="0"/>
                  </a:moveTo>
                  <a:cubicBezTo>
                    <a:pt x="0" y="0"/>
                    <a:pt x="2" y="1"/>
                    <a:pt x="4" y="2"/>
                  </a:cubicBezTo>
                  <a:cubicBezTo>
                    <a:pt x="5" y="3"/>
                    <a:pt x="6" y="4"/>
                    <a:pt x="7" y="5"/>
                  </a:cubicBezTo>
                  <a:cubicBezTo>
                    <a:pt x="8" y="6"/>
                    <a:pt x="9" y="7"/>
                    <a:pt x="11" y="8"/>
                  </a:cubicBezTo>
                  <a:cubicBezTo>
                    <a:pt x="12" y="9"/>
                    <a:pt x="13" y="10"/>
                    <a:pt x="14" y="11"/>
                  </a:cubicBezTo>
                  <a:cubicBezTo>
                    <a:pt x="15" y="12"/>
                    <a:pt x="16" y="13"/>
                    <a:pt x="17" y="13"/>
                  </a:cubicBezTo>
                  <a:cubicBezTo>
                    <a:pt x="18" y="15"/>
                    <a:pt x="19" y="17"/>
                    <a:pt x="19" y="17"/>
                  </a:cubicBezTo>
                  <a:cubicBezTo>
                    <a:pt x="19" y="17"/>
                    <a:pt x="18" y="16"/>
                    <a:pt x="16" y="15"/>
                  </a:cubicBezTo>
                  <a:cubicBezTo>
                    <a:pt x="15" y="14"/>
                    <a:pt x="13" y="14"/>
                    <a:pt x="12" y="13"/>
                  </a:cubicBezTo>
                  <a:cubicBezTo>
                    <a:pt x="11" y="12"/>
                    <a:pt x="9" y="11"/>
                    <a:pt x="8" y="10"/>
                  </a:cubicBezTo>
                  <a:cubicBezTo>
                    <a:pt x="7" y="9"/>
                    <a:pt x="6" y="8"/>
                    <a:pt x="5" y="7"/>
                  </a:cubicBezTo>
                  <a:cubicBezTo>
                    <a:pt x="4" y="6"/>
                    <a:pt x="3" y="4"/>
                    <a:pt x="2" y="3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4" name="Freeform 238"/>
            <p:cNvSpPr>
              <a:spLocks/>
            </p:cNvSpPr>
            <p:nvPr/>
          </p:nvSpPr>
          <p:spPr bwMode="auto">
            <a:xfrm>
              <a:off x="8471277" y="1406157"/>
              <a:ext cx="124857" cy="92202"/>
            </a:xfrm>
            <a:custGeom>
              <a:avLst/>
              <a:gdLst>
                <a:gd name="T0" fmla="*/ 0 w 27"/>
                <a:gd name="T1" fmla="*/ 0 h 20"/>
                <a:gd name="T2" fmla="*/ 5 w 27"/>
                <a:gd name="T3" fmla="*/ 3 h 20"/>
                <a:gd name="T4" fmla="*/ 10 w 27"/>
                <a:gd name="T5" fmla="*/ 5 h 20"/>
                <a:gd name="T6" fmla="*/ 15 w 27"/>
                <a:gd name="T7" fmla="*/ 9 h 20"/>
                <a:gd name="T8" fmla="*/ 24 w 27"/>
                <a:gd name="T9" fmla="*/ 17 h 20"/>
                <a:gd name="T10" fmla="*/ 26 w 27"/>
                <a:gd name="T11" fmla="*/ 19 h 20"/>
                <a:gd name="T12" fmla="*/ 26 w 27"/>
                <a:gd name="T13" fmla="*/ 20 h 20"/>
                <a:gd name="T14" fmla="*/ 26 w 27"/>
                <a:gd name="T15" fmla="*/ 18 h 20"/>
                <a:gd name="T16" fmla="*/ 26 w 27"/>
                <a:gd name="T17" fmla="*/ 19 h 20"/>
                <a:gd name="T18" fmla="*/ 27 w 27"/>
                <a:gd name="T19" fmla="*/ 20 h 20"/>
                <a:gd name="T20" fmla="*/ 26 w 27"/>
                <a:gd name="T21" fmla="*/ 20 h 20"/>
                <a:gd name="T22" fmla="*/ 26 w 27"/>
                <a:gd name="T23" fmla="*/ 20 h 20"/>
                <a:gd name="T24" fmla="*/ 25 w 27"/>
                <a:gd name="T25" fmla="*/ 19 h 20"/>
                <a:gd name="T26" fmla="*/ 23 w 27"/>
                <a:gd name="T27" fmla="*/ 18 h 20"/>
                <a:gd name="T28" fmla="*/ 13 w 27"/>
                <a:gd name="T29" fmla="*/ 12 h 20"/>
                <a:gd name="T30" fmla="*/ 4 w 27"/>
                <a:gd name="T31" fmla="*/ 4 h 20"/>
                <a:gd name="T32" fmla="*/ 0 w 27"/>
                <a:gd name="T33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0">
                  <a:moveTo>
                    <a:pt x="0" y="0"/>
                  </a:moveTo>
                  <a:cubicBezTo>
                    <a:pt x="0" y="0"/>
                    <a:pt x="2" y="1"/>
                    <a:pt x="5" y="3"/>
                  </a:cubicBezTo>
                  <a:cubicBezTo>
                    <a:pt x="6" y="4"/>
                    <a:pt x="8" y="4"/>
                    <a:pt x="10" y="5"/>
                  </a:cubicBezTo>
                  <a:cubicBezTo>
                    <a:pt x="11" y="7"/>
                    <a:pt x="13" y="8"/>
                    <a:pt x="15" y="9"/>
                  </a:cubicBezTo>
                  <a:cubicBezTo>
                    <a:pt x="19" y="12"/>
                    <a:pt x="22" y="15"/>
                    <a:pt x="24" y="17"/>
                  </a:cubicBezTo>
                  <a:cubicBezTo>
                    <a:pt x="25" y="18"/>
                    <a:pt x="25" y="18"/>
                    <a:pt x="26" y="19"/>
                  </a:cubicBezTo>
                  <a:cubicBezTo>
                    <a:pt x="26" y="19"/>
                    <a:pt x="27" y="19"/>
                    <a:pt x="26" y="20"/>
                  </a:cubicBezTo>
                  <a:cubicBezTo>
                    <a:pt x="26" y="19"/>
                    <a:pt x="26" y="18"/>
                    <a:pt x="26" y="18"/>
                  </a:cubicBezTo>
                  <a:cubicBezTo>
                    <a:pt x="26" y="18"/>
                    <a:pt x="26" y="19"/>
                    <a:pt x="26" y="19"/>
                  </a:cubicBezTo>
                  <a:cubicBezTo>
                    <a:pt x="26" y="19"/>
                    <a:pt x="27" y="19"/>
                    <a:pt x="27" y="20"/>
                  </a:cubicBezTo>
                  <a:cubicBezTo>
                    <a:pt x="27" y="20"/>
                    <a:pt x="26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6" y="20"/>
                    <a:pt x="25" y="20"/>
                    <a:pt x="25" y="19"/>
                  </a:cubicBezTo>
                  <a:cubicBezTo>
                    <a:pt x="24" y="19"/>
                    <a:pt x="24" y="19"/>
                    <a:pt x="23" y="18"/>
                  </a:cubicBezTo>
                  <a:cubicBezTo>
                    <a:pt x="20" y="17"/>
                    <a:pt x="17" y="14"/>
                    <a:pt x="13" y="12"/>
                  </a:cubicBezTo>
                  <a:cubicBezTo>
                    <a:pt x="10" y="9"/>
                    <a:pt x="6" y="7"/>
                    <a:pt x="4" y="4"/>
                  </a:cubicBezTo>
                  <a:cubicBezTo>
                    <a:pt x="1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5" name="Freeform 239"/>
            <p:cNvSpPr>
              <a:spLocks/>
            </p:cNvSpPr>
            <p:nvPr/>
          </p:nvSpPr>
          <p:spPr bwMode="auto">
            <a:xfrm>
              <a:off x="8471277" y="1507964"/>
              <a:ext cx="19209" cy="74914"/>
            </a:xfrm>
            <a:custGeom>
              <a:avLst/>
              <a:gdLst>
                <a:gd name="T0" fmla="*/ 1 w 4"/>
                <a:gd name="T1" fmla="*/ 0 h 16"/>
                <a:gd name="T2" fmla="*/ 2 w 4"/>
                <a:gd name="T3" fmla="*/ 3 h 16"/>
                <a:gd name="T4" fmla="*/ 4 w 4"/>
                <a:gd name="T5" fmla="*/ 8 h 16"/>
                <a:gd name="T6" fmla="*/ 4 w 4"/>
                <a:gd name="T7" fmla="*/ 11 h 16"/>
                <a:gd name="T8" fmla="*/ 3 w 4"/>
                <a:gd name="T9" fmla="*/ 14 h 16"/>
                <a:gd name="T10" fmla="*/ 3 w 4"/>
                <a:gd name="T11" fmla="*/ 16 h 16"/>
                <a:gd name="T12" fmla="*/ 1 w 4"/>
                <a:gd name="T13" fmla="*/ 14 h 16"/>
                <a:gd name="T14" fmla="*/ 1 w 4"/>
                <a:gd name="T15" fmla="*/ 11 h 16"/>
                <a:gd name="T16" fmla="*/ 0 w 4"/>
                <a:gd name="T17" fmla="*/ 8 h 16"/>
                <a:gd name="T18" fmla="*/ 0 w 4"/>
                <a:gd name="T19" fmla="*/ 6 h 16"/>
                <a:gd name="T20" fmla="*/ 1 w 4"/>
                <a:gd name="T21" fmla="*/ 3 h 16"/>
                <a:gd name="T22" fmla="*/ 1 w 4"/>
                <a:gd name="T2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" h="16">
                  <a:moveTo>
                    <a:pt x="1" y="0"/>
                  </a:moveTo>
                  <a:cubicBezTo>
                    <a:pt x="1" y="0"/>
                    <a:pt x="2" y="1"/>
                    <a:pt x="2" y="3"/>
                  </a:cubicBezTo>
                  <a:cubicBezTo>
                    <a:pt x="3" y="4"/>
                    <a:pt x="3" y="6"/>
                    <a:pt x="4" y="8"/>
                  </a:cubicBezTo>
                  <a:cubicBezTo>
                    <a:pt x="4" y="9"/>
                    <a:pt x="4" y="10"/>
                    <a:pt x="4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5"/>
                    <a:pt x="3" y="16"/>
                    <a:pt x="3" y="16"/>
                  </a:cubicBezTo>
                  <a:cubicBezTo>
                    <a:pt x="3" y="16"/>
                    <a:pt x="2" y="16"/>
                    <a:pt x="1" y="14"/>
                  </a:cubicBezTo>
                  <a:cubicBezTo>
                    <a:pt x="1" y="13"/>
                    <a:pt x="1" y="12"/>
                    <a:pt x="1" y="11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6" name="Freeform 240"/>
            <p:cNvSpPr>
              <a:spLocks/>
            </p:cNvSpPr>
            <p:nvPr/>
          </p:nvSpPr>
          <p:spPr bwMode="auto">
            <a:xfrm>
              <a:off x="8590372" y="1507964"/>
              <a:ext cx="13446" cy="78756"/>
            </a:xfrm>
            <a:custGeom>
              <a:avLst/>
              <a:gdLst>
                <a:gd name="T0" fmla="*/ 1 w 3"/>
                <a:gd name="T1" fmla="*/ 0 h 17"/>
                <a:gd name="T2" fmla="*/ 3 w 3"/>
                <a:gd name="T3" fmla="*/ 3 h 17"/>
                <a:gd name="T4" fmla="*/ 3 w 3"/>
                <a:gd name="T5" fmla="*/ 5 h 17"/>
                <a:gd name="T6" fmla="*/ 3 w 3"/>
                <a:gd name="T7" fmla="*/ 8 h 17"/>
                <a:gd name="T8" fmla="*/ 3 w 3"/>
                <a:gd name="T9" fmla="*/ 11 h 17"/>
                <a:gd name="T10" fmla="*/ 3 w 3"/>
                <a:gd name="T11" fmla="*/ 14 h 17"/>
                <a:gd name="T12" fmla="*/ 2 w 3"/>
                <a:gd name="T13" fmla="*/ 17 h 17"/>
                <a:gd name="T14" fmla="*/ 1 w 3"/>
                <a:gd name="T15" fmla="*/ 14 h 17"/>
                <a:gd name="T16" fmla="*/ 0 w 3"/>
                <a:gd name="T17" fmla="*/ 12 h 17"/>
                <a:gd name="T18" fmla="*/ 0 w 3"/>
                <a:gd name="T19" fmla="*/ 8 h 17"/>
                <a:gd name="T20" fmla="*/ 0 w 3"/>
                <a:gd name="T21" fmla="*/ 5 h 17"/>
                <a:gd name="T22" fmla="*/ 1 w 3"/>
                <a:gd name="T23" fmla="*/ 3 h 17"/>
                <a:gd name="T24" fmla="*/ 1 w 3"/>
                <a:gd name="T25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7">
                  <a:moveTo>
                    <a:pt x="1" y="0"/>
                  </a:moveTo>
                  <a:cubicBezTo>
                    <a:pt x="1" y="0"/>
                    <a:pt x="2" y="1"/>
                    <a:pt x="3" y="3"/>
                  </a:cubicBezTo>
                  <a:cubicBezTo>
                    <a:pt x="3" y="3"/>
                    <a:pt x="3" y="4"/>
                    <a:pt x="3" y="5"/>
                  </a:cubicBezTo>
                  <a:cubicBezTo>
                    <a:pt x="3" y="6"/>
                    <a:pt x="3" y="7"/>
                    <a:pt x="3" y="8"/>
                  </a:cubicBezTo>
                  <a:cubicBezTo>
                    <a:pt x="3" y="9"/>
                    <a:pt x="3" y="10"/>
                    <a:pt x="3" y="11"/>
                  </a:cubicBezTo>
                  <a:cubicBezTo>
                    <a:pt x="3" y="12"/>
                    <a:pt x="3" y="13"/>
                    <a:pt x="3" y="14"/>
                  </a:cubicBezTo>
                  <a:cubicBezTo>
                    <a:pt x="3" y="16"/>
                    <a:pt x="2" y="17"/>
                    <a:pt x="2" y="17"/>
                  </a:cubicBezTo>
                  <a:cubicBezTo>
                    <a:pt x="2" y="17"/>
                    <a:pt x="2" y="16"/>
                    <a:pt x="1" y="14"/>
                  </a:cubicBezTo>
                  <a:cubicBezTo>
                    <a:pt x="1" y="13"/>
                    <a:pt x="1" y="12"/>
                    <a:pt x="0" y="12"/>
                  </a:cubicBezTo>
                  <a:cubicBezTo>
                    <a:pt x="0" y="11"/>
                    <a:pt x="0" y="9"/>
                    <a:pt x="0" y="8"/>
                  </a:cubicBezTo>
                  <a:cubicBezTo>
                    <a:pt x="0" y="7"/>
                    <a:pt x="0" y="6"/>
                    <a:pt x="0" y="5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7" name="Freeform 241"/>
            <p:cNvSpPr>
              <a:spLocks/>
            </p:cNvSpPr>
            <p:nvPr/>
          </p:nvSpPr>
          <p:spPr bwMode="auto">
            <a:xfrm>
              <a:off x="8306082" y="1434971"/>
              <a:ext cx="155591" cy="78756"/>
            </a:xfrm>
            <a:custGeom>
              <a:avLst/>
              <a:gdLst>
                <a:gd name="T0" fmla="*/ 34 w 34"/>
                <a:gd name="T1" fmla="*/ 12 h 17"/>
                <a:gd name="T2" fmla="*/ 25 w 34"/>
                <a:gd name="T3" fmla="*/ 14 h 17"/>
                <a:gd name="T4" fmla="*/ 21 w 34"/>
                <a:gd name="T5" fmla="*/ 15 h 17"/>
                <a:gd name="T6" fmla="*/ 16 w 34"/>
                <a:gd name="T7" fmla="*/ 16 h 17"/>
                <a:gd name="T8" fmla="*/ 11 w 34"/>
                <a:gd name="T9" fmla="*/ 14 h 17"/>
                <a:gd name="T10" fmla="*/ 7 w 34"/>
                <a:gd name="T11" fmla="*/ 11 h 17"/>
                <a:gd name="T12" fmla="*/ 2 w 34"/>
                <a:gd name="T13" fmla="*/ 8 h 17"/>
                <a:gd name="T14" fmla="*/ 0 w 34"/>
                <a:gd name="T15" fmla="*/ 5 h 17"/>
                <a:gd name="T16" fmla="*/ 2 w 34"/>
                <a:gd name="T17" fmla="*/ 3 h 17"/>
                <a:gd name="T18" fmla="*/ 7 w 34"/>
                <a:gd name="T19" fmla="*/ 1 h 17"/>
                <a:gd name="T20" fmla="*/ 11 w 34"/>
                <a:gd name="T21" fmla="*/ 0 h 17"/>
                <a:gd name="T22" fmla="*/ 21 w 34"/>
                <a:gd name="T23" fmla="*/ 1 h 17"/>
                <a:gd name="T24" fmla="*/ 12 w 34"/>
                <a:gd name="T25" fmla="*/ 1 h 17"/>
                <a:gd name="T26" fmla="*/ 7 w 34"/>
                <a:gd name="T27" fmla="*/ 2 h 17"/>
                <a:gd name="T28" fmla="*/ 3 w 34"/>
                <a:gd name="T29" fmla="*/ 4 h 17"/>
                <a:gd name="T30" fmla="*/ 3 w 34"/>
                <a:gd name="T31" fmla="*/ 7 h 17"/>
                <a:gd name="T32" fmla="*/ 7 w 34"/>
                <a:gd name="T33" fmla="*/ 9 h 17"/>
                <a:gd name="T34" fmla="*/ 12 w 34"/>
                <a:gd name="T35" fmla="*/ 13 h 17"/>
                <a:gd name="T36" fmla="*/ 14 w 34"/>
                <a:gd name="T37" fmla="*/ 14 h 17"/>
                <a:gd name="T38" fmla="*/ 15 w 34"/>
                <a:gd name="T39" fmla="*/ 15 h 17"/>
                <a:gd name="T40" fmla="*/ 16 w 34"/>
                <a:gd name="T41" fmla="*/ 15 h 17"/>
                <a:gd name="T42" fmla="*/ 20 w 34"/>
                <a:gd name="T43" fmla="*/ 14 h 17"/>
                <a:gd name="T44" fmla="*/ 25 w 34"/>
                <a:gd name="T45" fmla="*/ 13 h 17"/>
                <a:gd name="T46" fmla="*/ 34 w 34"/>
                <a:gd name="T47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34" h="17">
                  <a:moveTo>
                    <a:pt x="34" y="12"/>
                  </a:moveTo>
                  <a:cubicBezTo>
                    <a:pt x="34" y="12"/>
                    <a:pt x="30" y="13"/>
                    <a:pt x="25" y="14"/>
                  </a:cubicBezTo>
                  <a:cubicBezTo>
                    <a:pt x="24" y="15"/>
                    <a:pt x="22" y="15"/>
                    <a:pt x="21" y="15"/>
                  </a:cubicBezTo>
                  <a:cubicBezTo>
                    <a:pt x="19" y="16"/>
                    <a:pt x="18" y="17"/>
                    <a:pt x="16" y="16"/>
                  </a:cubicBezTo>
                  <a:cubicBezTo>
                    <a:pt x="13" y="17"/>
                    <a:pt x="12" y="15"/>
                    <a:pt x="11" y="14"/>
                  </a:cubicBezTo>
                  <a:cubicBezTo>
                    <a:pt x="9" y="13"/>
                    <a:pt x="8" y="11"/>
                    <a:pt x="7" y="11"/>
                  </a:cubicBezTo>
                  <a:cubicBezTo>
                    <a:pt x="5" y="10"/>
                    <a:pt x="3" y="9"/>
                    <a:pt x="2" y="8"/>
                  </a:cubicBezTo>
                  <a:cubicBezTo>
                    <a:pt x="1" y="7"/>
                    <a:pt x="0" y="7"/>
                    <a:pt x="0" y="5"/>
                  </a:cubicBezTo>
                  <a:cubicBezTo>
                    <a:pt x="0" y="4"/>
                    <a:pt x="1" y="3"/>
                    <a:pt x="2" y="3"/>
                  </a:cubicBezTo>
                  <a:cubicBezTo>
                    <a:pt x="4" y="2"/>
                    <a:pt x="5" y="1"/>
                    <a:pt x="7" y="1"/>
                  </a:cubicBezTo>
                  <a:cubicBezTo>
                    <a:pt x="9" y="1"/>
                    <a:pt x="10" y="1"/>
                    <a:pt x="11" y="0"/>
                  </a:cubicBezTo>
                  <a:cubicBezTo>
                    <a:pt x="17" y="0"/>
                    <a:pt x="21" y="1"/>
                    <a:pt x="21" y="1"/>
                  </a:cubicBezTo>
                  <a:cubicBezTo>
                    <a:pt x="21" y="1"/>
                    <a:pt x="17" y="1"/>
                    <a:pt x="12" y="1"/>
                  </a:cubicBezTo>
                  <a:cubicBezTo>
                    <a:pt x="10" y="2"/>
                    <a:pt x="9" y="2"/>
                    <a:pt x="7" y="2"/>
                  </a:cubicBezTo>
                  <a:cubicBezTo>
                    <a:pt x="6" y="3"/>
                    <a:pt x="4" y="3"/>
                    <a:pt x="3" y="4"/>
                  </a:cubicBezTo>
                  <a:cubicBezTo>
                    <a:pt x="1" y="5"/>
                    <a:pt x="1" y="6"/>
                    <a:pt x="3" y="7"/>
                  </a:cubicBezTo>
                  <a:cubicBezTo>
                    <a:pt x="4" y="8"/>
                    <a:pt x="6" y="8"/>
                    <a:pt x="7" y="9"/>
                  </a:cubicBezTo>
                  <a:cubicBezTo>
                    <a:pt x="9" y="10"/>
                    <a:pt x="11" y="12"/>
                    <a:pt x="12" y="13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5" y="15"/>
                    <a:pt x="15" y="15"/>
                    <a:pt x="16" y="15"/>
                  </a:cubicBezTo>
                  <a:cubicBezTo>
                    <a:pt x="17" y="15"/>
                    <a:pt x="19" y="15"/>
                    <a:pt x="20" y="14"/>
                  </a:cubicBezTo>
                  <a:cubicBezTo>
                    <a:pt x="22" y="14"/>
                    <a:pt x="23" y="14"/>
                    <a:pt x="25" y="13"/>
                  </a:cubicBezTo>
                  <a:cubicBezTo>
                    <a:pt x="30" y="13"/>
                    <a:pt x="34" y="12"/>
                    <a:pt x="34" y="1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8" name="Freeform 242"/>
            <p:cNvSpPr>
              <a:spLocks/>
            </p:cNvSpPr>
            <p:nvPr/>
          </p:nvSpPr>
          <p:spPr bwMode="auto">
            <a:xfrm>
              <a:off x="8494328" y="1396553"/>
              <a:ext cx="188246" cy="84519"/>
            </a:xfrm>
            <a:custGeom>
              <a:avLst/>
              <a:gdLst>
                <a:gd name="T0" fmla="*/ 0 w 41"/>
                <a:gd name="T1" fmla="*/ 4 h 18"/>
                <a:gd name="T2" fmla="*/ 10 w 41"/>
                <a:gd name="T3" fmla="*/ 2 h 18"/>
                <a:gd name="T4" fmla="*/ 16 w 41"/>
                <a:gd name="T5" fmla="*/ 1 h 18"/>
                <a:gd name="T6" fmla="*/ 22 w 41"/>
                <a:gd name="T7" fmla="*/ 1 h 18"/>
                <a:gd name="T8" fmla="*/ 24 w 41"/>
                <a:gd name="T9" fmla="*/ 2 h 18"/>
                <a:gd name="T10" fmla="*/ 26 w 41"/>
                <a:gd name="T11" fmla="*/ 4 h 18"/>
                <a:gd name="T12" fmla="*/ 31 w 41"/>
                <a:gd name="T13" fmla="*/ 8 h 18"/>
                <a:gd name="T14" fmla="*/ 39 w 41"/>
                <a:gd name="T15" fmla="*/ 15 h 18"/>
                <a:gd name="T16" fmla="*/ 41 w 41"/>
                <a:gd name="T17" fmla="*/ 16 h 18"/>
                <a:gd name="T18" fmla="*/ 38 w 41"/>
                <a:gd name="T19" fmla="*/ 16 h 18"/>
                <a:gd name="T20" fmla="*/ 29 w 41"/>
                <a:gd name="T21" fmla="*/ 16 h 18"/>
                <a:gd name="T22" fmla="*/ 24 w 41"/>
                <a:gd name="T23" fmla="*/ 16 h 18"/>
                <a:gd name="T24" fmla="*/ 19 w 41"/>
                <a:gd name="T25" fmla="*/ 18 h 18"/>
                <a:gd name="T26" fmla="*/ 23 w 41"/>
                <a:gd name="T27" fmla="*/ 16 h 18"/>
                <a:gd name="T28" fmla="*/ 28 w 41"/>
                <a:gd name="T29" fmla="*/ 15 h 18"/>
                <a:gd name="T30" fmla="*/ 39 w 41"/>
                <a:gd name="T31" fmla="*/ 15 h 18"/>
                <a:gd name="T32" fmla="*/ 38 w 41"/>
                <a:gd name="T33" fmla="*/ 16 h 18"/>
                <a:gd name="T34" fmla="*/ 30 w 41"/>
                <a:gd name="T35" fmla="*/ 9 h 18"/>
                <a:gd name="T36" fmla="*/ 25 w 41"/>
                <a:gd name="T37" fmla="*/ 5 h 18"/>
                <a:gd name="T38" fmla="*/ 23 w 41"/>
                <a:gd name="T39" fmla="*/ 3 h 18"/>
                <a:gd name="T40" fmla="*/ 21 w 41"/>
                <a:gd name="T41" fmla="*/ 2 h 18"/>
                <a:gd name="T42" fmla="*/ 16 w 41"/>
                <a:gd name="T43" fmla="*/ 2 h 18"/>
                <a:gd name="T44" fmla="*/ 11 w 41"/>
                <a:gd name="T45" fmla="*/ 3 h 18"/>
                <a:gd name="T46" fmla="*/ 0 w 41"/>
                <a:gd name="T47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18">
                  <a:moveTo>
                    <a:pt x="0" y="4"/>
                  </a:moveTo>
                  <a:cubicBezTo>
                    <a:pt x="3" y="4"/>
                    <a:pt x="7" y="3"/>
                    <a:pt x="10" y="2"/>
                  </a:cubicBezTo>
                  <a:cubicBezTo>
                    <a:pt x="12" y="1"/>
                    <a:pt x="14" y="1"/>
                    <a:pt x="16" y="1"/>
                  </a:cubicBezTo>
                  <a:cubicBezTo>
                    <a:pt x="18" y="0"/>
                    <a:pt x="20" y="0"/>
                    <a:pt x="22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6" y="4"/>
                    <a:pt x="26" y="4"/>
                    <a:pt x="26" y="4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9" y="15"/>
                    <a:pt x="39" y="15"/>
                    <a:pt x="39" y="15"/>
                  </a:cubicBezTo>
                  <a:cubicBezTo>
                    <a:pt x="41" y="16"/>
                    <a:pt x="41" y="16"/>
                    <a:pt x="41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5" y="16"/>
                    <a:pt x="32" y="16"/>
                    <a:pt x="29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2" y="17"/>
                    <a:pt x="20" y="17"/>
                    <a:pt x="19" y="18"/>
                  </a:cubicBezTo>
                  <a:cubicBezTo>
                    <a:pt x="20" y="17"/>
                    <a:pt x="22" y="16"/>
                    <a:pt x="23" y="16"/>
                  </a:cubicBezTo>
                  <a:cubicBezTo>
                    <a:pt x="25" y="16"/>
                    <a:pt x="27" y="15"/>
                    <a:pt x="28" y="15"/>
                  </a:cubicBezTo>
                  <a:cubicBezTo>
                    <a:pt x="32" y="15"/>
                    <a:pt x="35" y="15"/>
                    <a:pt x="39" y="15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2" y="2"/>
                    <a:pt x="21" y="2"/>
                  </a:cubicBezTo>
                  <a:cubicBezTo>
                    <a:pt x="20" y="2"/>
                    <a:pt x="18" y="2"/>
                    <a:pt x="16" y="2"/>
                  </a:cubicBezTo>
                  <a:cubicBezTo>
                    <a:pt x="14" y="2"/>
                    <a:pt x="12" y="2"/>
                    <a:pt x="11" y="3"/>
                  </a:cubicBezTo>
                  <a:cubicBezTo>
                    <a:pt x="7" y="4"/>
                    <a:pt x="3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9" name="Freeform 243"/>
            <p:cNvSpPr>
              <a:spLocks/>
            </p:cNvSpPr>
            <p:nvPr/>
          </p:nvSpPr>
          <p:spPr bwMode="auto">
            <a:xfrm>
              <a:off x="8379075" y="1536777"/>
              <a:ext cx="65310" cy="9604"/>
            </a:xfrm>
            <a:custGeom>
              <a:avLst/>
              <a:gdLst>
                <a:gd name="T0" fmla="*/ 0 w 14"/>
                <a:gd name="T1" fmla="*/ 2 h 2"/>
                <a:gd name="T2" fmla="*/ 2 w 14"/>
                <a:gd name="T3" fmla="*/ 1 h 2"/>
                <a:gd name="T4" fmla="*/ 7 w 14"/>
                <a:gd name="T5" fmla="*/ 0 h 2"/>
                <a:gd name="T6" fmla="*/ 12 w 14"/>
                <a:gd name="T7" fmla="*/ 0 h 2"/>
                <a:gd name="T8" fmla="*/ 14 w 14"/>
                <a:gd name="T9" fmla="*/ 0 h 2"/>
                <a:gd name="T10" fmla="*/ 12 w 14"/>
                <a:gd name="T11" fmla="*/ 1 h 2"/>
                <a:gd name="T12" fmla="*/ 7 w 14"/>
                <a:gd name="T13" fmla="*/ 2 h 2"/>
                <a:gd name="T14" fmla="*/ 3 w 14"/>
                <a:gd name="T15" fmla="*/ 2 h 2"/>
                <a:gd name="T16" fmla="*/ 0 w 14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">
                  <a:moveTo>
                    <a:pt x="0" y="2"/>
                  </a:moveTo>
                  <a:cubicBezTo>
                    <a:pt x="0" y="2"/>
                    <a:pt x="1" y="2"/>
                    <a:pt x="2" y="1"/>
                  </a:cubicBezTo>
                  <a:cubicBezTo>
                    <a:pt x="4" y="1"/>
                    <a:pt x="5" y="0"/>
                    <a:pt x="7" y="0"/>
                  </a:cubicBezTo>
                  <a:cubicBezTo>
                    <a:pt x="9" y="0"/>
                    <a:pt x="11" y="0"/>
                    <a:pt x="12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4" y="0"/>
                    <a:pt x="12" y="1"/>
                  </a:cubicBezTo>
                  <a:cubicBezTo>
                    <a:pt x="11" y="1"/>
                    <a:pt x="9" y="1"/>
                    <a:pt x="7" y="2"/>
                  </a:cubicBezTo>
                  <a:cubicBezTo>
                    <a:pt x="6" y="2"/>
                    <a:pt x="4" y="2"/>
                    <a:pt x="3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0" name="Freeform 244"/>
            <p:cNvSpPr>
              <a:spLocks/>
            </p:cNvSpPr>
            <p:nvPr/>
          </p:nvSpPr>
          <p:spPr bwMode="auto">
            <a:xfrm>
              <a:off x="8388680" y="1563669"/>
              <a:ext cx="42259" cy="9604"/>
            </a:xfrm>
            <a:custGeom>
              <a:avLst/>
              <a:gdLst>
                <a:gd name="T0" fmla="*/ 0 w 9"/>
                <a:gd name="T1" fmla="*/ 1 h 2"/>
                <a:gd name="T2" fmla="*/ 1 w 9"/>
                <a:gd name="T3" fmla="*/ 1 h 2"/>
                <a:gd name="T4" fmla="*/ 4 w 9"/>
                <a:gd name="T5" fmla="*/ 0 h 2"/>
                <a:gd name="T6" fmla="*/ 7 w 9"/>
                <a:gd name="T7" fmla="*/ 0 h 2"/>
                <a:gd name="T8" fmla="*/ 9 w 9"/>
                <a:gd name="T9" fmla="*/ 0 h 2"/>
                <a:gd name="T10" fmla="*/ 4 w 9"/>
                <a:gd name="T11" fmla="*/ 2 h 2"/>
                <a:gd name="T12" fmla="*/ 1 w 9"/>
                <a:gd name="T13" fmla="*/ 2 h 2"/>
                <a:gd name="T14" fmla="*/ 0 w 9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7" y="0"/>
                    <a:pt x="7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7" y="1"/>
                    <a:pt x="4" y="2"/>
                  </a:cubicBezTo>
                  <a:cubicBezTo>
                    <a:pt x="3" y="2"/>
                    <a:pt x="2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1" name="Freeform 245"/>
            <p:cNvSpPr>
              <a:spLocks/>
            </p:cNvSpPr>
            <p:nvPr/>
          </p:nvSpPr>
          <p:spPr bwMode="auto">
            <a:xfrm>
              <a:off x="8596134" y="1517568"/>
              <a:ext cx="90281" cy="13446"/>
            </a:xfrm>
            <a:custGeom>
              <a:avLst/>
              <a:gdLst>
                <a:gd name="T0" fmla="*/ 0 w 20"/>
                <a:gd name="T1" fmla="*/ 3 h 3"/>
                <a:gd name="T2" fmla="*/ 3 w 20"/>
                <a:gd name="T3" fmla="*/ 2 h 3"/>
                <a:gd name="T4" fmla="*/ 10 w 20"/>
                <a:gd name="T5" fmla="*/ 0 h 3"/>
                <a:gd name="T6" fmla="*/ 17 w 20"/>
                <a:gd name="T7" fmla="*/ 0 h 3"/>
                <a:gd name="T8" fmla="*/ 20 w 20"/>
                <a:gd name="T9" fmla="*/ 0 h 3"/>
                <a:gd name="T10" fmla="*/ 10 w 20"/>
                <a:gd name="T11" fmla="*/ 2 h 3"/>
                <a:gd name="T12" fmla="*/ 4 w 20"/>
                <a:gd name="T13" fmla="*/ 3 h 3"/>
                <a:gd name="T14" fmla="*/ 0 w 20"/>
                <a:gd name="T1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3">
                  <a:moveTo>
                    <a:pt x="0" y="3"/>
                  </a:moveTo>
                  <a:cubicBezTo>
                    <a:pt x="0" y="3"/>
                    <a:pt x="2" y="2"/>
                    <a:pt x="3" y="2"/>
                  </a:cubicBezTo>
                  <a:cubicBezTo>
                    <a:pt x="5" y="1"/>
                    <a:pt x="7" y="1"/>
                    <a:pt x="10" y="0"/>
                  </a:cubicBezTo>
                  <a:cubicBezTo>
                    <a:pt x="12" y="0"/>
                    <a:pt x="15" y="0"/>
                    <a:pt x="17" y="0"/>
                  </a:cubicBezTo>
                  <a:cubicBezTo>
                    <a:pt x="18" y="0"/>
                    <a:pt x="20" y="0"/>
                    <a:pt x="20" y="0"/>
                  </a:cubicBezTo>
                  <a:cubicBezTo>
                    <a:pt x="20" y="0"/>
                    <a:pt x="15" y="1"/>
                    <a:pt x="10" y="2"/>
                  </a:cubicBezTo>
                  <a:cubicBezTo>
                    <a:pt x="8" y="2"/>
                    <a:pt x="5" y="2"/>
                    <a:pt x="4" y="3"/>
                  </a:cubicBezTo>
                  <a:cubicBezTo>
                    <a:pt x="2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2" name="Freeform 246"/>
            <p:cNvSpPr>
              <a:spLocks/>
            </p:cNvSpPr>
            <p:nvPr/>
          </p:nvSpPr>
          <p:spPr bwMode="auto">
            <a:xfrm>
              <a:off x="8599976" y="1546381"/>
              <a:ext cx="55705" cy="7684"/>
            </a:xfrm>
            <a:custGeom>
              <a:avLst/>
              <a:gdLst>
                <a:gd name="T0" fmla="*/ 0 w 12"/>
                <a:gd name="T1" fmla="*/ 2 h 2"/>
                <a:gd name="T2" fmla="*/ 2 w 12"/>
                <a:gd name="T3" fmla="*/ 1 h 2"/>
                <a:gd name="T4" fmla="*/ 6 w 12"/>
                <a:gd name="T5" fmla="*/ 0 h 2"/>
                <a:gd name="T6" fmla="*/ 10 w 12"/>
                <a:gd name="T7" fmla="*/ 0 h 2"/>
                <a:gd name="T8" fmla="*/ 12 w 12"/>
                <a:gd name="T9" fmla="*/ 0 h 2"/>
                <a:gd name="T10" fmla="*/ 11 w 12"/>
                <a:gd name="T11" fmla="*/ 1 h 2"/>
                <a:gd name="T12" fmla="*/ 6 w 12"/>
                <a:gd name="T13" fmla="*/ 2 h 2"/>
                <a:gd name="T14" fmla="*/ 2 w 12"/>
                <a:gd name="T15" fmla="*/ 2 h 2"/>
                <a:gd name="T16" fmla="*/ 0 w 12"/>
                <a:gd name="T17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">
                  <a:moveTo>
                    <a:pt x="0" y="2"/>
                  </a:moveTo>
                  <a:cubicBezTo>
                    <a:pt x="0" y="2"/>
                    <a:pt x="1" y="1"/>
                    <a:pt x="2" y="1"/>
                  </a:cubicBezTo>
                  <a:cubicBezTo>
                    <a:pt x="3" y="1"/>
                    <a:pt x="5" y="1"/>
                    <a:pt x="6" y="0"/>
                  </a:cubicBezTo>
                  <a:cubicBezTo>
                    <a:pt x="8" y="0"/>
                    <a:pt x="9" y="0"/>
                    <a:pt x="10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2" y="0"/>
                    <a:pt x="12" y="0"/>
                    <a:pt x="11" y="1"/>
                  </a:cubicBezTo>
                  <a:cubicBezTo>
                    <a:pt x="9" y="1"/>
                    <a:pt x="8" y="2"/>
                    <a:pt x="6" y="2"/>
                  </a:cubicBezTo>
                  <a:cubicBezTo>
                    <a:pt x="5" y="2"/>
                    <a:pt x="3" y="2"/>
                    <a:pt x="2" y="2"/>
                  </a:cubicBezTo>
                  <a:cubicBezTo>
                    <a:pt x="1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3" name="Freeform 247"/>
            <p:cNvSpPr>
              <a:spLocks/>
            </p:cNvSpPr>
            <p:nvPr/>
          </p:nvSpPr>
          <p:spPr bwMode="auto">
            <a:xfrm>
              <a:off x="8246535" y="1467626"/>
              <a:ext cx="124857" cy="86439"/>
            </a:xfrm>
            <a:custGeom>
              <a:avLst/>
              <a:gdLst>
                <a:gd name="T0" fmla="*/ 0 w 27"/>
                <a:gd name="T1" fmla="*/ 0 h 19"/>
                <a:gd name="T2" fmla="*/ 5 w 27"/>
                <a:gd name="T3" fmla="*/ 3 h 19"/>
                <a:gd name="T4" fmla="*/ 15 w 27"/>
                <a:gd name="T5" fmla="*/ 9 h 19"/>
                <a:gd name="T6" fmla="*/ 24 w 27"/>
                <a:gd name="T7" fmla="*/ 15 h 19"/>
                <a:gd name="T8" fmla="*/ 27 w 27"/>
                <a:gd name="T9" fmla="*/ 19 h 19"/>
                <a:gd name="T10" fmla="*/ 26 w 27"/>
                <a:gd name="T11" fmla="*/ 18 h 19"/>
                <a:gd name="T12" fmla="*/ 23 w 27"/>
                <a:gd name="T13" fmla="*/ 16 h 19"/>
                <a:gd name="T14" fmla="*/ 14 w 27"/>
                <a:gd name="T15" fmla="*/ 10 h 19"/>
                <a:gd name="T16" fmla="*/ 4 w 27"/>
                <a:gd name="T17" fmla="*/ 4 h 19"/>
                <a:gd name="T18" fmla="*/ 0 w 27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" h="19">
                  <a:moveTo>
                    <a:pt x="0" y="0"/>
                  </a:moveTo>
                  <a:cubicBezTo>
                    <a:pt x="0" y="0"/>
                    <a:pt x="2" y="1"/>
                    <a:pt x="5" y="3"/>
                  </a:cubicBezTo>
                  <a:cubicBezTo>
                    <a:pt x="8" y="5"/>
                    <a:pt x="11" y="7"/>
                    <a:pt x="15" y="9"/>
                  </a:cubicBezTo>
                  <a:cubicBezTo>
                    <a:pt x="18" y="11"/>
                    <a:pt x="21" y="13"/>
                    <a:pt x="24" y="15"/>
                  </a:cubicBezTo>
                  <a:cubicBezTo>
                    <a:pt x="26" y="17"/>
                    <a:pt x="27" y="19"/>
                    <a:pt x="27" y="19"/>
                  </a:cubicBezTo>
                  <a:cubicBezTo>
                    <a:pt x="27" y="19"/>
                    <a:pt x="27" y="19"/>
                    <a:pt x="26" y="18"/>
                  </a:cubicBezTo>
                  <a:cubicBezTo>
                    <a:pt x="26" y="17"/>
                    <a:pt x="25" y="17"/>
                    <a:pt x="23" y="16"/>
                  </a:cubicBezTo>
                  <a:cubicBezTo>
                    <a:pt x="21" y="14"/>
                    <a:pt x="17" y="13"/>
                    <a:pt x="14" y="10"/>
                  </a:cubicBezTo>
                  <a:cubicBezTo>
                    <a:pt x="10" y="8"/>
                    <a:pt x="7" y="6"/>
                    <a:pt x="4" y="4"/>
                  </a:cubicBezTo>
                  <a:cubicBezTo>
                    <a:pt x="2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4" name="Freeform 248"/>
            <p:cNvSpPr>
              <a:spLocks/>
            </p:cNvSpPr>
            <p:nvPr/>
          </p:nvSpPr>
          <p:spPr bwMode="auto">
            <a:xfrm>
              <a:off x="8259981" y="1494518"/>
              <a:ext cx="111411" cy="69152"/>
            </a:xfrm>
            <a:custGeom>
              <a:avLst/>
              <a:gdLst>
                <a:gd name="T0" fmla="*/ 0 w 24"/>
                <a:gd name="T1" fmla="*/ 0 h 15"/>
                <a:gd name="T2" fmla="*/ 3 w 24"/>
                <a:gd name="T3" fmla="*/ 2 h 15"/>
                <a:gd name="T4" fmla="*/ 12 w 24"/>
                <a:gd name="T5" fmla="*/ 7 h 15"/>
                <a:gd name="T6" fmla="*/ 16 w 24"/>
                <a:gd name="T7" fmla="*/ 11 h 15"/>
                <a:gd name="T8" fmla="*/ 20 w 24"/>
                <a:gd name="T9" fmla="*/ 13 h 15"/>
                <a:gd name="T10" fmla="*/ 24 w 24"/>
                <a:gd name="T11" fmla="*/ 15 h 15"/>
                <a:gd name="T12" fmla="*/ 20 w 24"/>
                <a:gd name="T13" fmla="*/ 14 h 15"/>
                <a:gd name="T14" fmla="*/ 15 w 24"/>
                <a:gd name="T15" fmla="*/ 12 h 15"/>
                <a:gd name="T16" fmla="*/ 11 w 24"/>
                <a:gd name="T17" fmla="*/ 9 h 15"/>
                <a:gd name="T18" fmla="*/ 3 w 24"/>
                <a:gd name="T19" fmla="*/ 3 h 15"/>
                <a:gd name="T20" fmla="*/ 0 w 24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5">
                  <a:moveTo>
                    <a:pt x="0" y="0"/>
                  </a:moveTo>
                  <a:cubicBezTo>
                    <a:pt x="0" y="0"/>
                    <a:pt x="1" y="1"/>
                    <a:pt x="3" y="2"/>
                  </a:cubicBezTo>
                  <a:cubicBezTo>
                    <a:pt x="6" y="4"/>
                    <a:pt x="9" y="6"/>
                    <a:pt x="12" y="7"/>
                  </a:cubicBezTo>
                  <a:cubicBezTo>
                    <a:pt x="13" y="8"/>
                    <a:pt x="15" y="10"/>
                    <a:pt x="16" y="11"/>
                  </a:cubicBezTo>
                  <a:cubicBezTo>
                    <a:pt x="18" y="12"/>
                    <a:pt x="19" y="13"/>
                    <a:pt x="20" y="13"/>
                  </a:cubicBezTo>
                  <a:cubicBezTo>
                    <a:pt x="23" y="14"/>
                    <a:pt x="24" y="15"/>
                    <a:pt x="24" y="15"/>
                  </a:cubicBezTo>
                  <a:cubicBezTo>
                    <a:pt x="24" y="15"/>
                    <a:pt x="22" y="14"/>
                    <a:pt x="20" y="14"/>
                  </a:cubicBezTo>
                  <a:cubicBezTo>
                    <a:pt x="18" y="13"/>
                    <a:pt x="17" y="13"/>
                    <a:pt x="15" y="12"/>
                  </a:cubicBezTo>
                  <a:cubicBezTo>
                    <a:pt x="14" y="11"/>
                    <a:pt x="13" y="10"/>
                    <a:pt x="11" y="9"/>
                  </a:cubicBezTo>
                  <a:cubicBezTo>
                    <a:pt x="8" y="7"/>
                    <a:pt x="5" y="5"/>
                    <a:pt x="3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5" name="Freeform 249"/>
            <p:cNvSpPr>
              <a:spLocks/>
            </p:cNvSpPr>
            <p:nvPr/>
          </p:nvSpPr>
          <p:spPr bwMode="auto">
            <a:xfrm>
              <a:off x="8256139" y="1513727"/>
              <a:ext cx="109490" cy="69152"/>
            </a:xfrm>
            <a:custGeom>
              <a:avLst/>
              <a:gdLst>
                <a:gd name="T0" fmla="*/ 0 w 24"/>
                <a:gd name="T1" fmla="*/ 0 h 15"/>
                <a:gd name="T2" fmla="*/ 4 w 24"/>
                <a:gd name="T3" fmla="*/ 2 h 15"/>
                <a:gd name="T4" fmla="*/ 12 w 24"/>
                <a:gd name="T5" fmla="*/ 7 h 15"/>
                <a:gd name="T6" fmla="*/ 16 w 24"/>
                <a:gd name="T7" fmla="*/ 10 h 15"/>
                <a:gd name="T8" fmla="*/ 20 w 24"/>
                <a:gd name="T9" fmla="*/ 13 h 15"/>
                <a:gd name="T10" fmla="*/ 24 w 24"/>
                <a:gd name="T11" fmla="*/ 15 h 15"/>
                <a:gd name="T12" fmla="*/ 20 w 24"/>
                <a:gd name="T13" fmla="*/ 14 h 15"/>
                <a:gd name="T14" fmla="*/ 16 w 24"/>
                <a:gd name="T15" fmla="*/ 12 h 15"/>
                <a:gd name="T16" fmla="*/ 11 w 24"/>
                <a:gd name="T17" fmla="*/ 9 h 15"/>
                <a:gd name="T18" fmla="*/ 3 w 24"/>
                <a:gd name="T19" fmla="*/ 3 h 15"/>
                <a:gd name="T20" fmla="*/ 0 w 24"/>
                <a:gd name="T2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5">
                  <a:moveTo>
                    <a:pt x="0" y="0"/>
                  </a:moveTo>
                  <a:cubicBezTo>
                    <a:pt x="0" y="0"/>
                    <a:pt x="1" y="1"/>
                    <a:pt x="4" y="2"/>
                  </a:cubicBezTo>
                  <a:cubicBezTo>
                    <a:pt x="6" y="4"/>
                    <a:pt x="9" y="5"/>
                    <a:pt x="12" y="7"/>
                  </a:cubicBezTo>
                  <a:cubicBezTo>
                    <a:pt x="14" y="8"/>
                    <a:pt x="15" y="9"/>
                    <a:pt x="16" y="10"/>
                  </a:cubicBezTo>
                  <a:cubicBezTo>
                    <a:pt x="18" y="11"/>
                    <a:pt x="19" y="12"/>
                    <a:pt x="20" y="13"/>
                  </a:cubicBezTo>
                  <a:cubicBezTo>
                    <a:pt x="23" y="14"/>
                    <a:pt x="24" y="15"/>
                    <a:pt x="24" y="15"/>
                  </a:cubicBezTo>
                  <a:cubicBezTo>
                    <a:pt x="24" y="15"/>
                    <a:pt x="23" y="14"/>
                    <a:pt x="20" y="14"/>
                  </a:cubicBezTo>
                  <a:cubicBezTo>
                    <a:pt x="18" y="13"/>
                    <a:pt x="17" y="13"/>
                    <a:pt x="16" y="12"/>
                  </a:cubicBezTo>
                  <a:cubicBezTo>
                    <a:pt x="14" y="11"/>
                    <a:pt x="13" y="10"/>
                    <a:pt x="11" y="9"/>
                  </a:cubicBezTo>
                  <a:cubicBezTo>
                    <a:pt x="8" y="7"/>
                    <a:pt x="5" y="5"/>
                    <a:pt x="3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6" name="Freeform 250"/>
            <p:cNvSpPr>
              <a:spLocks/>
            </p:cNvSpPr>
            <p:nvPr/>
          </p:nvSpPr>
          <p:spPr bwMode="auto">
            <a:xfrm>
              <a:off x="8411730" y="1573274"/>
              <a:ext cx="63389" cy="19209"/>
            </a:xfrm>
            <a:custGeom>
              <a:avLst/>
              <a:gdLst>
                <a:gd name="T0" fmla="*/ 0 w 14"/>
                <a:gd name="T1" fmla="*/ 4 h 4"/>
                <a:gd name="T2" fmla="*/ 2 w 14"/>
                <a:gd name="T3" fmla="*/ 2 h 4"/>
                <a:gd name="T4" fmla="*/ 6 w 14"/>
                <a:gd name="T5" fmla="*/ 1 h 4"/>
                <a:gd name="T6" fmla="*/ 11 w 14"/>
                <a:gd name="T7" fmla="*/ 0 h 4"/>
                <a:gd name="T8" fmla="*/ 14 w 14"/>
                <a:gd name="T9" fmla="*/ 0 h 4"/>
                <a:gd name="T10" fmla="*/ 12 w 14"/>
                <a:gd name="T11" fmla="*/ 1 h 4"/>
                <a:gd name="T12" fmla="*/ 7 w 14"/>
                <a:gd name="T13" fmla="*/ 3 h 4"/>
                <a:gd name="T14" fmla="*/ 2 w 14"/>
                <a:gd name="T15" fmla="*/ 4 h 4"/>
                <a:gd name="T16" fmla="*/ 0 w 14"/>
                <a:gd name="T17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4">
                  <a:moveTo>
                    <a:pt x="0" y="4"/>
                  </a:moveTo>
                  <a:cubicBezTo>
                    <a:pt x="0" y="4"/>
                    <a:pt x="0" y="3"/>
                    <a:pt x="2" y="2"/>
                  </a:cubicBezTo>
                  <a:cubicBezTo>
                    <a:pt x="3" y="2"/>
                    <a:pt x="5" y="1"/>
                    <a:pt x="6" y="1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3" y="0"/>
                    <a:pt x="14" y="0"/>
                    <a:pt x="14" y="0"/>
                  </a:cubicBezTo>
                  <a:cubicBezTo>
                    <a:pt x="14" y="0"/>
                    <a:pt x="13" y="0"/>
                    <a:pt x="12" y="1"/>
                  </a:cubicBezTo>
                  <a:cubicBezTo>
                    <a:pt x="10" y="1"/>
                    <a:pt x="9" y="2"/>
                    <a:pt x="7" y="3"/>
                  </a:cubicBezTo>
                  <a:cubicBezTo>
                    <a:pt x="5" y="3"/>
                    <a:pt x="3" y="3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7" name="Freeform 251"/>
            <p:cNvSpPr>
              <a:spLocks/>
            </p:cNvSpPr>
            <p:nvPr/>
          </p:nvSpPr>
          <p:spPr bwMode="auto">
            <a:xfrm>
              <a:off x="8609580" y="1536777"/>
              <a:ext cx="36497" cy="9604"/>
            </a:xfrm>
            <a:custGeom>
              <a:avLst/>
              <a:gdLst>
                <a:gd name="T0" fmla="*/ 0 w 8"/>
                <a:gd name="T1" fmla="*/ 1 h 2"/>
                <a:gd name="T2" fmla="*/ 1 w 8"/>
                <a:gd name="T3" fmla="*/ 0 h 2"/>
                <a:gd name="T4" fmla="*/ 4 w 8"/>
                <a:gd name="T5" fmla="*/ 0 h 2"/>
                <a:gd name="T6" fmla="*/ 7 w 8"/>
                <a:gd name="T7" fmla="*/ 0 h 2"/>
                <a:gd name="T8" fmla="*/ 8 w 8"/>
                <a:gd name="T9" fmla="*/ 0 h 2"/>
                <a:gd name="T10" fmla="*/ 7 w 8"/>
                <a:gd name="T11" fmla="*/ 1 h 2"/>
                <a:gd name="T12" fmla="*/ 4 w 8"/>
                <a:gd name="T13" fmla="*/ 1 h 2"/>
                <a:gd name="T14" fmla="*/ 0 w 8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2">
                  <a:moveTo>
                    <a:pt x="0" y="1"/>
                  </a:moveTo>
                  <a:cubicBezTo>
                    <a:pt x="0" y="1"/>
                    <a:pt x="0" y="1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7" y="1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2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8" name="Freeform 252"/>
            <p:cNvSpPr>
              <a:spLocks/>
            </p:cNvSpPr>
            <p:nvPr/>
          </p:nvSpPr>
          <p:spPr bwMode="auto">
            <a:xfrm>
              <a:off x="9055224" y="1461863"/>
              <a:ext cx="99886" cy="69152"/>
            </a:xfrm>
            <a:custGeom>
              <a:avLst/>
              <a:gdLst>
                <a:gd name="T0" fmla="*/ 0 w 22"/>
                <a:gd name="T1" fmla="*/ 9 h 15"/>
                <a:gd name="T2" fmla="*/ 0 w 22"/>
                <a:gd name="T3" fmla="*/ 7 h 15"/>
                <a:gd name="T4" fmla="*/ 0 w 22"/>
                <a:gd name="T5" fmla="*/ 7 h 15"/>
                <a:gd name="T6" fmla="*/ 11 w 22"/>
                <a:gd name="T7" fmla="*/ 0 h 15"/>
                <a:gd name="T8" fmla="*/ 11 w 22"/>
                <a:gd name="T9" fmla="*/ 0 h 15"/>
                <a:gd name="T10" fmla="*/ 11 w 22"/>
                <a:gd name="T11" fmla="*/ 0 h 15"/>
                <a:gd name="T12" fmla="*/ 11 w 22"/>
                <a:gd name="T13" fmla="*/ 2 h 15"/>
                <a:gd name="T14" fmla="*/ 1 w 22"/>
                <a:gd name="T15" fmla="*/ 7 h 15"/>
                <a:gd name="T16" fmla="*/ 1 w 22"/>
                <a:gd name="T17" fmla="*/ 7 h 15"/>
                <a:gd name="T18" fmla="*/ 1 w 22"/>
                <a:gd name="T19" fmla="*/ 8 h 15"/>
                <a:gd name="T20" fmla="*/ 1 w 22"/>
                <a:gd name="T21" fmla="*/ 8 h 15"/>
                <a:gd name="T22" fmla="*/ 10 w 22"/>
                <a:gd name="T23" fmla="*/ 13 h 15"/>
                <a:gd name="T24" fmla="*/ 10 w 22"/>
                <a:gd name="T25" fmla="*/ 13 h 15"/>
                <a:gd name="T26" fmla="*/ 17 w 22"/>
                <a:gd name="T27" fmla="*/ 12 h 15"/>
                <a:gd name="T28" fmla="*/ 17 w 22"/>
                <a:gd name="T29" fmla="*/ 12 h 15"/>
                <a:gd name="T30" fmla="*/ 21 w 22"/>
                <a:gd name="T31" fmla="*/ 9 h 15"/>
                <a:gd name="T32" fmla="*/ 21 w 22"/>
                <a:gd name="T33" fmla="*/ 9 h 15"/>
                <a:gd name="T34" fmla="*/ 12 w 22"/>
                <a:gd name="T35" fmla="*/ 4 h 15"/>
                <a:gd name="T36" fmla="*/ 12 w 22"/>
                <a:gd name="T37" fmla="*/ 4 h 15"/>
                <a:gd name="T38" fmla="*/ 7 w 22"/>
                <a:gd name="T39" fmla="*/ 6 h 15"/>
                <a:gd name="T40" fmla="*/ 7 w 22"/>
                <a:gd name="T41" fmla="*/ 6 h 15"/>
                <a:gd name="T42" fmla="*/ 12 w 22"/>
                <a:gd name="T43" fmla="*/ 6 h 15"/>
                <a:gd name="T44" fmla="*/ 12 w 22"/>
                <a:gd name="T45" fmla="*/ 6 h 15"/>
                <a:gd name="T46" fmla="*/ 15 w 22"/>
                <a:gd name="T47" fmla="*/ 7 h 15"/>
                <a:gd name="T48" fmla="*/ 15 w 22"/>
                <a:gd name="T49" fmla="*/ 7 h 15"/>
                <a:gd name="T50" fmla="*/ 15 w 22"/>
                <a:gd name="T51" fmla="*/ 8 h 15"/>
                <a:gd name="T52" fmla="*/ 15 w 22"/>
                <a:gd name="T53" fmla="*/ 8 h 15"/>
                <a:gd name="T54" fmla="*/ 9 w 22"/>
                <a:gd name="T55" fmla="*/ 11 h 15"/>
                <a:gd name="T56" fmla="*/ 9 w 22"/>
                <a:gd name="T57" fmla="*/ 11 h 15"/>
                <a:gd name="T58" fmla="*/ 9 w 22"/>
                <a:gd name="T59" fmla="*/ 11 h 15"/>
                <a:gd name="T60" fmla="*/ 9 w 22"/>
                <a:gd name="T61" fmla="*/ 11 h 15"/>
                <a:gd name="T62" fmla="*/ 8 w 22"/>
                <a:gd name="T63" fmla="*/ 9 h 15"/>
                <a:gd name="T64" fmla="*/ 9 w 22"/>
                <a:gd name="T65" fmla="*/ 9 h 15"/>
                <a:gd name="T66" fmla="*/ 9 w 22"/>
                <a:gd name="T67" fmla="*/ 9 h 15"/>
                <a:gd name="T68" fmla="*/ 12 w 22"/>
                <a:gd name="T69" fmla="*/ 9 h 15"/>
                <a:gd name="T70" fmla="*/ 12 w 22"/>
                <a:gd name="T71" fmla="*/ 9 h 15"/>
                <a:gd name="T72" fmla="*/ 14 w 22"/>
                <a:gd name="T73" fmla="*/ 8 h 15"/>
                <a:gd name="T74" fmla="*/ 14 w 22"/>
                <a:gd name="T75" fmla="*/ 8 h 15"/>
                <a:gd name="T76" fmla="*/ 14 w 22"/>
                <a:gd name="T77" fmla="*/ 8 h 15"/>
                <a:gd name="T78" fmla="*/ 14 w 22"/>
                <a:gd name="T79" fmla="*/ 8 h 15"/>
                <a:gd name="T80" fmla="*/ 12 w 22"/>
                <a:gd name="T81" fmla="*/ 7 h 15"/>
                <a:gd name="T82" fmla="*/ 12 w 22"/>
                <a:gd name="T83" fmla="*/ 7 h 15"/>
                <a:gd name="T84" fmla="*/ 6 w 22"/>
                <a:gd name="T85" fmla="*/ 8 h 15"/>
                <a:gd name="T86" fmla="*/ 6 w 22"/>
                <a:gd name="T87" fmla="*/ 8 h 15"/>
                <a:gd name="T88" fmla="*/ 5 w 22"/>
                <a:gd name="T89" fmla="*/ 8 h 15"/>
                <a:gd name="T90" fmla="*/ 5 w 22"/>
                <a:gd name="T91" fmla="*/ 7 h 15"/>
                <a:gd name="T92" fmla="*/ 12 w 22"/>
                <a:gd name="T93" fmla="*/ 2 h 15"/>
                <a:gd name="T94" fmla="*/ 12 w 22"/>
                <a:gd name="T95" fmla="*/ 2 h 15"/>
                <a:gd name="T96" fmla="*/ 22 w 22"/>
                <a:gd name="T97" fmla="*/ 9 h 15"/>
                <a:gd name="T98" fmla="*/ 22 w 22"/>
                <a:gd name="T99" fmla="*/ 9 h 15"/>
                <a:gd name="T100" fmla="*/ 18 w 22"/>
                <a:gd name="T101" fmla="*/ 13 h 15"/>
                <a:gd name="T102" fmla="*/ 18 w 22"/>
                <a:gd name="T103" fmla="*/ 13 h 15"/>
                <a:gd name="T104" fmla="*/ 10 w 22"/>
                <a:gd name="T105" fmla="*/ 15 h 15"/>
                <a:gd name="T106" fmla="*/ 10 w 22"/>
                <a:gd name="T107" fmla="*/ 15 h 15"/>
                <a:gd name="T108" fmla="*/ 0 w 22"/>
                <a:gd name="T109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2" h="15">
                  <a:moveTo>
                    <a:pt x="0" y="9"/>
                  </a:moveTo>
                  <a:cubicBezTo>
                    <a:pt x="0" y="8"/>
                    <a:pt x="0" y="8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1"/>
                    <a:pt x="7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2"/>
                    <a:pt x="1" y="4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12"/>
                    <a:pt x="6" y="13"/>
                    <a:pt x="10" y="1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3" y="13"/>
                    <a:pt x="16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20" y="11"/>
                    <a:pt x="21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7"/>
                    <a:pt x="16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9" y="4"/>
                    <a:pt x="8" y="4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6"/>
                    <a:pt x="10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3" y="6"/>
                    <a:pt x="14" y="6"/>
                    <a:pt x="15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7"/>
                    <a:pt x="15" y="8"/>
                    <a:pt x="15" y="8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5" y="11"/>
                    <a:pt x="10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11" y="9"/>
                    <a:pt x="12" y="9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3" y="9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3" y="8"/>
                    <a:pt x="13" y="7"/>
                    <a:pt x="1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0" y="7"/>
                    <a:pt x="8" y="8"/>
                    <a:pt x="6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4"/>
                    <a:pt x="9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6" y="2"/>
                    <a:pt x="22" y="5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2" y="11"/>
                    <a:pt x="21" y="12"/>
                    <a:pt x="18" y="13"/>
                  </a:cubicBezTo>
                  <a:cubicBezTo>
                    <a:pt x="18" y="13"/>
                    <a:pt x="18" y="13"/>
                    <a:pt x="18" y="13"/>
                  </a:cubicBezTo>
                  <a:cubicBezTo>
                    <a:pt x="16" y="14"/>
                    <a:pt x="13" y="15"/>
                    <a:pt x="10" y="15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6" y="15"/>
                    <a:pt x="1" y="13"/>
                    <a:pt x="0" y="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9" name="Freeform 253"/>
            <p:cNvSpPr>
              <a:spLocks/>
            </p:cNvSpPr>
            <p:nvPr/>
          </p:nvSpPr>
          <p:spPr bwMode="auto">
            <a:xfrm>
              <a:off x="9082116" y="1471467"/>
              <a:ext cx="40338" cy="51864"/>
            </a:xfrm>
            <a:custGeom>
              <a:avLst/>
              <a:gdLst>
                <a:gd name="T0" fmla="*/ 0 w 9"/>
                <a:gd name="T1" fmla="*/ 1 h 11"/>
                <a:gd name="T2" fmla="*/ 0 w 9"/>
                <a:gd name="T3" fmla="*/ 1 h 11"/>
                <a:gd name="T4" fmla="*/ 1 w 9"/>
                <a:gd name="T5" fmla="*/ 0 h 11"/>
                <a:gd name="T6" fmla="*/ 9 w 9"/>
                <a:gd name="T7" fmla="*/ 9 h 11"/>
                <a:gd name="T8" fmla="*/ 9 w 9"/>
                <a:gd name="T9" fmla="*/ 9 h 11"/>
                <a:gd name="T10" fmla="*/ 8 w 9"/>
                <a:gd name="T11" fmla="*/ 11 h 11"/>
                <a:gd name="T12" fmla="*/ 0 w 9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2"/>
                    <a:pt x="8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6" y="10"/>
                    <a:pt x="2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0" name="Freeform 254"/>
            <p:cNvSpPr>
              <a:spLocks/>
            </p:cNvSpPr>
            <p:nvPr/>
          </p:nvSpPr>
          <p:spPr bwMode="auto">
            <a:xfrm>
              <a:off x="9049461" y="1498360"/>
              <a:ext cx="111411" cy="48022"/>
            </a:xfrm>
            <a:custGeom>
              <a:avLst/>
              <a:gdLst>
                <a:gd name="T0" fmla="*/ 4 w 24"/>
                <a:gd name="T1" fmla="*/ 8 h 10"/>
                <a:gd name="T2" fmla="*/ 1 w 24"/>
                <a:gd name="T3" fmla="*/ 3 h 10"/>
                <a:gd name="T4" fmla="*/ 1 w 24"/>
                <a:gd name="T5" fmla="*/ 3 h 10"/>
                <a:gd name="T6" fmla="*/ 1 w 24"/>
                <a:gd name="T7" fmla="*/ 0 h 10"/>
                <a:gd name="T8" fmla="*/ 1 w 24"/>
                <a:gd name="T9" fmla="*/ 0 h 10"/>
                <a:gd name="T10" fmla="*/ 1 w 24"/>
                <a:gd name="T11" fmla="*/ 0 h 10"/>
                <a:gd name="T12" fmla="*/ 2 w 24"/>
                <a:gd name="T13" fmla="*/ 0 h 10"/>
                <a:gd name="T14" fmla="*/ 2 w 24"/>
                <a:gd name="T15" fmla="*/ 0 h 10"/>
                <a:gd name="T16" fmla="*/ 2 w 24"/>
                <a:gd name="T17" fmla="*/ 3 h 10"/>
                <a:gd name="T18" fmla="*/ 2 w 24"/>
                <a:gd name="T19" fmla="*/ 3 h 10"/>
                <a:gd name="T20" fmla="*/ 5 w 24"/>
                <a:gd name="T21" fmla="*/ 7 h 10"/>
                <a:gd name="T22" fmla="*/ 5 w 24"/>
                <a:gd name="T23" fmla="*/ 7 h 10"/>
                <a:gd name="T24" fmla="*/ 12 w 24"/>
                <a:gd name="T25" fmla="*/ 8 h 10"/>
                <a:gd name="T26" fmla="*/ 12 w 24"/>
                <a:gd name="T27" fmla="*/ 8 h 10"/>
                <a:gd name="T28" fmla="*/ 13 w 24"/>
                <a:gd name="T29" fmla="*/ 8 h 10"/>
                <a:gd name="T30" fmla="*/ 13 w 24"/>
                <a:gd name="T31" fmla="*/ 8 h 10"/>
                <a:gd name="T32" fmla="*/ 20 w 24"/>
                <a:gd name="T33" fmla="*/ 6 h 10"/>
                <a:gd name="T34" fmla="*/ 20 w 24"/>
                <a:gd name="T35" fmla="*/ 6 h 10"/>
                <a:gd name="T36" fmla="*/ 23 w 24"/>
                <a:gd name="T37" fmla="*/ 2 h 10"/>
                <a:gd name="T38" fmla="*/ 23 w 24"/>
                <a:gd name="T39" fmla="*/ 2 h 10"/>
                <a:gd name="T40" fmla="*/ 22 w 24"/>
                <a:gd name="T41" fmla="*/ 1 h 10"/>
                <a:gd name="T42" fmla="*/ 22 w 24"/>
                <a:gd name="T43" fmla="*/ 1 h 10"/>
                <a:gd name="T44" fmla="*/ 23 w 24"/>
                <a:gd name="T45" fmla="*/ 0 h 10"/>
                <a:gd name="T46" fmla="*/ 24 w 24"/>
                <a:gd name="T47" fmla="*/ 2 h 10"/>
                <a:gd name="T48" fmla="*/ 24 w 24"/>
                <a:gd name="T49" fmla="*/ 2 h 10"/>
                <a:gd name="T50" fmla="*/ 21 w 24"/>
                <a:gd name="T51" fmla="*/ 7 h 10"/>
                <a:gd name="T52" fmla="*/ 21 w 24"/>
                <a:gd name="T53" fmla="*/ 7 h 10"/>
                <a:gd name="T54" fmla="*/ 13 w 24"/>
                <a:gd name="T55" fmla="*/ 10 h 10"/>
                <a:gd name="T56" fmla="*/ 13 w 24"/>
                <a:gd name="T57" fmla="*/ 10 h 10"/>
                <a:gd name="T58" fmla="*/ 12 w 24"/>
                <a:gd name="T59" fmla="*/ 10 h 10"/>
                <a:gd name="T60" fmla="*/ 12 w 24"/>
                <a:gd name="T61" fmla="*/ 10 h 10"/>
                <a:gd name="T62" fmla="*/ 4 w 24"/>
                <a:gd name="T63" fmla="*/ 8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0">
                  <a:moveTo>
                    <a:pt x="4" y="8"/>
                  </a:moveTo>
                  <a:cubicBezTo>
                    <a:pt x="1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5"/>
                    <a:pt x="2" y="5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8"/>
                    <a:pt x="9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3" y="8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5" y="8"/>
                    <a:pt x="18" y="7"/>
                    <a:pt x="20" y="6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1" y="6"/>
                    <a:pt x="23" y="3"/>
                    <a:pt x="23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2"/>
                    <a:pt x="22" y="2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4"/>
                    <a:pt x="22" y="6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9"/>
                    <a:pt x="15" y="10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3" y="10"/>
                    <a:pt x="12" y="10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9" y="10"/>
                    <a:pt x="6" y="9"/>
                    <a:pt x="4" y="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1" name="Freeform 255"/>
            <p:cNvSpPr>
              <a:spLocks noEditPoints="1"/>
            </p:cNvSpPr>
            <p:nvPr/>
          </p:nvSpPr>
          <p:spPr bwMode="auto">
            <a:xfrm>
              <a:off x="9137821" y="1438812"/>
              <a:ext cx="113332" cy="59547"/>
            </a:xfrm>
            <a:custGeom>
              <a:avLst/>
              <a:gdLst>
                <a:gd name="T0" fmla="*/ 2 w 25"/>
                <a:gd name="T1" fmla="*/ 11 h 13"/>
                <a:gd name="T2" fmla="*/ 0 w 25"/>
                <a:gd name="T3" fmla="*/ 7 h 13"/>
                <a:gd name="T4" fmla="*/ 0 w 25"/>
                <a:gd name="T5" fmla="*/ 7 h 13"/>
                <a:gd name="T6" fmla="*/ 4 w 25"/>
                <a:gd name="T7" fmla="*/ 3 h 13"/>
                <a:gd name="T8" fmla="*/ 4 w 25"/>
                <a:gd name="T9" fmla="*/ 3 h 13"/>
                <a:gd name="T10" fmla="*/ 14 w 25"/>
                <a:gd name="T11" fmla="*/ 0 h 13"/>
                <a:gd name="T12" fmla="*/ 14 w 25"/>
                <a:gd name="T13" fmla="*/ 0 h 13"/>
                <a:gd name="T14" fmla="*/ 16 w 25"/>
                <a:gd name="T15" fmla="*/ 0 h 13"/>
                <a:gd name="T16" fmla="*/ 16 w 25"/>
                <a:gd name="T17" fmla="*/ 0 h 13"/>
                <a:gd name="T18" fmla="*/ 25 w 25"/>
                <a:gd name="T19" fmla="*/ 7 h 13"/>
                <a:gd name="T20" fmla="*/ 25 w 25"/>
                <a:gd name="T21" fmla="*/ 7 h 13"/>
                <a:gd name="T22" fmla="*/ 23 w 25"/>
                <a:gd name="T23" fmla="*/ 10 h 13"/>
                <a:gd name="T24" fmla="*/ 23 w 25"/>
                <a:gd name="T25" fmla="*/ 10 h 13"/>
                <a:gd name="T26" fmla="*/ 11 w 25"/>
                <a:gd name="T27" fmla="*/ 13 h 13"/>
                <a:gd name="T28" fmla="*/ 11 w 25"/>
                <a:gd name="T29" fmla="*/ 13 h 13"/>
                <a:gd name="T30" fmla="*/ 2 w 25"/>
                <a:gd name="T31" fmla="*/ 11 h 13"/>
                <a:gd name="T32" fmla="*/ 2 w 25"/>
                <a:gd name="T33" fmla="*/ 7 h 13"/>
                <a:gd name="T34" fmla="*/ 3 w 25"/>
                <a:gd name="T35" fmla="*/ 10 h 13"/>
                <a:gd name="T36" fmla="*/ 3 w 25"/>
                <a:gd name="T37" fmla="*/ 10 h 13"/>
                <a:gd name="T38" fmla="*/ 11 w 25"/>
                <a:gd name="T39" fmla="*/ 11 h 13"/>
                <a:gd name="T40" fmla="*/ 11 w 25"/>
                <a:gd name="T41" fmla="*/ 11 h 13"/>
                <a:gd name="T42" fmla="*/ 22 w 25"/>
                <a:gd name="T43" fmla="*/ 9 h 13"/>
                <a:gd name="T44" fmla="*/ 22 w 25"/>
                <a:gd name="T45" fmla="*/ 9 h 13"/>
                <a:gd name="T46" fmla="*/ 24 w 25"/>
                <a:gd name="T47" fmla="*/ 7 h 13"/>
                <a:gd name="T48" fmla="*/ 24 w 25"/>
                <a:gd name="T49" fmla="*/ 7 h 13"/>
                <a:gd name="T50" fmla="*/ 16 w 25"/>
                <a:gd name="T51" fmla="*/ 2 h 13"/>
                <a:gd name="T52" fmla="*/ 16 w 25"/>
                <a:gd name="T53" fmla="*/ 2 h 13"/>
                <a:gd name="T54" fmla="*/ 14 w 25"/>
                <a:gd name="T55" fmla="*/ 2 h 13"/>
                <a:gd name="T56" fmla="*/ 14 w 25"/>
                <a:gd name="T57" fmla="*/ 2 h 13"/>
                <a:gd name="T58" fmla="*/ 7 w 25"/>
                <a:gd name="T59" fmla="*/ 3 h 13"/>
                <a:gd name="T60" fmla="*/ 7 w 25"/>
                <a:gd name="T61" fmla="*/ 3 h 13"/>
                <a:gd name="T62" fmla="*/ 8 w 25"/>
                <a:gd name="T63" fmla="*/ 3 h 13"/>
                <a:gd name="T64" fmla="*/ 8 w 25"/>
                <a:gd name="T65" fmla="*/ 3 h 13"/>
                <a:gd name="T66" fmla="*/ 8 w 25"/>
                <a:gd name="T67" fmla="*/ 3 h 13"/>
                <a:gd name="T68" fmla="*/ 7 w 25"/>
                <a:gd name="T69" fmla="*/ 4 h 13"/>
                <a:gd name="T70" fmla="*/ 5 w 25"/>
                <a:gd name="T71" fmla="*/ 4 h 13"/>
                <a:gd name="T72" fmla="*/ 5 w 25"/>
                <a:gd name="T73" fmla="*/ 4 h 13"/>
                <a:gd name="T74" fmla="*/ 5 w 25"/>
                <a:gd name="T75" fmla="*/ 4 h 13"/>
                <a:gd name="T76" fmla="*/ 5 w 25"/>
                <a:gd name="T77" fmla="*/ 4 h 13"/>
                <a:gd name="T78" fmla="*/ 4 w 25"/>
                <a:gd name="T79" fmla="*/ 4 h 13"/>
                <a:gd name="T80" fmla="*/ 4 w 25"/>
                <a:gd name="T81" fmla="*/ 4 h 13"/>
                <a:gd name="T82" fmla="*/ 4 w 25"/>
                <a:gd name="T83" fmla="*/ 5 h 13"/>
                <a:gd name="T84" fmla="*/ 4 w 25"/>
                <a:gd name="T85" fmla="*/ 5 h 13"/>
                <a:gd name="T86" fmla="*/ 3 w 25"/>
                <a:gd name="T87" fmla="*/ 5 h 13"/>
                <a:gd name="T88" fmla="*/ 2 w 25"/>
                <a:gd name="T89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25" h="13">
                  <a:moveTo>
                    <a:pt x="2" y="11"/>
                  </a:moveTo>
                  <a:cubicBezTo>
                    <a:pt x="1" y="10"/>
                    <a:pt x="0" y="9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7" y="1"/>
                    <a:pt x="10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20" y="0"/>
                    <a:pt x="25" y="3"/>
                    <a:pt x="25" y="7"/>
                  </a:cubicBezTo>
                  <a:cubicBezTo>
                    <a:pt x="25" y="7"/>
                    <a:pt x="25" y="7"/>
                    <a:pt x="25" y="7"/>
                  </a:cubicBezTo>
                  <a:cubicBezTo>
                    <a:pt x="25" y="8"/>
                    <a:pt x="24" y="9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0" y="12"/>
                    <a:pt x="15" y="13"/>
                    <a:pt x="11" y="13"/>
                  </a:cubicBezTo>
                  <a:cubicBezTo>
                    <a:pt x="11" y="13"/>
                    <a:pt x="11" y="13"/>
                    <a:pt x="11" y="13"/>
                  </a:cubicBezTo>
                  <a:cubicBezTo>
                    <a:pt x="8" y="13"/>
                    <a:pt x="5" y="13"/>
                    <a:pt x="2" y="11"/>
                  </a:cubicBezTo>
                  <a:close/>
                  <a:moveTo>
                    <a:pt x="2" y="7"/>
                  </a:moveTo>
                  <a:cubicBezTo>
                    <a:pt x="2" y="8"/>
                    <a:pt x="2" y="9"/>
                    <a:pt x="3" y="10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11"/>
                    <a:pt x="8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5" y="11"/>
                    <a:pt x="19" y="10"/>
                    <a:pt x="22" y="9"/>
                  </a:cubicBezTo>
                  <a:cubicBezTo>
                    <a:pt x="22" y="9"/>
                    <a:pt x="22" y="9"/>
                    <a:pt x="22" y="9"/>
                  </a:cubicBezTo>
                  <a:cubicBezTo>
                    <a:pt x="23" y="8"/>
                    <a:pt x="24" y="7"/>
                    <a:pt x="24" y="7"/>
                  </a:cubicBezTo>
                  <a:cubicBezTo>
                    <a:pt x="24" y="7"/>
                    <a:pt x="24" y="7"/>
                    <a:pt x="24" y="7"/>
                  </a:cubicBezTo>
                  <a:cubicBezTo>
                    <a:pt x="24" y="5"/>
                    <a:pt x="19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1" y="2"/>
                    <a:pt x="9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6"/>
                    <a:pt x="2" y="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2" name="Freeform 256"/>
            <p:cNvSpPr>
              <a:spLocks/>
            </p:cNvSpPr>
            <p:nvPr/>
          </p:nvSpPr>
          <p:spPr bwMode="auto">
            <a:xfrm>
              <a:off x="9168555" y="1452259"/>
              <a:ext cx="46101" cy="32655"/>
            </a:xfrm>
            <a:custGeom>
              <a:avLst/>
              <a:gdLst>
                <a:gd name="T0" fmla="*/ 1 w 10"/>
                <a:gd name="T1" fmla="*/ 6 h 7"/>
                <a:gd name="T2" fmla="*/ 2 w 10"/>
                <a:gd name="T3" fmla="*/ 5 h 7"/>
                <a:gd name="T4" fmla="*/ 5 w 10"/>
                <a:gd name="T5" fmla="*/ 6 h 7"/>
                <a:gd name="T6" fmla="*/ 5 w 10"/>
                <a:gd name="T7" fmla="*/ 6 h 7"/>
                <a:gd name="T8" fmla="*/ 7 w 10"/>
                <a:gd name="T9" fmla="*/ 5 h 7"/>
                <a:gd name="T10" fmla="*/ 7 w 10"/>
                <a:gd name="T11" fmla="*/ 5 h 7"/>
                <a:gd name="T12" fmla="*/ 8 w 10"/>
                <a:gd name="T13" fmla="*/ 4 h 7"/>
                <a:gd name="T14" fmla="*/ 8 w 10"/>
                <a:gd name="T15" fmla="*/ 4 h 7"/>
                <a:gd name="T16" fmla="*/ 8 w 10"/>
                <a:gd name="T17" fmla="*/ 4 h 7"/>
                <a:gd name="T18" fmla="*/ 7 w 10"/>
                <a:gd name="T19" fmla="*/ 4 h 7"/>
                <a:gd name="T20" fmla="*/ 7 w 10"/>
                <a:gd name="T21" fmla="*/ 4 h 7"/>
                <a:gd name="T22" fmla="*/ 7 w 10"/>
                <a:gd name="T23" fmla="*/ 4 h 7"/>
                <a:gd name="T24" fmla="*/ 2 w 10"/>
                <a:gd name="T25" fmla="*/ 5 h 7"/>
                <a:gd name="T26" fmla="*/ 2 w 10"/>
                <a:gd name="T27" fmla="*/ 5 h 7"/>
                <a:gd name="T28" fmla="*/ 0 w 10"/>
                <a:gd name="T29" fmla="*/ 3 h 7"/>
                <a:gd name="T30" fmla="*/ 0 w 10"/>
                <a:gd name="T31" fmla="*/ 3 h 7"/>
                <a:gd name="T32" fmla="*/ 1 w 10"/>
                <a:gd name="T33" fmla="*/ 2 h 7"/>
                <a:gd name="T34" fmla="*/ 1 w 10"/>
                <a:gd name="T35" fmla="*/ 2 h 7"/>
                <a:gd name="T36" fmla="*/ 6 w 10"/>
                <a:gd name="T37" fmla="*/ 0 h 7"/>
                <a:gd name="T38" fmla="*/ 6 w 10"/>
                <a:gd name="T39" fmla="*/ 0 h 7"/>
                <a:gd name="T40" fmla="*/ 8 w 10"/>
                <a:gd name="T41" fmla="*/ 0 h 7"/>
                <a:gd name="T42" fmla="*/ 8 w 10"/>
                <a:gd name="T43" fmla="*/ 0 h 7"/>
                <a:gd name="T44" fmla="*/ 8 w 10"/>
                <a:gd name="T45" fmla="*/ 0 h 7"/>
                <a:gd name="T46" fmla="*/ 8 w 10"/>
                <a:gd name="T47" fmla="*/ 1 h 7"/>
                <a:gd name="T48" fmla="*/ 6 w 10"/>
                <a:gd name="T49" fmla="*/ 1 h 7"/>
                <a:gd name="T50" fmla="*/ 6 w 10"/>
                <a:gd name="T51" fmla="*/ 1 h 7"/>
                <a:gd name="T52" fmla="*/ 2 w 10"/>
                <a:gd name="T53" fmla="*/ 3 h 7"/>
                <a:gd name="T54" fmla="*/ 2 w 10"/>
                <a:gd name="T55" fmla="*/ 3 h 7"/>
                <a:gd name="T56" fmla="*/ 2 w 10"/>
                <a:gd name="T57" fmla="*/ 3 h 7"/>
                <a:gd name="T58" fmla="*/ 2 w 10"/>
                <a:gd name="T59" fmla="*/ 3 h 7"/>
                <a:gd name="T60" fmla="*/ 7 w 10"/>
                <a:gd name="T61" fmla="*/ 2 h 7"/>
                <a:gd name="T62" fmla="*/ 7 w 10"/>
                <a:gd name="T63" fmla="*/ 2 h 7"/>
                <a:gd name="T64" fmla="*/ 7 w 10"/>
                <a:gd name="T65" fmla="*/ 2 h 7"/>
                <a:gd name="T66" fmla="*/ 7 w 10"/>
                <a:gd name="T67" fmla="*/ 2 h 7"/>
                <a:gd name="T68" fmla="*/ 10 w 10"/>
                <a:gd name="T69" fmla="*/ 4 h 7"/>
                <a:gd name="T70" fmla="*/ 10 w 10"/>
                <a:gd name="T71" fmla="*/ 4 h 7"/>
                <a:gd name="T72" fmla="*/ 5 w 10"/>
                <a:gd name="T73" fmla="*/ 7 h 7"/>
                <a:gd name="T74" fmla="*/ 5 w 10"/>
                <a:gd name="T75" fmla="*/ 7 h 7"/>
                <a:gd name="T76" fmla="*/ 1 w 10"/>
                <a:gd name="T77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" h="7">
                  <a:moveTo>
                    <a:pt x="1" y="6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6" y="6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4" y="4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0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5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6"/>
                    <a:pt x="7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3" y="7"/>
                    <a:pt x="2" y="7"/>
                    <a:pt x="1" y="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3" name="Freeform 257"/>
            <p:cNvSpPr>
              <a:spLocks/>
            </p:cNvSpPr>
            <p:nvPr/>
          </p:nvSpPr>
          <p:spPr bwMode="auto">
            <a:xfrm>
              <a:off x="9178160" y="1442654"/>
              <a:ext cx="26892" cy="51864"/>
            </a:xfrm>
            <a:custGeom>
              <a:avLst/>
              <a:gdLst>
                <a:gd name="T0" fmla="*/ 0 w 6"/>
                <a:gd name="T1" fmla="*/ 1 h 11"/>
                <a:gd name="T2" fmla="*/ 0 w 6"/>
                <a:gd name="T3" fmla="*/ 1 h 11"/>
                <a:gd name="T4" fmla="*/ 2 w 6"/>
                <a:gd name="T5" fmla="*/ 0 h 11"/>
                <a:gd name="T6" fmla="*/ 6 w 6"/>
                <a:gd name="T7" fmla="*/ 9 h 11"/>
                <a:gd name="T8" fmla="*/ 6 w 6"/>
                <a:gd name="T9" fmla="*/ 9 h 11"/>
                <a:gd name="T10" fmla="*/ 5 w 6"/>
                <a:gd name="T11" fmla="*/ 11 h 11"/>
                <a:gd name="T12" fmla="*/ 0 w 6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1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5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9"/>
                    <a:pt x="1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4" name="Freeform 258"/>
            <p:cNvSpPr>
              <a:spLocks/>
            </p:cNvSpPr>
            <p:nvPr/>
          </p:nvSpPr>
          <p:spPr bwMode="auto">
            <a:xfrm>
              <a:off x="9155109" y="1467626"/>
              <a:ext cx="101806" cy="49943"/>
            </a:xfrm>
            <a:custGeom>
              <a:avLst/>
              <a:gdLst>
                <a:gd name="T0" fmla="*/ 0 w 22"/>
                <a:gd name="T1" fmla="*/ 10 h 11"/>
                <a:gd name="T2" fmla="*/ 1 w 22"/>
                <a:gd name="T3" fmla="*/ 8 h 11"/>
                <a:gd name="T4" fmla="*/ 5 w 22"/>
                <a:gd name="T5" fmla="*/ 9 h 11"/>
                <a:gd name="T6" fmla="*/ 5 w 22"/>
                <a:gd name="T7" fmla="*/ 9 h 11"/>
                <a:gd name="T8" fmla="*/ 14 w 22"/>
                <a:gd name="T9" fmla="*/ 8 h 11"/>
                <a:gd name="T10" fmla="*/ 14 w 22"/>
                <a:gd name="T11" fmla="*/ 8 h 11"/>
                <a:gd name="T12" fmla="*/ 20 w 22"/>
                <a:gd name="T13" fmla="*/ 3 h 11"/>
                <a:gd name="T14" fmla="*/ 20 w 22"/>
                <a:gd name="T15" fmla="*/ 3 h 11"/>
                <a:gd name="T16" fmla="*/ 20 w 22"/>
                <a:gd name="T17" fmla="*/ 1 h 11"/>
                <a:gd name="T18" fmla="*/ 20 w 22"/>
                <a:gd name="T19" fmla="*/ 1 h 11"/>
                <a:gd name="T20" fmla="*/ 20 w 22"/>
                <a:gd name="T21" fmla="*/ 1 h 11"/>
                <a:gd name="T22" fmla="*/ 21 w 22"/>
                <a:gd name="T23" fmla="*/ 0 h 11"/>
                <a:gd name="T24" fmla="*/ 22 w 22"/>
                <a:gd name="T25" fmla="*/ 3 h 11"/>
                <a:gd name="T26" fmla="*/ 22 w 22"/>
                <a:gd name="T27" fmla="*/ 3 h 11"/>
                <a:gd name="T28" fmla="*/ 14 w 22"/>
                <a:gd name="T29" fmla="*/ 9 h 11"/>
                <a:gd name="T30" fmla="*/ 14 w 22"/>
                <a:gd name="T31" fmla="*/ 9 h 11"/>
                <a:gd name="T32" fmla="*/ 5 w 22"/>
                <a:gd name="T33" fmla="*/ 11 h 11"/>
                <a:gd name="T34" fmla="*/ 5 w 22"/>
                <a:gd name="T35" fmla="*/ 11 h 11"/>
                <a:gd name="T36" fmla="*/ 0 w 22"/>
                <a:gd name="T37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2" h="11">
                  <a:moveTo>
                    <a:pt x="0" y="10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2" y="9"/>
                    <a:pt x="3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8" y="9"/>
                    <a:pt x="11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8" y="7"/>
                    <a:pt x="20" y="6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2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2" y="1"/>
                    <a:pt x="22" y="2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8"/>
                    <a:pt x="18" y="9"/>
                    <a:pt x="14" y="9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2" y="10"/>
                    <a:pt x="8" y="11"/>
                    <a:pt x="5" y="11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3" y="11"/>
                    <a:pt x="1" y="11"/>
                    <a:pt x="0" y="1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5" name="Freeform 259"/>
            <p:cNvSpPr>
              <a:spLocks/>
            </p:cNvSpPr>
            <p:nvPr/>
          </p:nvSpPr>
          <p:spPr bwMode="auto">
            <a:xfrm>
              <a:off x="9072511" y="1523331"/>
              <a:ext cx="9604" cy="13446"/>
            </a:xfrm>
            <a:custGeom>
              <a:avLst/>
              <a:gdLst>
                <a:gd name="T0" fmla="*/ 0 w 2"/>
                <a:gd name="T1" fmla="*/ 2 h 3"/>
                <a:gd name="T2" fmla="*/ 1 w 2"/>
                <a:gd name="T3" fmla="*/ 0 h 3"/>
                <a:gd name="T4" fmla="*/ 1 w 2"/>
                <a:gd name="T5" fmla="*/ 0 h 3"/>
                <a:gd name="T6" fmla="*/ 1 w 2"/>
                <a:gd name="T7" fmla="*/ 0 h 3"/>
                <a:gd name="T8" fmla="*/ 2 w 2"/>
                <a:gd name="T9" fmla="*/ 0 h 3"/>
                <a:gd name="T10" fmla="*/ 2 w 2"/>
                <a:gd name="T11" fmla="*/ 2 h 3"/>
                <a:gd name="T12" fmla="*/ 2 w 2"/>
                <a:gd name="T13" fmla="*/ 2 h 3"/>
                <a:gd name="T14" fmla="*/ 2 w 2"/>
                <a:gd name="T15" fmla="*/ 2 h 3"/>
                <a:gd name="T16" fmla="*/ 2 w 2"/>
                <a:gd name="T17" fmla="*/ 2 h 3"/>
                <a:gd name="T18" fmla="*/ 0 w 2"/>
                <a:gd name="T19" fmla="*/ 3 h 3"/>
                <a:gd name="T20" fmla="*/ 0 w 2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6" name="Freeform 260"/>
            <p:cNvSpPr>
              <a:spLocks noEditPoints="1"/>
            </p:cNvSpPr>
            <p:nvPr/>
          </p:nvSpPr>
          <p:spPr bwMode="auto">
            <a:xfrm>
              <a:off x="9091720" y="1523331"/>
              <a:ext cx="7684" cy="17288"/>
            </a:xfrm>
            <a:custGeom>
              <a:avLst/>
              <a:gdLst>
                <a:gd name="T0" fmla="*/ 1 w 2"/>
                <a:gd name="T1" fmla="*/ 4 h 4"/>
                <a:gd name="T2" fmla="*/ 1 w 2"/>
                <a:gd name="T3" fmla="*/ 4 h 4"/>
                <a:gd name="T4" fmla="*/ 1 w 2"/>
                <a:gd name="T5" fmla="*/ 4 h 4"/>
                <a:gd name="T6" fmla="*/ 0 w 2"/>
                <a:gd name="T7" fmla="*/ 3 h 4"/>
                <a:gd name="T8" fmla="*/ 0 w 2"/>
                <a:gd name="T9" fmla="*/ 3 h 4"/>
                <a:gd name="T10" fmla="*/ 0 w 2"/>
                <a:gd name="T11" fmla="*/ 3 h 4"/>
                <a:gd name="T12" fmla="*/ 0 w 2"/>
                <a:gd name="T13" fmla="*/ 3 h 4"/>
                <a:gd name="T14" fmla="*/ 0 w 2"/>
                <a:gd name="T15" fmla="*/ 1 h 4"/>
                <a:gd name="T16" fmla="*/ 0 w 2"/>
                <a:gd name="T17" fmla="*/ 1 h 4"/>
                <a:gd name="T18" fmla="*/ 1 w 2"/>
                <a:gd name="T19" fmla="*/ 0 h 4"/>
                <a:gd name="T20" fmla="*/ 1 w 2"/>
                <a:gd name="T21" fmla="*/ 0 h 4"/>
                <a:gd name="T22" fmla="*/ 2 w 2"/>
                <a:gd name="T23" fmla="*/ 1 h 4"/>
                <a:gd name="T24" fmla="*/ 2 w 2"/>
                <a:gd name="T25" fmla="*/ 1 h 4"/>
                <a:gd name="T26" fmla="*/ 2 w 2"/>
                <a:gd name="T27" fmla="*/ 1 h 4"/>
                <a:gd name="T28" fmla="*/ 2 w 2"/>
                <a:gd name="T29" fmla="*/ 1 h 4"/>
                <a:gd name="T30" fmla="*/ 2 w 2"/>
                <a:gd name="T31" fmla="*/ 1 h 4"/>
                <a:gd name="T32" fmla="*/ 2 w 2"/>
                <a:gd name="T33" fmla="*/ 1 h 4"/>
                <a:gd name="T34" fmla="*/ 2 w 2"/>
                <a:gd name="T35" fmla="*/ 1 h 4"/>
                <a:gd name="T36" fmla="*/ 2 w 2"/>
                <a:gd name="T37" fmla="*/ 3 h 4"/>
                <a:gd name="T38" fmla="*/ 2 w 2"/>
                <a:gd name="T39" fmla="*/ 3 h 4"/>
                <a:gd name="T40" fmla="*/ 2 w 2"/>
                <a:gd name="T41" fmla="*/ 4 h 4"/>
                <a:gd name="T42" fmla="*/ 2 w 2"/>
                <a:gd name="T43" fmla="*/ 4 h 4"/>
                <a:gd name="T44" fmla="*/ 2 w 2"/>
                <a:gd name="T45" fmla="*/ 4 h 4"/>
                <a:gd name="T46" fmla="*/ 2 w 2"/>
                <a:gd name="T47" fmla="*/ 4 h 4"/>
                <a:gd name="T48" fmla="*/ 2 w 2"/>
                <a:gd name="T49" fmla="*/ 3 h 4"/>
                <a:gd name="T50" fmla="*/ 2 w 2"/>
                <a:gd name="T51" fmla="*/ 3 h 4"/>
                <a:gd name="T52" fmla="*/ 1 w 2"/>
                <a:gd name="T53" fmla="*/ 3 h 4"/>
                <a:gd name="T54" fmla="*/ 1 w 2"/>
                <a:gd name="T55" fmla="*/ 4 h 4"/>
                <a:gd name="T56" fmla="*/ 1 w 2"/>
                <a:gd name="T57" fmla="*/ 4 h 4"/>
                <a:gd name="T58" fmla="*/ 1 w 2"/>
                <a:gd name="T59" fmla="*/ 3 h 4"/>
                <a:gd name="T60" fmla="*/ 1 w 2"/>
                <a:gd name="T61" fmla="*/ 3 h 4"/>
                <a:gd name="T62" fmla="*/ 1 w 2"/>
                <a:gd name="T63" fmla="*/ 3 h 4"/>
                <a:gd name="T64" fmla="*/ 0 w 2"/>
                <a:gd name="T65" fmla="*/ 3 h 4"/>
                <a:gd name="T66" fmla="*/ 1 w 2"/>
                <a:gd name="T67" fmla="*/ 3 h 4"/>
                <a:gd name="T68" fmla="*/ 1 w 2"/>
                <a:gd name="T69" fmla="*/ 3 h 4"/>
                <a:gd name="T70" fmla="*/ 0 w 2"/>
                <a:gd name="T71" fmla="*/ 3 h 4"/>
                <a:gd name="T72" fmla="*/ 1 w 2"/>
                <a:gd name="T73" fmla="*/ 3 h 4"/>
                <a:gd name="T74" fmla="*/ 1 w 2"/>
                <a:gd name="T75" fmla="*/ 2 h 4"/>
                <a:gd name="T76" fmla="*/ 1 w 2"/>
                <a:gd name="T77" fmla="*/ 2 h 4"/>
                <a:gd name="T78" fmla="*/ 1 w 2"/>
                <a:gd name="T79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lose/>
                  <a:moveTo>
                    <a:pt x="1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lose/>
                  <a:moveTo>
                    <a:pt x="1" y="2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7" name="Freeform 261"/>
            <p:cNvSpPr>
              <a:spLocks/>
            </p:cNvSpPr>
            <p:nvPr/>
          </p:nvSpPr>
          <p:spPr bwMode="auto">
            <a:xfrm>
              <a:off x="9109008" y="1527173"/>
              <a:ext cx="9604" cy="13446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2 h 3"/>
                <a:gd name="T4" fmla="*/ 0 w 2"/>
                <a:gd name="T5" fmla="*/ 2 h 3"/>
                <a:gd name="T6" fmla="*/ 0 w 2"/>
                <a:gd name="T7" fmla="*/ 1 h 3"/>
                <a:gd name="T8" fmla="*/ 0 w 2"/>
                <a:gd name="T9" fmla="*/ 1 h 3"/>
                <a:gd name="T10" fmla="*/ 0 w 2"/>
                <a:gd name="T11" fmla="*/ 1 h 3"/>
                <a:gd name="T12" fmla="*/ 1 w 2"/>
                <a:gd name="T13" fmla="*/ 0 h 3"/>
                <a:gd name="T14" fmla="*/ 2 w 2"/>
                <a:gd name="T15" fmla="*/ 2 h 3"/>
                <a:gd name="T16" fmla="*/ 2 w 2"/>
                <a:gd name="T17" fmla="*/ 2 h 3"/>
                <a:gd name="T18" fmla="*/ 2 w 2"/>
                <a:gd name="T19" fmla="*/ 3 h 3"/>
                <a:gd name="T20" fmla="*/ 2 w 2"/>
                <a:gd name="T21" fmla="*/ 3 h 3"/>
                <a:gd name="T22" fmla="*/ 0 w 2"/>
                <a:gd name="T2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8" name="Freeform 262"/>
            <p:cNvSpPr>
              <a:spLocks/>
            </p:cNvSpPr>
            <p:nvPr/>
          </p:nvSpPr>
          <p:spPr bwMode="auto">
            <a:xfrm>
              <a:off x="9132059" y="1523331"/>
              <a:ext cx="5763" cy="7684"/>
            </a:xfrm>
            <a:custGeom>
              <a:avLst/>
              <a:gdLst>
                <a:gd name="T0" fmla="*/ 0 w 1"/>
                <a:gd name="T1" fmla="*/ 2 h 2"/>
                <a:gd name="T2" fmla="*/ 0 w 1"/>
                <a:gd name="T3" fmla="*/ 2 h 2"/>
                <a:gd name="T4" fmla="*/ 0 w 1"/>
                <a:gd name="T5" fmla="*/ 2 h 2"/>
                <a:gd name="T6" fmla="*/ 0 w 1"/>
                <a:gd name="T7" fmla="*/ 1 h 2"/>
                <a:gd name="T8" fmla="*/ 0 w 1"/>
                <a:gd name="T9" fmla="*/ 1 h 2"/>
                <a:gd name="T10" fmla="*/ 1 w 1"/>
                <a:gd name="T11" fmla="*/ 0 h 2"/>
                <a:gd name="T12" fmla="*/ 1 w 1"/>
                <a:gd name="T13" fmla="*/ 2 h 2"/>
                <a:gd name="T14" fmla="*/ 1 w 1"/>
                <a:gd name="T15" fmla="*/ 2 h 2"/>
                <a:gd name="T16" fmla="*/ 1 w 1"/>
                <a:gd name="T17" fmla="*/ 2 h 2"/>
                <a:gd name="T18" fmla="*/ 1 w 1"/>
                <a:gd name="T19" fmla="*/ 2 h 2"/>
                <a:gd name="T20" fmla="*/ 0 w 1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" h="2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69" name="Freeform 263"/>
            <p:cNvSpPr>
              <a:spLocks/>
            </p:cNvSpPr>
            <p:nvPr/>
          </p:nvSpPr>
          <p:spPr bwMode="auto">
            <a:xfrm>
              <a:off x="9168555" y="1494518"/>
              <a:ext cx="9604" cy="19209"/>
            </a:xfrm>
            <a:custGeom>
              <a:avLst/>
              <a:gdLst>
                <a:gd name="T0" fmla="*/ 0 w 2"/>
                <a:gd name="T1" fmla="*/ 4 h 4"/>
                <a:gd name="T2" fmla="*/ 0 w 2"/>
                <a:gd name="T3" fmla="*/ 0 h 4"/>
                <a:gd name="T4" fmla="*/ 0 w 2"/>
                <a:gd name="T5" fmla="*/ 0 h 4"/>
                <a:gd name="T6" fmla="*/ 2 w 2"/>
                <a:gd name="T7" fmla="*/ 0 h 4"/>
                <a:gd name="T8" fmla="*/ 2 w 2"/>
                <a:gd name="T9" fmla="*/ 4 h 4"/>
                <a:gd name="T10" fmla="*/ 2 w 2"/>
                <a:gd name="T11" fmla="*/ 4 h 4"/>
                <a:gd name="T12" fmla="*/ 0 w 2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0" name="Freeform 264"/>
            <p:cNvSpPr>
              <a:spLocks/>
            </p:cNvSpPr>
            <p:nvPr/>
          </p:nvSpPr>
          <p:spPr bwMode="auto">
            <a:xfrm>
              <a:off x="9182001" y="1498360"/>
              <a:ext cx="9604" cy="15367"/>
            </a:xfrm>
            <a:custGeom>
              <a:avLst/>
              <a:gdLst>
                <a:gd name="T0" fmla="*/ 0 w 2"/>
                <a:gd name="T1" fmla="*/ 0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2 w 2"/>
                <a:gd name="T9" fmla="*/ 0 h 3"/>
                <a:gd name="T10" fmla="*/ 2 w 2"/>
                <a:gd name="T11" fmla="*/ 0 h 3"/>
                <a:gd name="T12" fmla="*/ 2 w 2"/>
                <a:gd name="T13" fmla="*/ 0 h 3"/>
                <a:gd name="T14" fmla="*/ 2 w 2"/>
                <a:gd name="T15" fmla="*/ 2 h 3"/>
                <a:gd name="T16" fmla="*/ 2 w 2"/>
                <a:gd name="T17" fmla="*/ 2 h 3"/>
                <a:gd name="T18" fmla="*/ 1 w 2"/>
                <a:gd name="T19" fmla="*/ 3 h 3"/>
                <a:gd name="T20" fmla="*/ 0 w 2"/>
                <a:gd name="T21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1" name="Freeform 265"/>
            <p:cNvSpPr>
              <a:spLocks/>
            </p:cNvSpPr>
            <p:nvPr/>
          </p:nvSpPr>
          <p:spPr bwMode="auto">
            <a:xfrm>
              <a:off x="9201210" y="1498360"/>
              <a:ext cx="9604" cy="9604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0 h 2"/>
                <a:gd name="T4" fmla="*/ 0 w 2"/>
                <a:gd name="T5" fmla="*/ 0 h 2"/>
                <a:gd name="T6" fmla="*/ 2 w 2"/>
                <a:gd name="T7" fmla="*/ 0 h 2"/>
                <a:gd name="T8" fmla="*/ 2 w 2"/>
                <a:gd name="T9" fmla="*/ 1 h 2"/>
                <a:gd name="T10" fmla="*/ 2 w 2"/>
                <a:gd name="T11" fmla="*/ 1 h 2"/>
                <a:gd name="T12" fmla="*/ 2 w 2"/>
                <a:gd name="T13" fmla="*/ 2 h 2"/>
                <a:gd name="T14" fmla="*/ 2 w 2"/>
                <a:gd name="T15" fmla="*/ 2 h 2"/>
                <a:gd name="T16" fmla="*/ 2 w 2"/>
                <a:gd name="T17" fmla="*/ 2 h 2"/>
                <a:gd name="T18" fmla="*/ 2 w 2"/>
                <a:gd name="T19" fmla="*/ 2 h 2"/>
                <a:gd name="T20" fmla="*/ 0 w 2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2" name="Freeform 266"/>
            <p:cNvSpPr>
              <a:spLocks/>
            </p:cNvSpPr>
            <p:nvPr/>
          </p:nvSpPr>
          <p:spPr bwMode="auto">
            <a:xfrm>
              <a:off x="9224261" y="1494518"/>
              <a:ext cx="9604" cy="9604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0 w 2"/>
                <a:gd name="T5" fmla="*/ 1 h 2"/>
                <a:gd name="T6" fmla="*/ 0 w 2"/>
                <a:gd name="T7" fmla="*/ 0 h 2"/>
                <a:gd name="T8" fmla="*/ 0 w 2"/>
                <a:gd name="T9" fmla="*/ 0 h 2"/>
                <a:gd name="T10" fmla="*/ 2 w 2"/>
                <a:gd name="T11" fmla="*/ 0 h 2"/>
                <a:gd name="T12" fmla="*/ 2 w 2"/>
                <a:gd name="T13" fmla="*/ 1 h 2"/>
                <a:gd name="T14" fmla="*/ 2 w 2"/>
                <a:gd name="T15" fmla="*/ 1 h 2"/>
                <a:gd name="T16" fmla="*/ 2 w 2"/>
                <a:gd name="T17" fmla="*/ 2 h 2"/>
                <a:gd name="T18" fmla="*/ 2 w 2"/>
                <a:gd name="T19" fmla="*/ 2 h 2"/>
                <a:gd name="T20" fmla="*/ 0 w 2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3" name="Freeform 267"/>
            <p:cNvSpPr>
              <a:spLocks noEditPoints="1"/>
            </p:cNvSpPr>
            <p:nvPr/>
          </p:nvSpPr>
          <p:spPr bwMode="auto">
            <a:xfrm>
              <a:off x="8724833" y="1517568"/>
              <a:ext cx="90281" cy="19209"/>
            </a:xfrm>
            <a:custGeom>
              <a:avLst/>
              <a:gdLst>
                <a:gd name="T0" fmla="*/ 18 w 20"/>
                <a:gd name="T1" fmla="*/ 4 h 4"/>
                <a:gd name="T2" fmla="*/ 14 w 20"/>
                <a:gd name="T3" fmla="*/ 3 h 4"/>
                <a:gd name="T4" fmla="*/ 14 w 20"/>
                <a:gd name="T5" fmla="*/ 3 h 4"/>
                <a:gd name="T6" fmla="*/ 10 w 20"/>
                <a:gd name="T7" fmla="*/ 3 h 4"/>
                <a:gd name="T8" fmla="*/ 10 w 20"/>
                <a:gd name="T9" fmla="*/ 3 h 4"/>
                <a:gd name="T10" fmla="*/ 10 w 20"/>
                <a:gd name="T11" fmla="*/ 3 h 4"/>
                <a:gd name="T12" fmla="*/ 0 w 20"/>
                <a:gd name="T13" fmla="*/ 4 h 4"/>
                <a:gd name="T14" fmla="*/ 0 w 20"/>
                <a:gd name="T15" fmla="*/ 4 h 4"/>
                <a:gd name="T16" fmla="*/ 0 w 20"/>
                <a:gd name="T17" fmla="*/ 0 h 4"/>
                <a:gd name="T18" fmla="*/ 10 w 20"/>
                <a:gd name="T19" fmla="*/ 0 h 4"/>
                <a:gd name="T20" fmla="*/ 10 w 20"/>
                <a:gd name="T21" fmla="*/ 0 h 4"/>
                <a:gd name="T22" fmla="*/ 10 w 20"/>
                <a:gd name="T23" fmla="*/ 0 h 4"/>
                <a:gd name="T24" fmla="*/ 10 w 20"/>
                <a:gd name="T25" fmla="*/ 0 h 4"/>
                <a:gd name="T26" fmla="*/ 10 w 20"/>
                <a:gd name="T27" fmla="*/ 0 h 4"/>
                <a:gd name="T28" fmla="*/ 15 w 20"/>
                <a:gd name="T29" fmla="*/ 0 h 4"/>
                <a:gd name="T30" fmla="*/ 15 w 20"/>
                <a:gd name="T31" fmla="*/ 0 h 4"/>
                <a:gd name="T32" fmla="*/ 18 w 20"/>
                <a:gd name="T33" fmla="*/ 1 h 4"/>
                <a:gd name="T34" fmla="*/ 18 w 20"/>
                <a:gd name="T35" fmla="*/ 1 h 4"/>
                <a:gd name="T36" fmla="*/ 18 w 20"/>
                <a:gd name="T37" fmla="*/ 1 h 4"/>
                <a:gd name="T38" fmla="*/ 18 w 20"/>
                <a:gd name="T39" fmla="*/ 1 h 4"/>
                <a:gd name="T40" fmla="*/ 18 w 20"/>
                <a:gd name="T41" fmla="*/ 2 h 4"/>
                <a:gd name="T42" fmla="*/ 18 w 20"/>
                <a:gd name="T43" fmla="*/ 1 h 4"/>
                <a:gd name="T44" fmla="*/ 19 w 20"/>
                <a:gd name="T45" fmla="*/ 1 h 4"/>
                <a:gd name="T46" fmla="*/ 19 w 20"/>
                <a:gd name="T47" fmla="*/ 1 h 4"/>
                <a:gd name="T48" fmla="*/ 19 w 20"/>
                <a:gd name="T49" fmla="*/ 3 h 4"/>
                <a:gd name="T50" fmla="*/ 19 w 20"/>
                <a:gd name="T51" fmla="*/ 3 h 4"/>
                <a:gd name="T52" fmla="*/ 19 w 20"/>
                <a:gd name="T53" fmla="*/ 4 h 4"/>
                <a:gd name="T54" fmla="*/ 19 w 20"/>
                <a:gd name="T55" fmla="*/ 4 h 4"/>
                <a:gd name="T56" fmla="*/ 18 w 20"/>
                <a:gd name="T57" fmla="*/ 4 h 4"/>
                <a:gd name="T58" fmla="*/ 18 w 20"/>
                <a:gd name="T59" fmla="*/ 4 h 4"/>
                <a:gd name="T60" fmla="*/ 18 w 20"/>
                <a:gd name="T61" fmla="*/ 4 h 4"/>
                <a:gd name="T62" fmla="*/ 17 w 20"/>
                <a:gd name="T63" fmla="*/ 3 h 4"/>
                <a:gd name="T64" fmla="*/ 17 w 20"/>
                <a:gd name="T65" fmla="*/ 3 h 4"/>
                <a:gd name="T66" fmla="*/ 16 w 20"/>
                <a:gd name="T67" fmla="*/ 2 h 4"/>
                <a:gd name="T68" fmla="*/ 17 w 20"/>
                <a:gd name="T69" fmla="*/ 3 h 4"/>
                <a:gd name="T70" fmla="*/ 0 w 20"/>
                <a:gd name="T71" fmla="*/ 4 h 4"/>
                <a:gd name="T72" fmla="*/ 0 w 20"/>
                <a:gd name="T73" fmla="*/ 4 h 4"/>
                <a:gd name="T74" fmla="*/ 0 w 20"/>
                <a:gd name="T75" fmla="*/ 4 h 4"/>
                <a:gd name="T76" fmla="*/ 0 w 20"/>
                <a:gd name="T77" fmla="*/ 4 h 4"/>
                <a:gd name="T78" fmla="*/ 0 w 20"/>
                <a:gd name="T7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20" h="4">
                  <a:moveTo>
                    <a:pt x="18" y="4"/>
                  </a:moveTo>
                  <a:cubicBezTo>
                    <a:pt x="16" y="4"/>
                    <a:pt x="15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7" y="3"/>
                    <a:pt x="3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6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2" y="0"/>
                    <a:pt x="13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7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2"/>
                    <a:pt x="19" y="1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20" y="3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lose/>
                  <a:moveTo>
                    <a:pt x="17" y="3"/>
                  </a:move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7" y="3"/>
                    <a:pt x="17" y="3"/>
                  </a:cubicBezTo>
                  <a:close/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4" name="Freeform 268"/>
            <p:cNvSpPr>
              <a:spLocks/>
            </p:cNvSpPr>
            <p:nvPr/>
          </p:nvSpPr>
          <p:spPr bwMode="auto">
            <a:xfrm>
              <a:off x="8966863" y="1179494"/>
              <a:ext cx="128699" cy="347679"/>
            </a:xfrm>
            <a:custGeom>
              <a:avLst/>
              <a:gdLst>
                <a:gd name="T0" fmla="*/ 4 w 28"/>
                <a:gd name="T1" fmla="*/ 75 h 75"/>
                <a:gd name="T2" fmla="*/ 4 w 28"/>
                <a:gd name="T3" fmla="*/ 71 h 75"/>
                <a:gd name="T4" fmla="*/ 5 w 28"/>
                <a:gd name="T5" fmla="*/ 71 h 75"/>
                <a:gd name="T6" fmla="*/ 5 w 28"/>
                <a:gd name="T7" fmla="*/ 71 h 75"/>
                <a:gd name="T8" fmla="*/ 24 w 28"/>
                <a:gd name="T9" fmla="*/ 52 h 75"/>
                <a:gd name="T10" fmla="*/ 24 w 28"/>
                <a:gd name="T11" fmla="*/ 52 h 75"/>
                <a:gd name="T12" fmla="*/ 25 w 28"/>
                <a:gd name="T13" fmla="*/ 46 h 75"/>
                <a:gd name="T14" fmla="*/ 25 w 28"/>
                <a:gd name="T15" fmla="*/ 46 h 75"/>
                <a:gd name="T16" fmla="*/ 20 w 28"/>
                <a:gd name="T17" fmla="*/ 29 h 75"/>
                <a:gd name="T18" fmla="*/ 20 w 28"/>
                <a:gd name="T19" fmla="*/ 29 h 75"/>
                <a:gd name="T20" fmla="*/ 11 w 28"/>
                <a:gd name="T21" fmla="*/ 12 h 75"/>
                <a:gd name="T22" fmla="*/ 11 w 28"/>
                <a:gd name="T23" fmla="*/ 12 h 75"/>
                <a:gd name="T24" fmla="*/ 0 w 28"/>
                <a:gd name="T25" fmla="*/ 1 h 75"/>
                <a:gd name="T26" fmla="*/ 0 w 28"/>
                <a:gd name="T27" fmla="*/ 1 h 75"/>
                <a:gd name="T28" fmla="*/ 0 w 28"/>
                <a:gd name="T29" fmla="*/ 1 h 75"/>
                <a:gd name="T30" fmla="*/ 3 w 28"/>
                <a:gd name="T31" fmla="*/ 0 h 75"/>
                <a:gd name="T32" fmla="*/ 14 w 28"/>
                <a:gd name="T33" fmla="*/ 10 h 75"/>
                <a:gd name="T34" fmla="*/ 14 w 28"/>
                <a:gd name="T35" fmla="*/ 10 h 75"/>
                <a:gd name="T36" fmla="*/ 23 w 28"/>
                <a:gd name="T37" fmla="*/ 27 h 75"/>
                <a:gd name="T38" fmla="*/ 23 w 28"/>
                <a:gd name="T39" fmla="*/ 27 h 75"/>
                <a:gd name="T40" fmla="*/ 28 w 28"/>
                <a:gd name="T41" fmla="*/ 46 h 75"/>
                <a:gd name="T42" fmla="*/ 28 w 28"/>
                <a:gd name="T43" fmla="*/ 46 h 75"/>
                <a:gd name="T44" fmla="*/ 27 w 28"/>
                <a:gd name="T45" fmla="*/ 54 h 75"/>
                <a:gd name="T46" fmla="*/ 27 w 28"/>
                <a:gd name="T47" fmla="*/ 54 h 75"/>
                <a:gd name="T48" fmla="*/ 5 w 28"/>
                <a:gd name="T49" fmla="*/ 75 h 75"/>
                <a:gd name="T50" fmla="*/ 5 w 28"/>
                <a:gd name="T51" fmla="*/ 75 h 75"/>
                <a:gd name="T52" fmla="*/ 4 w 28"/>
                <a:gd name="T5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8" h="75">
                  <a:moveTo>
                    <a:pt x="4" y="75"/>
                  </a:moveTo>
                  <a:cubicBezTo>
                    <a:pt x="4" y="71"/>
                    <a:pt x="4" y="71"/>
                    <a:pt x="4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5" y="71"/>
                    <a:pt x="5" y="71"/>
                    <a:pt x="5" y="71"/>
                  </a:cubicBezTo>
                  <a:cubicBezTo>
                    <a:pt x="10" y="72"/>
                    <a:pt x="22" y="57"/>
                    <a:pt x="24" y="52"/>
                  </a:cubicBezTo>
                  <a:cubicBezTo>
                    <a:pt x="24" y="52"/>
                    <a:pt x="24" y="52"/>
                    <a:pt x="24" y="52"/>
                  </a:cubicBezTo>
                  <a:cubicBezTo>
                    <a:pt x="25" y="50"/>
                    <a:pt x="25" y="48"/>
                    <a:pt x="25" y="46"/>
                  </a:cubicBezTo>
                  <a:cubicBezTo>
                    <a:pt x="25" y="46"/>
                    <a:pt x="25" y="46"/>
                    <a:pt x="25" y="46"/>
                  </a:cubicBezTo>
                  <a:cubicBezTo>
                    <a:pt x="25" y="40"/>
                    <a:pt x="22" y="34"/>
                    <a:pt x="20" y="29"/>
                  </a:cubicBezTo>
                  <a:cubicBezTo>
                    <a:pt x="20" y="29"/>
                    <a:pt x="20" y="29"/>
                    <a:pt x="20" y="29"/>
                  </a:cubicBezTo>
                  <a:cubicBezTo>
                    <a:pt x="17" y="23"/>
                    <a:pt x="15" y="17"/>
                    <a:pt x="11" y="12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9" y="9"/>
                    <a:pt x="2" y="6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3"/>
                    <a:pt x="11" y="7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8" y="16"/>
                    <a:pt x="20" y="22"/>
                    <a:pt x="23" y="27"/>
                  </a:cubicBezTo>
                  <a:cubicBezTo>
                    <a:pt x="23" y="27"/>
                    <a:pt x="23" y="27"/>
                    <a:pt x="23" y="27"/>
                  </a:cubicBezTo>
                  <a:cubicBezTo>
                    <a:pt x="26" y="33"/>
                    <a:pt x="28" y="39"/>
                    <a:pt x="28" y="46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8"/>
                    <a:pt x="28" y="51"/>
                    <a:pt x="27" y="54"/>
                  </a:cubicBezTo>
                  <a:cubicBezTo>
                    <a:pt x="27" y="54"/>
                    <a:pt x="27" y="54"/>
                    <a:pt x="27" y="54"/>
                  </a:cubicBezTo>
                  <a:cubicBezTo>
                    <a:pt x="24" y="59"/>
                    <a:pt x="14" y="74"/>
                    <a:pt x="5" y="75"/>
                  </a:cubicBezTo>
                  <a:cubicBezTo>
                    <a:pt x="5" y="75"/>
                    <a:pt x="5" y="75"/>
                    <a:pt x="5" y="75"/>
                  </a:cubicBezTo>
                  <a:cubicBezTo>
                    <a:pt x="5" y="75"/>
                    <a:pt x="4" y="75"/>
                    <a:pt x="4" y="7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5" name="Freeform 269"/>
            <p:cNvSpPr>
              <a:spLocks/>
            </p:cNvSpPr>
            <p:nvPr/>
          </p:nvSpPr>
          <p:spPr bwMode="auto">
            <a:xfrm>
              <a:off x="8576925" y="1156444"/>
              <a:ext cx="339995" cy="222822"/>
            </a:xfrm>
            <a:custGeom>
              <a:avLst/>
              <a:gdLst>
                <a:gd name="T0" fmla="*/ 0 w 74"/>
                <a:gd name="T1" fmla="*/ 42 h 48"/>
                <a:gd name="T2" fmla="*/ 7 w 74"/>
                <a:gd name="T3" fmla="*/ 23 h 48"/>
                <a:gd name="T4" fmla="*/ 7 w 74"/>
                <a:gd name="T5" fmla="*/ 23 h 48"/>
                <a:gd name="T6" fmla="*/ 17 w 74"/>
                <a:gd name="T7" fmla="*/ 11 h 48"/>
                <a:gd name="T8" fmla="*/ 17 w 74"/>
                <a:gd name="T9" fmla="*/ 11 h 48"/>
                <a:gd name="T10" fmla="*/ 30 w 74"/>
                <a:gd name="T11" fmla="*/ 3 h 48"/>
                <a:gd name="T12" fmla="*/ 30 w 74"/>
                <a:gd name="T13" fmla="*/ 3 h 48"/>
                <a:gd name="T14" fmla="*/ 41 w 74"/>
                <a:gd name="T15" fmla="*/ 0 h 48"/>
                <a:gd name="T16" fmla="*/ 41 w 74"/>
                <a:gd name="T17" fmla="*/ 0 h 48"/>
                <a:gd name="T18" fmla="*/ 52 w 74"/>
                <a:gd name="T19" fmla="*/ 3 h 48"/>
                <a:gd name="T20" fmla="*/ 52 w 74"/>
                <a:gd name="T21" fmla="*/ 3 h 48"/>
                <a:gd name="T22" fmla="*/ 67 w 74"/>
                <a:gd name="T23" fmla="*/ 6 h 48"/>
                <a:gd name="T24" fmla="*/ 67 w 74"/>
                <a:gd name="T25" fmla="*/ 6 h 48"/>
                <a:gd name="T26" fmla="*/ 73 w 74"/>
                <a:gd name="T27" fmla="*/ 5 h 48"/>
                <a:gd name="T28" fmla="*/ 73 w 74"/>
                <a:gd name="T29" fmla="*/ 5 h 48"/>
                <a:gd name="T30" fmla="*/ 74 w 74"/>
                <a:gd name="T31" fmla="*/ 8 h 48"/>
                <a:gd name="T32" fmla="*/ 67 w 74"/>
                <a:gd name="T33" fmla="*/ 10 h 48"/>
                <a:gd name="T34" fmla="*/ 67 w 74"/>
                <a:gd name="T35" fmla="*/ 10 h 48"/>
                <a:gd name="T36" fmla="*/ 51 w 74"/>
                <a:gd name="T37" fmla="*/ 6 h 48"/>
                <a:gd name="T38" fmla="*/ 51 w 74"/>
                <a:gd name="T39" fmla="*/ 6 h 48"/>
                <a:gd name="T40" fmla="*/ 41 w 74"/>
                <a:gd name="T41" fmla="*/ 4 h 48"/>
                <a:gd name="T42" fmla="*/ 41 w 74"/>
                <a:gd name="T43" fmla="*/ 4 h 48"/>
                <a:gd name="T44" fmla="*/ 31 w 74"/>
                <a:gd name="T45" fmla="*/ 6 h 48"/>
                <a:gd name="T46" fmla="*/ 31 w 74"/>
                <a:gd name="T47" fmla="*/ 6 h 48"/>
                <a:gd name="T48" fmla="*/ 19 w 74"/>
                <a:gd name="T49" fmla="*/ 13 h 48"/>
                <a:gd name="T50" fmla="*/ 19 w 74"/>
                <a:gd name="T51" fmla="*/ 13 h 48"/>
                <a:gd name="T52" fmla="*/ 10 w 74"/>
                <a:gd name="T53" fmla="*/ 25 h 48"/>
                <a:gd name="T54" fmla="*/ 10 w 74"/>
                <a:gd name="T55" fmla="*/ 25 h 48"/>
                <a:gd name="T56" fmla="*/ 4 w 74"/>
                <a:gd name="T57" fmla="*/ 42 h 48"/>
                <a:gd name="T58" fmla="*/ 4 w 74"/>
                <a:gd name="T59" fmla="*/ 42 h 48"/>
                <a:gd name="T60" fmla="*/ 5 w 74"/>
                <a:gd name="T61" fmla="*/ 47 h 48"/>
                <a:gd name="T62" fmla="*/ 5 w 74"/>
                <a:gd name="T63" fmla="*/ 47 h 48"/>
                <a:gd name="T64" fmla="*/ 2 w 74"/>
                <a:gd name="T65" fmla="*/ 48 h 48"/>
                <a:gd name="T66" fmla="*/ 0 w 74"/>
                <a:gd name="T67" fmla="*/ 42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4" h="48">
                  <a:moveTo>
                    <a:pt x="0" y="42"/>
                  </a:moveTo>
                  <a:cubicBezTo>
                    <a:pt x="0" y="35"/>
                    <a:pt x="4" y="28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10" y="19"/>
                    <a:pt x="13" y="14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1" y="8"/>
                    <a:pt x="26" y="5"/>
                    <a:pt x="30" y="3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4" y="1"/>
                    <a:pt x="37" y="0"/>
                    <a:pt x="41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5" y="0"/>
                    <a:pt x="48" y="1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7" y="4"/>
                    <a:pt x="62" y="6"/>
                    <a:pt x="67" y="6"/>
                  </a:cubicBezTo>
                  <a:cubicBezTo>
                    <a:pt x="67" y="6"/>
                    <a:pt x="67" y="6"/>
                    <a:pt x="67" y="6"/>
                  </a:cubicBezTo>
                  <a:cubicBezTo>
                    <a:pt x="69" y="6"/>
                    <a:pt x="71" y="6"/>
                    <a:pt x="73" y="5"/>
                  </a:cubicBezTo>
                  <a:cubicBezTo>
                    <a:pt x="73" y="5"/>
                    <a:pt x="73" y="5"/>
                    <a:pt x="73" y="5"/>
                  </a:cubicBezTo>
                  <a:cubicBezTo>
                    <a:pt x="74" y="8"/>
                    <a:pt x="74" y="8"/>
                    <a:pt x="74" y="8"/>
                  </a:cubicBezTo>
                  <a:cubicBezTo>
                    <a:pt x="72" y="9"/>
                    <a:pt x="70" y="10"/>
                    <a:pt x="67" y="10"/>
                  </a:cubicBezTo>
                  <a:cubicBezTo>
                    <a:pt x="67" y="10"/>
                    <a:pt x="67" y="10"/>
                    <a:pt x="67" y="10"/>
                  </a:cubicBezTo>
                  <a:cubicBezTo>
                    <a:pt x="62" y="10"/>
                    <a:pt x="56" y="7"/>
                    <a:pt x="51" y="6"/>
                  </a:cubicBezTo>
                  <a:cubicBezTo>
                    <a:pt x="51" y="6"/>
                    <a:pt x="51" y="6"/>
                    <a:pt x="51" y="6"/>
                  </a:cubicBezTo>
                  <a:cubicBezTo>
                    <a:pt x="47" y="5"/>
                    <a:pt x="44" y="4"/>
                    <a:pt x="41" y="4"/>
                  </a:cubicBezTo>
                  <a:cubicBezTo>
                    <a:pt x="41" y="4"/>
                    <a:pt x="41" y="4"/>
                    <a:pt x="41" y="4"/>
                  </a:cubicBezTo>
                  <a:cubicBezTo>
                    <a:pt x="38" y="4"/>
                    <a:pt x="35" y="5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7" y="8"/>
                    <a:pt x="23" y="11"/>
                    <a:pt x="19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15" y="17"/>
                    <a:pt x="13" y="21"/>
                    <a:pt x="10" y="25"/>
                  </a:cubicBezTo>
                  <a:cubicBezTo>
                    <a:pt x="10" y="25"/>
                    <a:pt x="10" y="25"/>
                    <a:pt x="10" y="25"/>
                  </a:cubicBezTo>
                  <a:cubicBezTo>
                    <a:pt x="7" y="29"/>
                    <a:pt x="4" y="37"/>
                    <a:pt x="4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4" y="44"/>
                    <a:pt x="4" y="45"/>
                    <a:pt x="5" y="47"/>
                  </a:cubicBezTo>
                  <a:cubicBezTo>
                    <a:pt x="5" y="47"/>
                    <a:pt x="5" y="47"/>
                    <a:pt x="5" y="47"/>
                  </a:cubicBezTo>
                  <a:cubicBezTo>
                    <a:pt x="2" y="48"/>
                    <a:pt x="2" y="48"/>
                    <a:pt x="2" y="48"/>
                  </a:cubicBezTo>
                  <a:cubicBezTo>
                    <a:pt x="1" y="46"/>
                    <a:pt x="0" y="44"/>
                    <a:pt x="0" y="4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6" name="Freeform 270"/>
            <p:cNvSpPr>
              <a:spLocks noEditPoints="1"/>
            </p:cNvSpPr>
            <p:nvPr/>
          </p:nvSpPr>
          <p:spPr bwMode="auto">
            <a:xfrm>
              <a:off x="8907316" y="1127630"/>
              <a:ext cx="46101" cy="74914"/>
            </a:xfrm>
            <a:custGeom>
              <a:avLst/>
              <a:gdLst>
                <a:gd name="T0" fmla="*/ 4 w 10"/>
                <a:gd name="T1" fmla="*/ 15 h 16"/>
                <a:gd name="T2" fmla="*/ 3 w 10"/>
                <a:gd name="T3" fmla="*/ 14 h 16"/>
                <a:gd name="T4" fmla="*/ 3 w 10"/>
                <a:gd name="T5" fmla="*/ 14 h 16"/>
                <a:gd name="T6" fmla="*/ 0 w 10"/>
                <a:gd name="T7" fmla="*/ 4 h 16"/>
                <a:gd name="T8" fmla="*/ 0 w 10"/>
                <a:gd name="T9" fmla="*/ 4 h 16"/>
                <a:gd name="T10" fmla="*/ 1 w 10"/>
                <a:gd name="T11" fmla="*/ 2 h 16"/>
                <a:gd name="T12" fmla="*/ 1 w 10"/>
                <a:gd name="T13" fmla="*/ 1 h 16"/>
                <a:gd name="T14" fmla="*/ 3 w 10"/>
                <a:gd name="T15" fmla="*/ 0 h 16"/>
                <a:gd name="T16" fmla="*/ 3 w 10"/>
                <a:gd name="T17" fmla="*/ 0 h 16"/>
                <a:gd name="T18" fmla="*/ 10 w 10"/>
                <a:gd name="T19" fmla="*/ 11 h 16"/>
                <a:gd name="T20" fmla="*/ 10 w 10"/>
                <a:gd name="T21" fmla="*/ 11 h 16"/>
                <a:gd name="T22" fmla="*/ 7 w 10"/>
                <a:gd name="T23" fmla="*/ 16 h 16"/>
                <a:gd name="T24" fmla="*/ 7 w 10"/>
                <a:gd name="T25" fmla="*/ 16 h 16"/>
                <a:gd name="T26" fmla="*/ 4 w 10"/>
                <a:gd name="T27" fmla="*/ 15 h 16"/>
                <a:gd name="T28" fmla="*/ 7 w 10"/>
                <a:gd name="T29" fmla="*/ 12 h 16"/>
                <a:gd name="T30" fmla="*/ 7 w 10"/>
                <a:gd name="T31" fmla="*/ 12 h 16"/>
                <a:gd name="T32" fmla="*/ 7 w 10"/>
                <a:gd name="T33" fmla="*/ 12 h 16"/>
                <a:gd name="T34" fmla="*/ 7 w 10"/>
                <a:gd name="T35" fmla="*/ 12 h 16"/>
                <a:gd name="T36" fmla="*/ 7 w 10"/>
                <a:gd name="T37" fmla="*/ 11 h 16"/>
                <a:gd name="T38" fmla="*/ 7 w 10"/>
                <a:gd name="T39" fmla="*/ 11 h 16"/>
                <a:gd name="T40" fmla="*/ 6 w 10"/>
                <a:gd name="T41" fmla="*/ 6 h 16"/>
                <a:gd name="T42" fmla="*/ 6 w 10"/>
                <a:gd name="T43" fmla="*/ 6 h 16"/>
                <a:gd name="T44" fmla="*/ 5 w 10"/>
                <a:gd name="T45" fmla="*/ 4 h 16"/>
                <a:gd name="T46" fmla="*/ 5 w 10"/>
                <a:gd name="T47" fmla="*/ 4 h 16"/>
                <a:gd name="T48" fmla="*/ 6 w 10"/>
                <a:gd name="T49" fmla="*/ 12 h 16"/>
                <a:gd name="T50" fmla="*/ 6 w 10"/>
                <a:gd name="T51" fmla="*/ 12 h 16"/>
                <a:gd name="T52" fmla="*/ 7 w 10"/>
                <a:gd name="T53" fmla="*/ 12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0" h="16">
                  <a:moveTo>
                    <a:pt x="4" y="15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0"/>
                    <a:pt x="2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8" y="1"/>
                    <a:pt x="10" y="7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3"/>
                    <a:pt x="10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6"/>
                    <a:pt x="5" y="15"/>
                    <a:pt x="4" y="15"/>
                  </a:cubicBezTo>
                  <a:close/>
                  <a:moveTo>
                    <a:pt x="7" y="12"/>
                  </a:move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7" y="12"/>
                    <a:pt x="7" y="11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7" y="10"/>
                    <a:pt x="6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7"/>
                    <a:pt x="6" y="10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2"/>
                    <a:pt x="7" y="12"/>
                    <a:pt x="7" y="1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7" name="Freeform 271"/>
            <p:cNvSpPr>
              <a:spLocks/>
            </p:cNvSpPr>
            <p:nvPr/>
          </p:nvSpPr>
          <p:spPr bwMode="auto">
            <a:xfrm>
              <a:off x="8926525" y="1118026"/>
              <a:ext cx="53785" cy="74914"/>
            </a:xfrm>
            <a:custGeom>
              <a:avLst/>
              <a:gdLst>
                <a:gd name="T0" fmla="*/ 5 w 12"/>
                <a:gd name="T1" fmla="*/ 16 h 16"/>
                <a:gd name="T2" fmla="*/ 6 w 12"/>
                <a:gd name="T3" fmla="*/ 13 h 16"/>
                <a:gd name="T4" fmla="*/ 6 w 12"/>
                <a:gd name="T5" fmla="*/ 13 h 16"/>
                <a:gd name="T6" fmla="*/ 6 w 12"/>
                <a:gd name="T7" fmla="*/ 13 h 16"/>
                <a:gd name="T8" fmla="*/ 9 w 12"/>
                <a:gd name="T9" fmla="*/ 12 h 16"/>
                <a:gd name="T10" fmla="*/ 9 w 12"/>
                <a:gd name="T11" fmla="*/ 12 h 16"/>
                <a:gd name="T12" fmla="*/ 9 w 12"/>
                <a:gd name="T13" fmla="*/ 10 h 16"/>
                <a:gd name="T14" fmla="*/ 9 w 12"/>
                <a:gd name="T15" fmla="*/ 10 h 16"/>
                <a:gd name="T16" fmla="*/ 8 w 12"/>
                <a:gd name="T17" fmla="*/ 5 h 16"/>
                <a:gd name="T18" fmla="*/ 8 w 12"/>
                <a:gd name="T19" fmla="*/ 5 h 16"/>
                <a:gd name="T20" fmla="*/ 5 w 12"/>
                <a:gd name="T21" fmla="*/ 3 h 16"/>
                <a:gd name="T22" fmla="*/ 5 w 12"/>
                <a:gd name="T23" fmla="*/ 3 h 16"/>
                <a:gd name="T24" fmla="*/ 4 w 12"/>
                <a:gd name="T25" fmla="*/ 5 h 16"/>
                <a:gd name="T26" fmla="*/ 4 w 12"/>
                <a:gd name="T27" fmla="*/ 5 h 16"/>
                <a:gd name="T28" fmla="*/ 0 w 12"/>
                <a:gd name="T29" fmla="*/ 5 h 16"/>
                <a:gd name="T30" fmla="*/ 5 w 12"/>
                <a:gd name="T31" fmla="*/ 0 h 16"/>
                <a:gd name="T32" fmla="*/ 5 w 12"/>
                <a:gd name="T33" fmla="*/ 0 h 16"/>
                <a:gd name="T34" fmla="*/ 11 w 12"/>
                <a:gd name="T35" fmla="*/ 3 h 16"/>
                <a:gd name="T36" fmla="*/ 11 w 12"/>
                <a:gd name="T37" fmla="*/ 3 h 16"/>
                <a:gd name="T38" fmla="*/ 12 w 12"/>
                <a:gd name="T39" fmla="*/ 10 h 16"/>
                <a:gd name="T40" fmla="*/ 12 w 12"/>
                <a:gd name="T41" fmla="*/ 10 h 16"/>
                <a:gd name="T42" fmla="*/ 12 w 12"/>
                <a:gd name="T43" fmla="*/ 14 h 16"/>
                <a:gd name="T44" fmla="*/ 12 w 12"/>
                <a:gd name="T45" fmla="*/ 14 h 16"/>
                <a:gd name="T46" fmla="*/ 12 w 12"/>
                <a:gd name="T47" fmla="*/ 14 h 16"/>
                <a:gd name="T48" fmla="*/ 11 w 12"/>
                <a:gd name="T49" fmla="*/ 15 h 16"/>
                <a:gd name="T50" fmla="*/ 6 w 12"/>
                <a:gd name="T51" fmla="*/ 16 h 16"/>
                <a:gd name="T52" fmla="*/ 6 w 12"/>
                <a:gd name="T53" fmla="*/ 16 h 16"/>
                <a:gd name="T54" fmla="*/ 5 w 12"/>
                <a:gd name="T55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2" h="16">
                  <a:moveTo>
                    <a:pt x="5" y="16"/>
                  </a:move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8" y="13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1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9" y="8"/>
                    <a:pt x="9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2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10" y="1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5"/>
                    <a:pt x="12" y="8"/>
                    <a:pt x="12" y="10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12"/>
                    <a:pt x="12" y="13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0" y="16"/>
                    <a:pt x="8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6" y="16"/>
                    <a:pt x="5" y="16"/>
                    <a:pt x="5" y="1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8" name="Freeform 272"/>
            <p:cNvSpPr>
              <a:spLocks noEditPoints="1"/>
            </p:cNvSpPr>
            <p:nvPr/>
          </p:nvSpPr>
          <p:spPr bwMode="auto">
            <a:xfrm>
              <a:off x="8884266" y="1169890"/>
              <a:ext cx="55705" cy="147907"/>
            </a:xfrm>
            <a:custGeom>
              <a:avLst/>
              <a:gdLst>
                <a:gd name="T0" fmla="*/ 0 w 12"/>
                <a:gd name="T1" fmla="*/ 21 h 32"/>
                <a:gd name="T2" fmla="*/ 8 w 12"/>
                <a:gd name="T3" fmla="*/ 0 h 32"/>
                <a:gd name="T4" fmla="*/ 8 w 12"/>
                <a:gd name="T5" fmla="*/ 0 h 32"/>
                <a:gd name="T6" fmla="*/ 9 w 12"/>
                <a:gd name="T7" fmla="*/ 3 h 32"/>
                <a:gd name="T8" fmla="*/ 9 w 12"/>
                <a:gd name="T9" fmla="*/ 3 h 32"/>
                <a:gd name="T10" fmla="*/ 9 w 12"/>
                <a:gd name="T11" fmla="*/ 3 h 32"/>
                <a:gd name="T12" fmla="*/ 12 w 12"/>
                <a:gd name="T13" fmla="*/ 4 h 32"/>
                <a:gd name="T14" fmla="*/ 10 w 12"/>
                <a:gd name="T15" fmla="*/ 16 h 32"/>
                <a:gd name="T16" fmla="*/ 10 w 12"/>
                <a:gd name="T17" fmla="*/ 16 h 32"/>
                <a:gd name="T18" fmla="*/ 10 w 12"/>
                <a:gd name="T19" fmla="*/ 17 h 32"/>
                <a:gd name="T20" fmla="*/ 10 w 12"/>
                <a:gd name="T21" fmla="*/ 17 h 32"/>
                <a:gd name="T22" fmla="*/ 11 w 12"/>
                <a:gd name="T23" fmla="*/ 26 h 32"/>
                <a:gd name="T24" fmla="*/ 11 w 12"/>
                <a:gd name="T25" fmla="*/ 26 h 32"/>
                <a:gd name="T26" fmla="*/ 8 w 12"/>
                <a:gd name="T27" fmla="*/ 32 h 32"/>
                <a:gd name="T28" fmla="*/ 8 w 12"/>
                <a:gd name="T29" fmla="*/ 32 h 32"/>
                <a:gd name="T30" fmla="*/ 6 w 12"/>
                <a:gd name="T31" fmla="*/ 32 h 32"/>
                <a:gd name="T32" fmla="*/ 6 w 12"/>
                <a:gd name="T33" fmla="*/ 32 h 32"/>
                <a:gd name="T34" fmla="*/ 0 w 12"/>
                <a:gd name="T35" fmla="*/ 21 h 32"/>
                <a:gd name="T36" fmla="*/ 4 w 12"/>
                <a:gd name="T37" fmla="*/ 21 h 32"/>
                <a:gd name="T38" fmla="*/ 5 w 12"/>
                <a:gd name="T39" fmla="*/ 27 h 32"/>
                <a:gd name="T40" fmla="*/ 5 w 12"/>
                <a:gd name="T41" fmla="*/ 27 h 32"/>
                <a:gd name="T42" fmla="*/ 6 w 12"/>
                <a:gd name="T43" fmla="*/ 29 h 32"/>
                <a:gd name="T44" fmla="*/ 6 w 12"/>
                <a:gd name="T45" fmla="*/ 29 h 32"/>
                <a:gd name="T46" fmla="*/ 7 w 12"/>
                <a:gd name="T47" fmla="*/ 28 h 32"/>
                <a:gd name="T48" fmla="*/ 7 w 12"/>
                <a:gd name="T49" fmla="*/ 28 h 32"/>
                <a:gd name="T50" fmla="*/ 8 w 12"/>
                <a:gd name="T51" fmla="*/ 26 h 32"/>
                <a:gd name="T52" fmla="*/ 8 w 12"/>
                <a:gd name="T53" fmla="*/ 26 h 32"/>
                <a:gd name="T54" fmla="*/ 7 w 12"/>
                <a:gd name="T55" fmla="*/ 17 h 32"/>
                <a:gd name="T56" fmla="*/ 7 w 12"/>
                <a:gd name="T57" fmla="*/ 17 h 32"/>
                <a:gd name="T58" fmla="*/ 7 w 12"/>
                <a:gd name="T59" fmla="*/ 16 h 32"/>
                <a:gd name="T60" fmla="*/ 7 w 12"/>
                <a:gd name="T61" fmla="*/ 16 h 32"/>
                <a:gd name="T62" fmla="*/ 9 w 12"/>
                <a:gd name="T63" fmla="*/ 3 h 32"/>
                <a:gd name="T64" fmla="*/ 9 w 12"/>
                <a:gd name="T65" fmla="*/ 3 h 32"/>
                <a:gd name="T66" fmla="*/ 4 w 12"/>
                <a:gd name="T67" fmla="*/ 21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2" h="32">
                  <a:moveTo>
                    <a:pt x="0" y="21"/>
                  </a:moveTo>
                  <a:cubicBezTo>
                    <a:pt x="1" y="13"/>
                    <a:pt x="3" y="2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8"/>
                    <a:pt x="10" y="12"/>
                    <a:pt x="10" y="16"/>
                  </a:cubicBezTo>
                  <a:cubicBezTo>
                    <a:pt x="10" y="16"/>
                    <a:pt x="10" y="16"/>
                    <a:pt x="10" y="16"/>
                  </a:cubicBezTo>
                  <a:cubicBezTo>
                    <a:pt x="10" y="16"/>
                    <a:pt x="10" y="17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0" y="19"/>
                    <a:pt x="11" y="23"/>
                    <a:pt x="11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11" y="28"/>
                    <a:pt x="11" y="31"/>
                    <a:pt x="8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7" y="32"/>
                    <a:pt x="7" y="32"/>
                    <a:pt x="6" y="32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1" y="32"/>
                    <a:pt x="0" y="26"/>
                    <a:pt x="0" y="21"/>
                  </a:cubicBezTo>
                  <a:close/>
                  <a:moveTo>
                    <a:pt x="4" y="21"/>
                  </a:moveTo>
                  <a:cubicBezTo>
                    <a:pt x="4" y="24"/>
                    <a:pt x="4" y="26"/>
                    <a:pt x="5" y="27"/>
                  </a:cubicBezTo>
                  <a:cubicBezTo>
                    <a:pt x="5" y="27"/>
                    <a:pt x="5" y="27"/>
                    <a:pt x="5" y="27"/>
                  </a:cubicBezTo>
                  <a:cubicBezTo>
                    <a:pt x="5" y="28"/>
                    <a:pt x="6" y="28"/>
                    <a:pt x="6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6" y="29"/>
                    <a:pt x="7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8"/>
                    <a:pt x="8" y="28"/>
                    <a:pt x="8" y="26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3"/>
                    <a:pt x="7" y="20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2"/>
                    <a:pt x="7" y="7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5"/>
                    <a:pt x="3" y="14"/>
                    <a:pt x="4" y="2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9" name="Freeform 273"/>
            <p:cNvSpPr>
              <a:spLocks noEditPoints="1"/>
            </p:cNvSpPr>
            <p:nvPr/>
          </p:nvSpPr>
          <p:spPr bwMode="auto">
            <a:xfrm>
              <a:off x="8957259" y="1173731"/>
              <a:ext cx="59547" cy="107569"/>
            </a:xfrm>
            <a:custGeom>
              <a:avLst/>
              <a:gdLst>
                <a:gd name="T0" fmla="*/ 6 w 13"/>
                <a:gd name="T1" fmla="*/ 23 h 23"/>
                <a:gd name="T2" fmla="*/ 4 w 13"/>
                <a:gd name="T3" fmla="*/ 23 h 23"/>
                <a:gd name="T4" fmla="*/ 4 w 13"/>
                <a:gd name="T5" fmla="*/ 22 h 23"/>
                <a:gd name="T6" fmla="*/ 0 w 13"/>
                <a:gd name="T7" fmla="*/ 2 h 23"/>
                <a:gd name="T8" fmla="*/ 0 w 13"/>
                <a:gd name="T9" fmla="*/ 2 h 23"/>
                <a:gd name="T10" fmla="*/ 3 w 13"/>
                <a:gd name="T11" fmla="*/ 0 h 23"/>
                <a:gd name="T12" fmla="*/ 5 w 13"/>
                <a:gd name="T13" fmla="*/ 5 h 23"/>
                <a:gd name="T14" fmla="*/ 5 w 13"/>
                <a:gd name="T15" fmla="*/ 5 h 23"/>
                <a:gd name="T16" fmla="*/ 8 w 13"/>
                <a:gd name="T17" fmla="*/ 3 h 23"/>
                <a:gd name="T18" fmla="*/ 12 w 13"/>
                <a:gd name="T19" fmla="*/ 15 h 23"/>
                <a:gd name="T20" fmla="*/ 12 w 13"/>
                <a:gd name="T21" fmla="*/ 15 h 23"/>
                <a:gd name="T22" fmla="*/ 13 w 13"/>
                <a:gd name="T23" fmla="*/ 19 h 23"/>
                <a:gd name="T24" fmla="*/ 13 w 13"/>
                <a:gd name="T25" fmla="*/ 19 h 23"/>
                <a:gd name="T26" fmla="*/ 11 w 13"/>
                <a:gd name="T27" fmla="*/ 23 h 23"/>
                <a:gd name="T28" fmla="*/ 11 w 13"/>
                <a:gd name="T29" fmla="*/ 23 h 23"/>
                <a:gd name="T30" fmla="*/ 7 w 13"/>
                <a:gd name="T31" fmla="*/ 23 h 23"/>
                <a:gd name="T32" fmla="*/ 7 w 13"/>
                <a:gd name="T33" fmla="*/ 23 h 23"/>
                <a:gd name="T34" fmla="*/ 6 w 13"/>
                <a:gd name="T35" fmla="*/ 23 h 23"/>
                <a:gd name="T36" fmla="*/ 7 w 13"/>
                <a:gd name="T37" fmla="*/ 20 h 23"/>
                <a:gd name="T38" fmla="*/ 9 w 13"/>
                <a:gd name="T39" fmla="*/ 19 h 23"/>
                <a:gd name="T40" fmla="*/ 9 w 13"/>
                <a:gd name="T41" fmla="*/ 19 h 23"/>
                <a:gd name="T42" fmla="*/ 9 w 13"/>
                <a:gd name="T43" fmla="*/ 15 h 23"/>
                <a:gd name="T44" fmla="*/ 9 w 13"/>
                <a:gd name="T45" fmla="*/ 15 h 23"/>
                <a:gd name="T46" fmla="*/ 6 w 13"/>
                <a:gd name="T47" fmla="*/ 6 h 23"/>
                <a:gd name="T48" fmla="*/ 6 w 13"/>
                <a:gd name="T49" fmla="*/ 6 h 23"/>
                <a:gd name="T50" fmla="*/ 7 w 13"/>
                <a:gd name="T51" fmla="*/ 20 h 23"/>
                <a:gd name="T52" fmla="*/ 0 w 13"/>
                <a:gd name="T53" fmla="*/ 2 h 23"/>
                <a:gd name="T54" fmla="*/ 0 w 13"/>
                <a:gd name="T55" fmla="*/ 2 h 23"/>
                <a:gd name="T56" fmla="*/ 0 w 13"/>
                <a:gd name="T57" fmla="*/ 2 h 23"/>
                <a:gd name="T58" fmla="*/ 0 w 13"/>
                <a:gd name="T59" fmla="*/ 2 h 23"/>
                <a:gd name="T60" fmla="*/ 0 w 13"/>
                <a:gd name="T61" fmla="*/ 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" h="23">
                  <a:moveTo>
                    <a:pt x="6" y="23"/>
                  </a:move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2" y="15"/>
                    <a:pt x="4" y="7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2"/>
                    <a:pt x="5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6"/>
                    <a:pt x="11" y="12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6"/>
                    <a:pt x="13" y="18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3" y="20"/>
                    <a:pt x="12" y="22"/>
                    <a:pt x="11" y="23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0" y="23"/>
                    <a:pt x="8" y="23"/>
                    <a:pt x="7" y="23"/>
                  </a:cubicBezTo>
                  <a:cubicBezTo>
                    <a:pt x="7" y="23"/>
                    <a:pt x="7" y="23"/>
                    <a:pt x="7" y="23"/>
                  </a:cubicBezTo>
                  <a:cubicBezTo>
                    <a:pt x="6" y="23"/>
                    <a:pt x="6" y="23"/>
                    <a:pt x="6" y="23"/>
                  </a:cubicBezTo>
                  <a:close/>
                  <a:moveTo>
                    <a:pt x="7" y="20"/>
                  </a:moveTo>
                  <a:cubicBezTo>
                    <a:pt x="10" y="20"/>
                    <a:pt x="9" y="20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8"/>
                    <a:pt x="9" y="17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3"/>
                    <a:pt x="7" y="7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11"/>
                    <a:pt x="6" y="16"/>
                    <a:pt x="7" y="20"/>
                  </a:cubicBezTo>
                  <a:close/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0" name="Freeform 274"/>
            <p:cNvSpPr>
              <a:spLocks noEditPoints="1"/>
            </p:cNvSpPr>
            <p:nvPr/>
          </p:nvSpPr>
          <p:spPr bwMode="auto">
            <a:xfrm>
              <a:off x="8765171" y="1110343"/>
              <a:ext cx="165195" cy="55705"/>
            </a:xfrm>
            <a:custGeom>
              <a:avLst/>
              <a:gdLst>
                <a:gd name="T0" fmla="*/ 6 w 36"/>
                <a:gd name="T1" fmla="*/ 9 h 12"/>
                <a:gd name="T2" fmla="*/ 0 w 36"/>
                <a:gd name="T3" fmla="*/ 4 h 12"/>
                <a:gd name="T4" fmla="*/ 3 w 36"/>
                <a:gd name="T5" fmla="*/ 1 h 12"/>
                <a:gd name="T6" fmla="*/ 7 w 36"/>
                <a:gd name="T7" fmla="*/ 0 h 12"/>
                <a:gd name="T8" fmla="*/ 17 w 36"/>
                <a:gd name="T9" fmla="*/ 1 h 12"/>
                <a:gd name="T10" fmla="*/ 25 w 36"/>
                <a:gd name="T11" fmla="*/ 2 h 12"/>
                <a:gd name="T12" fmla="*/ 25 w 36"/>
                <a:gd name="T13" fmla="*/ 2 h 12"/>
                <a:gd name="T14" fmla="*/ 26 w 36"/>
                <a:gd name="T15" fmla="*/ 2 h 12"/>
                <a:gd name="T16" fmla="*/ 34 w 36"/>
                <a:gd name="T17" fmla="*/ 4 h 12"/>
                <a:gd name="T18" fmla="*/ 34 w 36"/>
                <a:gd name="T19" fmla="*/ 5 h 12"/>
                <a:gd name="T20" fmla="*/ 26 w 36"/>
                <a:gd name="T21" fmla="*/ 6 h 12"/>
                <a:gd name="T22" fmla="*/ 26 w 36"/>
                <a:gd name="T23" fmla="*/ 6 h 12"/>
                <a:gd name="T24" fmla="*/ 25 w 36"/>
                <a:gd name="T25" fmla="*/ 6 h 12"/>
                <a:gd name="T26" fmla="*/ 16 w 36"/>
                <a:gd name="T27" fmla="*/ 5 h 12"/>
                <a:gd name="T28" fmla="*/ 7 w 36"/>
                <a:gd name="T29" fmla="*/ 3 h 12"/>
                <a:gd name="T30" fmla="*/ 5 w 36"/>
                <a:gd name="T31" fmla="*/ 4 h 12"/>
                <a:gd name="T32" fmla="*/ 4 w 36"/>
                <a:gd name="T33" fmla="*/ 4 h 12"/>
                <a:gd name="T34" fmla="*/ 4 w 36"/>
                <a:gd name="T35" fmla="*/ 4 h 12"/>
                <a:gd name="T36" fmla="*/ 7 w 36"/>
                <a:gd name="T37" fmla="*/ 6 h 12"/>
                <a:gd name="T38" fmla="*/ 13 w 36"/>
                <a:gd name="T39" fmla="*/ 8 h 12"/>
                <a:gd name="T40" fmla="*/ 21 w 36"/>
                <a:gd name="T41" fmla="*/ 9 h 12"/>
                <a:gd name="T42" fmla="*/ 32 w 36"/>
                <a:gd name="T43" fmla="*/ 8 h 12"/>
                <a:gd name="T44" fmla="*/ 34 w 36"/>
                <a:gd name="T45" fmla="*/ 8 h 12"/>
                <a:gd name="T46" fmla="*/ 34 w 36"/>
                <a:gd name="T47" fmla="*/ 8 h 12"/>
                <a:gd name="T48" fmla="*/ 34 w 36"/>
                <a:gd name="T49" fmla="*/ 8 h 12"/>
                <a:gd name="T50" fmla="*/ 35 w 36"/>
                <a:gd name="T51" fmla="*/ 8 h 12"/>
                <a:gd name="T52" fmla="*/ 36 w 36"/>
                <a:gd name="T53" fmla="*/ 9 h 12"/>
                <a:gd name="T54" fmla="*/ 35 w 36"/>
                <a:gd name="T55" fmla="*/ 11 h 12"/>
                <a:gd name="T56" fmla="*/ 34 w 36"/>
                <a:gd name="T57" fmla="*/ 11 h 12"/>
                <a:gd name="T58" fmla="*/ 32 w 36"/>
                <a:gd name="T59" fmla="*/ 11 h 12"/>
                <a:gd name="T60" fmla="*/ 21 w 36"/>
                <a:gd name="T61" fmla="*/ 12 h 12"/>
                <a:gd name="T62" fmla="*/ 34 w 36"/>
                <a:gd name="T63" fmla="*/ 9 h 12"/>
                <a:gd name="T64" fmla="*/ 34 w 36"/>
                <a:gd name="T65" fmla="*/ 9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6" h="12">
                  <a:moveTo>
                    <a:pt x="12" y="11"/>
                  </a:moveTo>
                  <a:cubicBezTo>
                    <a:pt x="11" y="11"/>
                    <a:pt x="8" y="10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8"/>
                    <a:pt x="1" y="7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4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20" y="2"/>
                    <a:pt x="22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30" y="2"/>
                    <a:pt x="31" y="3"/>
                    <a:pt x="34" y="4"/>
                  </a:cubicBezTo>
                  <a:cubicBezTo>
                    <a:pt x="34" y="4"/>
                    <a:pt x="34" y="4"/>
                    <a:pt x="34" y="4"/>
                  </a:cubicBezTo>
                  <a:cubicBezTo>
                    <a:pt x="34" y="5"/>
                    <a:pt x="34" y="5"/>
                    <a:pt x="34" y="5"/>
                  </a:cubicBezTo>
                  <a:cubicBezTo>
                    <a:pt x="33" y="8"/>
                    <a:pt x="33" y="8"/>
                    <a:pt x="33" y="8"/>
                  </a:cubicBezTo>
                  <a:cubicBezTo>
                    <a:pt x="29" y="6"/>
                    <a:pt x="29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5" y="6"/>
                    <a:pt x="25" y="6"/>
                    <a:pt x="25" y="6"/>
                  </a:cubicBezTo>
                  <a:cubicBezTo>
                    <a:pt x="22" y="6"/>
                    <a:pt x="19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3" y="4"/>
                    <a:pt x="10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6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9" y="7"/>
                    <a:pt x="12" y="7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6" y="8"/>
                    <a:pt x="18" y="9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4" y="9"/>
                    <a:pt x="28" y="8"/>
                    <a:pt x="32" y="8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3" y="8"/>
                    <a:pt x="33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4" y="8"/>
                    <a:pt x="34" y="8"/>
                    <a:pt x="35" y="8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6" y="8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5" y="11"/>
                    <a:pt x="35" y="11"/>
                    <a:pt x="35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3" y="11"/>
                    <a:pt x="33" y="11"/>
                    <a:pt x="32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9" y="11"/>
                    <a:pt x="25" y="12"/>
                    <a:pt x="21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8" y="12"/>
                    <a:pt x="15" y="12"/>
                    <a:pt x="12" y="11"/>
                  </a:cubicBezTo>
                  <a:close/>
                  <a:moveTo>
                    <a:pt x="34" y="9"/>
                  </a:moveTo>
                  <a:cubicBezTo>
                    <a:pt x="35" y="9"/>
                    <a:pt x="35" y="9"/>
                    <a:pt x="35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1" name="Freeform 275"/>
            <p:cNvSpPr>
              <a:spLocks/>
            </p:cNvSpPr>
            <p:nvPr/>
          </p:nvSpPr>
          <p:spPr bwMode="auto">
            <a:xfrm>
              <a:off x="8761329" y="1141077"/>
              <a:ext cx="36497" cy="32655"/>
            </a:xfrm>
            <a:custGeom>
              <a:avLst/>
              <a:gdLst>
                <a:gd name="T0" fmla="*/ 0 w 8"/>
                <a:gd name="T1" fmla="*/ 5 h 7"/>
                <a:gd name="T2" fmla="*/ 6 w 8"/>
                <a:gd name="T3" fmla="*/ 0 h 7"/>
                <a:gd name="T4" fmla="*/ 6 w 8"/>
                <a:gd name="T5" fmla="*/ 0 h 7"/>
                <a:gd name="T6" fmla="*/ 6 w 8"/>
                <a:gd name="T7" fmla="*/ 0 h 7"/>
                <a:gd name="T8" fmla="*/ 8 w 8"/>
                <a:gd name="T9" fmla="*/ 3 h 7"/>
                <a:gd name="T10" fmla="*/ 4 w 8"/>
                <a:gd name="T11" fmla="*/ 5 h 7"/>
                <a:gd name="T12" fmla="*/ 4 w 8"/>
                <a:gd name="T13" fmla="*/ 5 h 7"/>
                <a:gd name="T14" fmla="*/ 3 w 8"/>
                <a:gd name="T15" fmla="*/ 5 h 7"/>
                <a:gd name="T16" fmla="*/ 4 w 8"/>
                <a:gd name="T17" fmla="*/ 5 h 7"/>
                <a:gd name="T18" fmla="*/ 4 w 8"/>
                <a:gd name="T19" fmla="*/ 5 h 7"/>
                <a:gd name="T20" fmla="*/ 1 w 8"/>
                <a:gd name="T21" fmla="*/ 7 h 7"/>
                <a:gd name="T22" fmla="*/ 0 w 8"/>
                <a:gd name="T2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7">
                  <a:moveTo>
                    <a:pt x="0" y="5"/>
                  </a:moveTo>
                  <a:cubicBezTo>
                    <a:pt x="1" y="1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3"/>
                    <a:pt x="4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2" name="Freeform 276"/>
            <p:cNvSpPr>
              <a:spLocks noEditPoints="1"/>
            </p:cNvSpPr>
            <p:nvPr/>
          </p:nvSpPr>
          <p:spPr bwMode="auto">
            <a:xfrm>
              <a:off x="8976468" y="1146839"/>
              <a:ext cx="36497" cy="55705"/>
            </a:xfrm>
            <a:custGeom>
              <a:avLst/>
              <a:gdLst>
                <a:gd name="T0" fmla="*/ 2 w 8"/>
                <a:gd name="T1" fmla="*/ 12 h 12"/>
                <a:gd name="T2" fmla="*/ 2 w 8"/>
                <a:gd name="T3" fmla="*/ 12 h 12"/>
                <a:gd name="T4" fmla="*/ 2 w 8"/>
                <a:gd name="T5" fmla="*/ 12 h 12"/>
                <a:gd name="T6" fmla="*/ 2 w 8"/>
                <a:gd name="T7" fmla="*/ 12 h 12"/>
                <a:gd name="T8" fmla="*/ 2 w 8"/>
                <a:gd name="T9" fmla="*/ 12 h 12"/>
                <a:gd name="T10" fmla="*/ 2 w 8"/>
                <a:gd name="T11" fmla="*/ 8 h 12"/>
                <a:gd name="T12" fmla="*/ 4 w 8"/>
                <a:gd name="T13" fmla="*/ 6 h 12"/>
                <a:gd name="T14" fmla="*/ 4 w 8"/>
                <a:gd name="T15" fmla="*/ 6 h 12"/>
                <a:gd name="T16" fmla="*/ 1 w 8"/>
                <a:gd name="T17" fmla="*/ 3 h 12"/>
                <a:gd name="T18" fmla="*/ 1 w 8"/>
                <a:gd name="T19" fmla="*/ 3 h 12"/>
                <a:gd name="T20" fmla="*/ 1 w 8"/>
                <a:gd name="T21" fmla="*/ 3 h 12"/>
                <a:gd name="T22" fmla="*/ 1 w 8"/>
                <a:gd name="T23" fmla="*/ 3 h 12"/>
                <a:gd name="T24" fmla="*/ 0 w 8"/>
                <a:gd name="T25" fmla="*/ 0 h 12"/>
                <a:gd name="T26" fmla="*/ 1 w 8"/>
                <a:gd name="T27" fmla="*/ 0 h 12"/>
                <a:gd name="T28" fmla="*/ 1 w 8"/>
                <a:gd name="T29" fmla="*/ 0 h 12"/>
                <a:gd name="T30" fmla="*/ 7 w 8"/>
                <a:gd name="T31" fmla="*/ 6 h 12"/>
                <a:gd name="T32" fmla="*/ 7 w 8"/>
                <a:gd name="T33" fmla="*/ 6 h 12"/>
                <a:gd name="T34" fmla="*/ 2 w 8"/>
                <a:gd name="T35" fmla="*/ 12 h 12"/>
                <a:gd name="T36" fmla="*/ 2 w 8"/>
                <a:gd name="T37" fmla="*/ 12 h 12"/>
                <a:gd name="T38" fmla="*/ 2 w 8"/>
                <a:gd name="T39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" h="12">
                  <a:moveTo>
                    <a:pt x="2" y="12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lose/>
                  <a:moveTo>
                    <a:pt x="2" y="8"/>
                  </a:moveTo>
                  <a:cubicBezTo>
                    <a:pt x="4" y="8"/>
                    <a:pt x="4" y="7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3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5" y="0"/>
                    <a:pt x="7" y="3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8" y="9"/>
                    <a:pt x="6" y="11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8"/>
                    <a:pt x="2" y="8"/>
                    <a:pt x="2" y="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3" name="Freeform 277"/>
            <p:cNvSpPr>
              <a:spLocks noEditPoints="1"/>
            </p:cNvSpPr>
            <p:nvPr/>
          </p:nvSpPr>
          <p:spPr bwMode="auto">
            <a:xfrm>
              <a:off x="8963021" y="1110343"/>
              <a:ext cx="40338" cy="46101"/>
            </a:xfrm>
            <a:custGeom>
              <a:avLst/>
              <a:gdLst>
                <a:gd name="T0" fmla="*/ 4 w 9"/>
                <a:gd name="T1" fmla="*/ 7 h 10"/>
                <a:gd name="T2" fmla="*/ 5 w 9"/>
                <a:gd name="T3" fmla="*/ 5 h 10"/>
                <a:gd name="T4" fmla="*/ 5 w 9"/>
                <a:gd name="T5" fmla="*/ 5 h 10"/>
                <a:gd name="T6" fmla="*/ 4 w 9"/>
                <a:gd name="T7" fmla="*/ 4 h 10"/>
                <a:gd name="T8" fmla="*/ 4 w 9"/>
                <a:gd name="T9" fmla="*/ 4 h 10"/>
                <a:gd name="T10" fmla="*/ 3 w 9"/>
                <a:gd name="T11" fmla="*/ 5 h 10"/>
                <a:gd name="T12" fmla="*/ 3 w 9"/>
                <a:gd name="T13" fmla="*/ 5 h 10"/>
                <a:gd name="T14" fmla="*/ 0 w 9"/>
                <a:gd name="T15" fmla="*/ 3 h 10"/>
                <a:gd name="T16" fmla="*/ 4 w 9"/>
                <a:gd name="T17" fmla="*/ 0 h 10"/>
                <a:gd name="T18" fmla="*/ 4 w 9"/>
                <a:gd name="T19" fmla="*/ 0 h 10"/>
                <a:gd name="T20" fmla="*/ 9 w 9"/>
                <a:gd name="T21" fmla="*/ 5 h 10"/>
                <a:gd name="T22" fmla="*/ 9 w 9"/>
                <a:gd name="T23" fmla="*/ 5 h 10"/>
                <a:gd name="T24" fmla="*/ 5 w 9"/>
                <a:gd name="T25" fmla="*/ 10 h 10"/>
                <a:gd name="T26" fmla="*/ 5 w 9"/>
                <a:gd name="T27" fmla="*/ 10 h 10"/>
                <a:gd name="T28" fmla="*/ 4 w 9"/>
                <a:gd name="T29" fmla="*/ 7 h 10"/>
                <a:gd name="T30" fmla="*/ 3 w 9"/>
                <a:gd name="T31" fmla="*/ 5 h 10"/>
                <a:gd name="T32" fmla="*/ 3 w 9"/>
                <a:gd name="T33" fmla="*/ 5 h 10"/>
                <a:gd name="T34" fmla="*/ 3 w 9"/>
                <a:gd name="T35" fmla="*/ 5 h 10"/>
                <a:gd name="T36" fmla="*/ 3 w 9"/>
                <a:gd name="T37" fmla="*/ 5 h 10"/>
                <a:gd name="T38" fmla="*/ 3 w 9"/>
                <a:gd name="T3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9" h="10">
                  <a:moveTo>
                    <a:pt x="4" y="7"/>
                  </a:moveTo>
                  <a:cubicBezTo>
                    <a:pt x="5" y="6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1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7" y="0"/>
                    <a:pt x="9" y="2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7"/>
                    <a:pt x="8" y="9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4" y="7"/>
                    <a:pt x="4" y="7"/>
                    <a:pt x="4" y="7"/>
                  </a:cubicBezTo>
                  <a:close/>
                  <a:moveTo>
                    <a:pt x="3" y="5"/>
                  </a:move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4" name="Freeform 278"/>
            <p:cNvSpPr>
              <a:spLocks/>
            </p:cNvSpPr>
            <p:nvPr/>
          </p:nvSpPr>
          <p:spPr bwMode="auto">
            <a:xfrm>
              <a:off x="8715228" y="973960"/>
              <a:ext cx="366887" cy="149828"/>
            </a:xfrm>
            <a:custGeom>
              <a:avLst/>
              <a:gdLst>
                <a:gd name="T0" fmla="*/ 0 w 80"/>
                <a:gd name="T1" fmla="*/ 18 h 32"/>
                <a:gd name="T2" fmla="*/ 1 w 80"/>
                <a:gd name="T3" fmla="*/ 15 h 32"/>
                <a:gd name="T4" fmla="*/ 18 w 80"/>
                <a:gd name="T5" fmla="*/ 1 h 32"/>
                <a:gd name="T6" fmla="*/ 26 w 80"/>
                <a:gd name="T7" fmla="*/ 0 h 32"/>
                <a:gd name="T8" fmla="*/ 31 w 80"/>
                <a:gd name="T9" fmla="*/ 0 h 32"/>
                <a:gd name="T10" fmla="*/ 39 w 80"/>
                <a:gd name="T11" fmla="*/ 5 h 32"/>
                <a:gd name="T12" fmla="*/ 41 w 80"/>
                <a:gd name="T13" fmla="*/ 5 h 32"/>
                <a:gd name="T14" fmla="*/ 48 w 80"/>
                <a:gd name="T15" fmla="*/ 4 h 32"/>
                <a:gd name="T16" fmla="*/ 55 w 80"/>
                <a:gd name="T17" fmla="*/ 4 h 32"/>
                <a:gd name="T18" fmla="*/ 62 w 80"/>
                <a:gd name="T19" fmla="*/ 4 h 32"/>
                <a:gd name="T20" fmla="*/ 74 w 80"/>
                <a:gd name="T21" fmla="*/ 10 h 32"/>
                <a:gd name="T22" fmla="*/ 76 w 80"/>
                <a:gd name="T23" fmla="*/ 15 h 32"/>
                <a:gd name="T24" fmla="*/ 76 w 80"/>
                <a:gd name="T25" fmla="*/ 20 h 32"/>
                <a:gd name="T26" fmla="*/ 80 w 80"/>
                <a:gd name="T27" fmla="*/ 26 h 32"/>
                <a:gd name="T28" fmla="*/ 73 w 80"/>
                <a:gd name="T29" fmla="*/ 32 h 32"/>
                <a:gd name="T30" fmla="*/ 71 w 80"/>
                <a:gd name="T31" fmla="*/ 32 h 32"/>
                <a:gd name="T32" fmla="*/ 63 w 80"/>
                <a:gd name="T33" fmla="*/ 32 h 32"/>
                <a:gd name="T34" fmla="*/ 60 w 80"/>
                <a:gd name="T35" fmla="*/ 32 h 32"/>
                <a:gd name="T36" fmla="*/ 59 w 80"/>
                <a:gd name="T37" fmla="*/ 29 h 32"/>
                <a:gd name="T38" fmla="*/ 63 w 80"/>
                <a:gd name="T39" fmla="*/ 28 h 32"/>
                <a:gd name="T40" fmla="*/ 71 w 80"/>
                <a:gd name="T41" fmla="*/ 29 h 32"/>
                <a:gd name="T42" fmla="*/ 73 w 80"/>
                <a:gd name="T43" fmla="*/ 29 h 32"/>
                <a:gd name="T44" fmla="*/ 76 w 80"/>
                <a:gd name="T45" fmla="*/ 26 h 32"/>
                <a:gd name="T46" fmla="*/ 73 w 80"/>
                <a:gd name="T47" fmla="*/ 22 h 32"/>
                <a:gd name="T48" fmla="*/ 72 w 80"/>
                <a:gd name="T49" fmla="*/ 20 h 32"/>
                <a:gd name="T50" fmla="*/ 73 w 80"/>
                <a:gd name="T51" fmla="*/ 15 h 32"/>
                <a:gd name="T52" fmla="*/ 72 w 80"/>
                <a:gd name="T53" fmla="*/ 12 h 32"/>
                <a:gd name="T54" fmla="*/ 61 w 80"/>
                <a:gd name="T55" fmla="*/ 7 h 32"/>
                <a:gd name="T56" fmla="*/ 55 w 80"/>
                <a:gd name="T57" fmla="*/ 7 h 32"/>
                <a:gd name="T58" fmla="*/ 49 w 80"/>
                <a:gd name="T59" fmla="*/ 7 h 32"/>
                <a:gd name="T60" fmla="*/ 41 w 80"/>
                <a:gd name="T61" fmla="*/ 9 h 32"/>
                <a:gd name="T62" fmla="*/ 38 w 80"/>
                <a:gd name="T63" fmla="*/ 8 h 32"/>
                <a:gd name="T64" fmla="*/ 31 w 80"/>
                <a:gd name="T65" fmla="*/ 3 h 32"/>
                <a:gd name="T66" fmla="*/ 26 w 80"/>
                <a:gd name="T67" fmla="*/ 3 h 32"/>
                <a:gd name="T68" fmla="*/ 19 w 80"/>
                <a:gd name="T69" fmla="*/ 4 h 32"/>
                <a:gd name="T70" fmla="*/ 4 w 80"/>
                <a:gd name="T71" fmla="*/ 16 h 32"/>
                <a:gd name="T72" fmla="*/ 3 w 80"/>
                <a:gd name="T73" fmla="*/ 18 h 32"/>
                <a:gd name="T74" fmla="*/ 7 w 80"/>
                <a:gd name="T75" fmla="*/ 21 h 32"/>
                <a:gd name="T76" fmla="*/ 16 w 80"/>
                <a:gd name="T77" fmla="*/ 29 h 32"/>
                <a:gd name="T78" fmla="*/ 5 w 80"/>
                <a:gd name="T79" fmla="*/ 2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80" h="32">
                  <a:moveTo>
                    <a:pt x="5" y="24"/>
                  </a:moveTo>
                  <a:cubicBezTo>
                    <a:pt x="4" y="22"/>
                    <a:pt x="0" y="22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17"/>
                    <a:pt x="0" y="16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3" y="9"/>
                    <a:pt x="12" y="3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0" y="0"/>
                    <a:pt x="23" y="0"/>
                    <a:pt x="26" y="0"/>
                  </a:cubicBezTo>
                  <a:cubicBezTo>
                    <a:pt x="26" y="0"/>
                    <a:pt x="26" y="0"/>
                    <a:pt x="26" y="0"/>
                  </a:cubicBezTo>
                  <a:cubicBezTo>
                    <a:pt x="28" y="0"/>
                    <a:pt x="30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1"/>
                    <a:pt x="37" y="4"/>
                    <a:pt x="39" y="5"/>
                  </a:cubicBezTo>
                  <a:cubicBezTo>
                    <a:pt x="39" y="5"/>
                    <a:pt x="39" y="5"/>
                    <a:pt x="39" y="5"/>
                  </a:cubicBezTo>
                  <a:cubicBezTo>
                    <a:pt x="40" y="5"/>
                    <a:pt x="40" y="5"/>
                    <a:pt x="41" y="5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43" y="5"/>
                    <a:pt x="46" y="4"/>
                    <a:pt x="48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50" y="4"/>
                    <a:pt x="53" y="4"/>
                    <a:pt x="55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4"/>
                    <a:pt x="60" y="4"/>
                    <a:pt x="62" y="4"/>
                  </a:cubicBezTo>
                  <a:cubicBezTo>
                    <a:pt x="62" y="4"/>
                    <a:pt x="62" y="4"/>
                    <a:pt x="62" y="4"/>
                  </a:cubicBezTo>
                  <a:cubicBezTo>
                    <a:pt x="66" y="5"/>
                    <a:pt x="71" y="6"/>
                    <a:pt x="74" y="10"/>
                  </a:cubicBezTo>
                  <a:cubicBezTo>
                    <a:pt x="74" y="10"/>
                    <a:pt x="74" y="10"/>
                    <a:pt x="74" y="10"/>
                  </a:cubicBezTo>
                  <a:cubicBezTo>
                    <a:pt x="76" y="11"/>
                    <a:pt x="77" y="13"/>
                    <a:pt x="76" y="15"/>
                  </a:cubicBezTo>
                  <a:cubicBezTo>
                    <a:pt x="76" y="15"/>
                    <a:pt x="76" y="15"/>
                    <a:pt x="76" y="15"/>
                  </a:cubicBezTo>
                  <a:cubicBezTo>
                    <a:pt x="76" y="17"/>
                    <a:pt x="76" y="18"/>
                    <a:pt x="76" y="20"/>
                  </a:cubicBezTo>
                  <a:cubicBezTo>
                    <a:pt x="76" y="20"/>
                    <a:pt x="76" y="20"/>
                    <a:pt x="76" y="20"/>
                  </a:cubicBezTo>
                  <a:cubicBezTo>
                    <a:pt x="78" y="21"/>
                    <a:pt x="80" y="23"/>
                    <a:pt x="80" y="26"/>
                  </a:cubicBezTo>
                  <a:cubicBezTo>
                    <a:pt x="80" y="26"/>
                    <a:pt x="80" y="26"/>
                    <a:pt x="80" y="26"/>
                  </a:cubicBezTo>
                  <a:cubicBezTo>
                    <a:pt x="80" y="29"/>
                    <a:pt x="77" y="31"/>
                    <a:pt x="73" y="32"/>
                  </a:cubicBezTo>
                  <a:cubicBezTo>
                    <a:pt x="73" y="32"/>
                    <a:pt x="73" y="32"/>
                    <a:pt x="73" y="32"/>
                  </a:cubicBezTo>
                  <a:cubicBezTo>
                    <a:pt x="72" y="32"/>
                    <a:pt x="72" y="32"/>
                    <a:pt x="71" y="32"/>
                  </a:cubicBezTo>
                  <a:cubicBezTo>
                    <a:pt x="71" y="32"/>
                    <a:pt x="71" y="32"/>
                    <a:pt x="71" y="32"/>
                  </a:cubicBezTo>
                  <a:cubicBezTo>
                    <a:pt x="68" y="32"/>
                    <a:pt x="65" y="32"/>
                    <a:pt x="63" y="32"/>
                  </a:cubicBezTo>
                  <a:cubicBezTo>
                    <a:pt x="63" y="32"/>
                    <a:pt x="63" y="32"/>
                    <a:pt x="63" y="32"/>
                  </a:cubicBezTo>
                  <a:cubicBezTo>
                    <a:pt x="62" y="32"/>
                    <a:pt x="61" y="32"/>
                    <a:pt x="60" y="32"/>
                  </a:cubicBezTo>
                  <a:cubicBezTo>
                    <a:pt x="60" y="32"/>
                    <a:pt x="60" y="32"/>
                    <a:pt x="60" y="32"/>
                  </a:cubicBezTo>
                  <a:cubicBezTo>
                    <a:pt x="59" y="29"/>
                    <a:pt x="59" y="29"/>
                    <a:pt x="59" y="29"/>
                  </a:cubicBezTo>
                  <a:cubicBezTo>
                    <a:pt x="60" y="28"/>
                    <a:pt x="62" y="28"/>
                    <a:pt x="63" y="28"/>
                  </a:cubicBezTo>
                  <a:cubicBezTo>
                    <a:pt x="63" y="28"/>
                    <a:pt x="63" y="28"/>
                    <a:pt x="63" y="28"/>
                  </a:cubicBezTo>
                  <a:cubicBezTo>
                    <a:pt x="66" y="28"/>
                    <a:pt x="69" y="29"/>
                    <a:pt x="71" y="29"/>
                  </a:cubicBezTo>
                  <a:cubicBezTo>
                    <a:pt x="71" y="29"/>
                    <a:pt x="71" y="29"/>
                    <a:pt x="71" y="29"/>
                  </a:cubicBezTo>
                  <a:cubicBezTo>
                    <a:pt x="71" y="29"/>
                    <a:pt x="72" y="29"/>
                    <a:pt x="73" y="29"/>
                  </a:cubicBezTo>
                  <a:cubicBezTo>
                    <a:pt x="73" y="29"/>
                    <a:pt x="73" y="29"/>
                    <a:pt x="73" y="29"/>
                  </a:cubicBezTo>
                  <a:cubicBezTo>
                    <a:pt x="75" y="28"/>
                    <a:pt x="76" y="27"/>
                    <a:pt x="76" y="26"/>
                  </a:cubicBezTo>
                  <a:cubicBezTo>
                    <a:pt x="76" y="26"/>
                    <a:pt x="76" y="26"/>
                    <a:pt x="76" y="26"/>
                  </a:cubicBezTo>
                  <a:cubicBezTo>
                    <a:pt x="76" y="25"/>
                    <a:pt x="75" y="23"/>
                    <a:pt x="73" y="22"/>
                  </a:cubicBezTo>
                  <a:cubicBezTo>
                    <a:pt x="73" y="22"/>
                    <a:pt x="73" y="22"/>
                    <a:pt x="73" y="22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72" y="20"/>
                    <a:pt x="72" y="20"/>
                    <a:pt x="72" y="20"/>
                  </a:cubicBezTo>
                  <a:cubicBezTo>
                    <a:pt x="73" y="18"/>
                    <a:pt x="73" y="16"/>
                    <a:pt x="73" y="15"/>
                  </a:cubicBezTo>
                  <a:cubicBezTo>
                    <a:pt x="73" y="15"/>
                    <a:pt x="73" y="15"/>
                    <a:pt x="73" y="15"/>
                  </a:cubicBezTo>
                  <a:cubicBezTo>
                    <a:pt x="73" y="14"/>
                    <a:pt x="73" y="13"/>
                    <a:pt x="72" y="12"/>
                  </a:cubicBezTo>
                  <a:cubicBezTo>
                    <a:pt x="72" y="12"/>
                    <a:pt x="72" y="12"/>
                    <a:pt x="72" y="12"/>
                  </a:cubicBezTo>
                  <a:cubicBezTo>
                    <a:pt x="70" y="9"/>
                    <a:pt x="66" y="8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59" y="7"/>
                    <a:pt x="57" y="7"/>
                    <a:pt x="55" y="7"/>
                  </a:cubicBezTo>
                  <a:cubicBezTo>
                    <a:pt x="55" y="7"/>
                    <a:pt x="55" y="7"/>
                    <a:pt x="55" y="7"/>
                  </a:cubicBezTo>
                  <a:cubicBezTo>
                    <a:pt x="53" y="7"/>
                    <a:pt x="51" y="7"/>
                    <a:pt x="49" y="7"/>
                  </a:cubicBezTo>
                  <a:cubicBezTo>
                    <a:pt x="49" y="7"/>
                    <a:pt x="49" y="7"/>
                    <a:pt x="49" y="7"/>
                  </a:cubicBezTo>
                  <a:cubicBezTo>
                    <a:pt x="47" y="8"/>
                    <a:pt x="44" y="9"/>
                    <a:pt x="41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0" y="9"/>
                    <a:pt x="39" y="9"/>
                    <a:pt x="38" y="8"/>
                  </a:cubicBezTo>
                  <a:cubicBezTo>
                    <a:pt x="38" y="8"/>
                    <a:pt x="38" y="8"/>
                    <a:pt x="38" y="8"/>
                  </a:cubicBezTo>
                  <a:cubicBezTo>
                    <a:pt x="34" y="6"/>
                    <a:pt x="34" y="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29" y="3"/>
                    <a:pt x="28" y="3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4" y="3"/>
                    <a:pt x="21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4" y="6"/>
                    <a:pt x="5" y="12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3" y="17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4" y="19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10" y="24"/>
                    <a:pt x="15" y="30"/>
                    <a:pt x="16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6" y="32"/>
                    <a:pt x="16" y="32"/>
                    <a:pt x="16" y="32"/>
                  </a:cubicBezTo>
                  <a:cubicBezTo>
                    <a:pt x="11" y="32"/>
                    <a:pt x="8" y="25"/>
                    <a:pt x="5" y="2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5" name="Freeform 279"/>
            <p:cNvSpPr>
              <a:spLocks/>
            </p:cNvSpPr>
            <p:nvPr/>
          </p:nvSpPr>
          <p:spPr bwMode="auto">
            <a:xfrm>
              <a:off x="8724833" y="1029666"/>
              <a:ext cx="353441" cy="71072"/>
            </a:xfrm>
            <a:custGeom>
              <a:avLst/>
              <a:gdLst>
                <a:gd name="T0" fmla="*/ 74 w 77"/>
                <a:gd name="T1" fmla="*/ 15 h 15"/>
                <a:gd name="T2" fmla="*/ 70 w 77"/>
                <a:gd name="T3" fmla="*/ 15 h 15"/>
                <a:gd name="T4" fmla="*/ 70 w 77"/>
                <a:gd name="T5" fmla="*/ 15 h 15"/>
                <a:gd name="T6" fmla="*/ 61 w 77"/>
                <a:gd name="T7" fmla="*/ 12 h 15"/>
                <a:gd name="T8" fmla="*/ 61 w 77"/>
                <a:gd name="T9" fmla="*/ 12 h 15"/>
                <a:gd name="T10" fmla="*/ 60 w 77"/>
                <a:gd name="T11" fmla="*/ 9 h 15"/>
                <a:gd name="T12" fmla="*/ 60 w 77"/>
                <a:gd name="T13" fmla="*/ 9 h 15"/>
                <a:gd name="T14" fmla="*/ 60 w 77"/>
                <a:gd name="T15" fmla="*/ 7 h 15"/>
                <a:gd name="T16" fmla="*/ 60 w 77"/>
                <a:gd name="T17" fmla="*/ 7 h 15"/>
                <a:gd name="T18" fmla="*/ 57 w 77"/>
                <a:gd name="T19" fmla="*/ 6 h 15"/>
                <a:gd name="T20" fmla="*/ 57 w 77"/>
                <a:gd name="T21" fmla="*/ 6 h 15"/>
                <a:gd name="T22" fmla="*/ 54 w 77"/>
                <a:gd name="T23" fmla="*/ 5 h 15"/>
                <a:gd name="T24" fmla="*/ 54 w 77"/>
                <a:gd name="T25" fmla="*/ 5 h 15"/>
                <a:gd name="T26" fmla="*/ 39 w 77"/>
                <a:gd name="T27" fmla="*/ 11 h 15"/>
                <a:gd name="T28" fmla="*/ 39 w 77"/>
                <a:gd name="T29" fmla="*/ 11 h 15"/>
                <a:gd name="T30" fmla="*/ 38 w 77"/>
                <a:gd name="T31" fmla="*/ 11 h 15"/>
                <a:gd name="T32" fmla="*/ 38 w 77"/>
                <a:gd name="T33" fmla="*/ 11 h 15"/>
                <a:gd name="T34" fmla="*/ 32 w 77"/>
                <a:gd name="T35" fmla="*/ 5 h 15"/>
                <a:gd name="T36" fmla="*/ 32 w 77"/>
                <a:gd name="T37" fmla="*/ 5 h 15"/>
                <a:gd name="T38" fmla="*/ 25 w 77"/>
                <a:gd name="T39" fmla="*/ 2 h 15"/>
                <a:gd name="T40" fmla="*/ 25 w 77"/>
                <a:gd name="T41" fmla="*/ 2 h 15"/>
                <a:gd name="T42" fmla="*/ 24 w 77"/>
                <a:gd name="T43" fmla="*/ 2 h 15"/>
                <a:gd name="T44" fmla="*/ 24 w 77"/>
                <a:gd name="T45" fmla="*/ 2 h 15"/>
                <a:gd name="T46" fmla="*/ 5 w 77"/>
                <a:gd name="T47" fmla="*/ 9 h 15"/>
                <a:gd name="T48" fmla="*/ 5 w 77"/>
                <a:gd name="T49" fmla="*/ 9 h 15"/>
                <a:gd name="T50" fmla="*/ 0 w 77"/>
                <a:gd name="T51" fmla="*/ 6 h 15"/>
                <a:gd name="T52" fmla="*/ 0 w 77"/>
                <a:gd name="T53" fmla="*/ 6 h 15"/>
                <a:gd name="T54" fmla="*/ 0 w 77"/>
                <a:gd name="T55" fmla="*/ 6 h 15"/>
                <a:gd name="T56" fmla="*/ 2 w 77"/>
                <a:gd name="T57" fmla="*/ 5 h 15"/>
                <a:gd name="T58" fmla="*/ 5 w 77"/>
                <a:gd name="T59" fmla="*/ 7 h 15"/>
                <a:gd name="T60" fmla="*/ 5 w 77"/>
                <a:gd name="T61" fmla="*/ 7 h 15"/>
                <a:gd name="T62" fmla="*/ 24 w 77"/>
                <a:gd name="T63" fmla="*/ 0 h 15"/>
                <a:gd name="T64" fmla="*/ 24 w 77"/>
                <a:gd name="T65" fmla="*/ 0 h 15"/>
                <a:gd name="T66" fmla="*/ 25 w 77"/>
                <a:gd name="T67" fmla="*/ 0 h 15"/>
                <a:gd name="T68" fmla="*/ 25 w 77"/>
                <a:gd name="T69" fmla="*/ 0 h 15"/>
                <a:gd name="T70" fmla="*/ 33 w 77"/>
                <a:gd name="T71" fmla="*/ 4 h 15"/>
                <a:gd name="T72" fmla="*/ 33 w 77"/>
                <a:gd name="T73" fmla="*/ 4 h 15"/>
                <a:gd name="T74" fmla="*/ 38 w 77"/>
                <a:gd name="T75" fmla="*/ 9 h 15"/>
                <a:gd name="T76" fmla="*/ 38 w 77"/>
                <a:gd name="T77" fmla="*/ 9 h 15"/>
                <a:gd name="T78" fmla="*/ 39 w 77"/>
                <a:gd name="T79" fmla="*/ 10 h 15"/>
                <a:gd name="T80" fmla="*/ 39 w 77"/>
                <a:gd name="T81" fmla="*/ 10 h 15"/>
                <a:gd name="T82" fmla="*/ 54 w 77"/>
                <a:gd name="T83" fmla="*/ 4 h 15"/>
                <a:gd name="T84" fmla="*/ 54 w 77"/>
                <a:gd name="T85" fmla="*/ 4 h 15"/>
                <a:gd name="T86" fmla="*/ 58 w 77"/>
                <a:gd name="T87" fmla="*/ 4 h 15"/>
                <a:gd name="T88" fmla="*/ 58 w 77"/>
                <a:gd name="T89" fmla="*/ 4 h 15"/>
                <a:gd name="T90" fmla="*/ 61 w 77"/>
                <a:gd name="T91" fmla="*/ 7 h 15"/>
                <a:gd name="T92" fmla="*/ 61 w 77"/>
                <a:gd name="T93" fmla="*/ 7 h 15"/>
                <a:gd name="T94" fmla="*/ 61 w 77"/>
                <a:gd name="T95" fmla="*/ 9 h 15"/>
                <a:gd name="T96" fmla="*/ 61 w 77"/>
                <a:gd name="T97" fmla="*/ 9 h 15"/>
                <a:gd name="T98" fmla="*/ 62 w 77"/>
                <a:gd name="T99" fmla="*/ 11 h 15"/>
                <a:gd name="T100" fmla="*/ 62 w 77"/>
                <a:gd name="T101" fmla="*/ 11 h 15"/>
                <a:gd name="T102" fmla="*/ 70 w 77"/>
                <a:gd name="T103" fmla="*/ 13 h 15"/>
                <a:gd name="T104" fmla="*/ 70 w 77"/>
                <a:gd name="T105" fmla="*/ 13 h 15"/>
                <a:gd name="T106" fmla="*/ 74 w 77"/>
                <a:gd name="T107" fmla="*/ 14 h 15"/>
                <a:gd name="T108" fmla="*/ 74 w 77"/>
                <a:gd name="T109" fmla="*/ 14 h 15"/>
                <a:gd name="T110" fmla="*/ 75 w 77"/>
                <a:gd name="T111" fmla="*/ 13 h 15"/>
                <a:gd name="T112" fmla="*/ 75 w 77"/>
                <a:gd name="T113" fmla="*/ 13 h 15"/>
                <a:gd name="T114" fmla="*/ 77 w 77"/>
                <a:gd name="T115" fmla="*/ 13 h 15"/>
                <a:gd name="T116" fmla="*/ 74 w 77"/>
                <a:gd name="T117" fmla="*/ 15 h 15"/>
                <a:gd name="T118" fmla="*/ 74 w 77"/>
                <a:gd name="T119" fmla="*/ 15 h 15"/>
                <a:gd name="T120" fmla="*/ 74 w 77"/>
                <a:gd name="T12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77" h="15">
                  <a:moveTo>
                    <a:pt x="74" y="15"/>
                  </a:moveTo>
                  <a:cubicBezTo>
                    <a:pt x="73" y="15"/>
                    <a:pt x="71" y="15"/>
                    <a:pt x="70" y="15"/>
                  </a:cubicBezTo>
                  <a:cubicBezTo>
                    <a:pt x="70" y="15"/>
                    <a:pt x="70" y="15"/>
                    <a:pt x="70" y="15"/>
                  </a:cubicBezTo>
                  <a:cubicBezTo>
                    <a:pt x="68" y="14"/>
                    <a:pt x="63" y="15"/>
                    <a:pt x="61" y="12"/>
                  </a:cubicBezTo>
                  <a:cubicBezTo>
                    <a:pt x="61" y="12"/>
                    <a:pt x="61" y="12"/>
                    <a:pt x="61" y="12"/>
                  </a:cubicBezTo>
                  <a:cubicBezTo>
                    <a:pt x="60" y="11"/>
                    <a:pt x="60" y="10"/>
                    <a:pt x="60" y="9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60" y="8"/>
                    <a:pt x="60" y="8"/>
                    <a:pt x="60" y="7"/>
                  </a:cubicBezTo>
                  <a:cubicBezTo>
                    <a:pt x="60" y="7"/>
                    <a:pt x="60" y="7"/>
                    <a:pt x="60" y="7"/>
                  </a:cubicBezTo>
                  <a:cubicBezTo>
                    <a:pt x="60" y="7"/>
                    <a:pt x="60" y="6"/>
                    <a:pt x="57" y="6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6" y="5"/>
                    <a:pt x="55" y="5"/>
                    <a:pt x="54" y="5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49" y="5"/>
                    <a:pt x="46" y="11"/>
                    <a:pt x="39" y="11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9" y="11"/>
                    <a:pt x="38" y="11"/>
                    <a:pt x="38" y="11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2" y="10"/>
                    <a:pt x="33" y="9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0" y="2"/>
                    <a:pt x="28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0" y="2"/>
                    <a:pt x="11" y="9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3" y="9"/>
                    <a:pt x="1" y="8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10" y="7"/>
                    <a:pt x="19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0"/>
                    <a:pt x="31" y="1"/>
                    <a:pt x="33" y="4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6" y="9"/>
                    <a:pt x="33" y="8"/>
                    <a:pt x="38" y="9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8" y="10"/>
                    <a:pt x="39" y="10"/>
                    <a:pt x="39" y="10"/>
                  </a:cubicBezTo>
                  <a:cubicBezTo>
                    <a:pt x="39" y="10"/>
                    <a:pt x="39" y="10"/>
                    <a:pt x="39" y="10"/>
                  </a:cubicBezTo>
                  <a:cubicBezTo>
                    <a:pt x="45" y="10"/>
                    <a:pt x="47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55" y="4"/>
                    <a:pt x="56" y="4"/>
                    <a:pt x="58" y="4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61" y="5"/>
                    <a:pt x="62" y="6"/>
                    <a:pt x="61" y="7"/>
                  </a:cubicBezTo>
                  <a:cubicBezTo>
                    <a:pt x="61" y="7"/>
                    <a:pt x="61" y="7"/>
                    <a:pt x="61" y="7"/>
                  </a:cubicBezTo>
                  <a:cubicBezTo>
                    <a:pt x="61" y="8"/>
                    <a:pt x="61" y="9"/>
                    <a:pt x="61" y="9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61" y="10"/>
                    <a:pt x="61" y="10"/>
                    <a:pt x="62" y="11"/>
                  </a:cubicBezTo>
                  <a:cubicBezTo>
                    <a:pt x="62" y="11"/>
                    <a:pt x="62" y="11"/>
                    <a:pt x="62" y="11"/>
                  </a:cubicBezTo>
                  <a:cubicBezTo>
                    <a:pt x="63" y="12"/>
                    <a:pt x="68" y="13"/>
                    <a:pt x="70" y="13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71" y="13"/>
                    <a:pt x="73" y="14"/>
                    <a:pt x="74" y="14"/>
                  </a:cubicBezTo>
                  <a:cubicBezTo>
                    <a:pt x="74" y="14"/>
                    <a:pt x="74" y="14"/>
                    <a:pt x="74" y="14"/>
                  </a:cubicBezTo>
                  <a:cubicBezTo>
                    <a:pt x="75" y="14"/>
                    <a:pt x="75" y="14"/>
                    <a:pt x="75" y="13"/>
                  </a:cubicBezTo>
                  <a:cubicBezTo>
                    <a:pt x="75" y="13"/>
                    <a:pt x="75" y="13"/>
                    <a:pt x="75" y="13"/>
                  </a:cubicBezTo>
                  <a:cubicBezTo>
                    <a:pt x="77" y="13"/>
                    <a:pt x="77" y="13"/>
                    <a:pt x="77" y="13"/>
                  </a:cubicBezTo>
                  <a:cubicBezTo>
                    <a:pt x="77" y="15"/>
                    <a:pt x="75" y="15"/>
                    <a:pt x="74" y="15"/>
                  </a:cubicBezTo>
                  <a:cubicBezTo>
                    <a:pt x="74" y="15"/>
                    <a:pt x="74" y="15"/>
                    <a:pt x="74" y="15"/>
                  </a:cubicBezTo>
                  <a:cubicBezTo>
                    <a:pt x="74" y="15"/>
                    <a:pt x="74" y="15"/>
                    <a:pt x="74" y="1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6" name="Freeform 280"/>
            <p:cNvSpPr>
              <a:spLocks/>
            </p:cNvSpPr>
            <p:nvPr/>
          </p:nvSpPr>
          <p:spPr bwMode="auto">
            <a:xfrm>
              <a:off x="8807431" y="1085371"/>
              <a:ext cx="30734" cy="38418"/>
            </a:xfrm>
            <a:custGeom>
              <a:avLst/>
              <a:gdLst>
                <a:gd name="T0" fmla="*/ 0 w 7"/>
                <a:gd name="T1" fmla="*/ 2 h 8"/>
                <a:gd name="T2" fmla="*/ 0 w 7"/>
                <a:gd name="T3" fmla="*/ 2 h 8"/>
                <a:gd name="T4" fmla="*/ 1 w 7"/>
                <a:gd name="T5" fmla="*/ 0 h 8"/>
                <a:gd name="T6" fmla="*/ 7 w 7"/>
                <a:gd name="T7" fmla="*/ 8 h 8"/>
                <a:gd name="T8" fmla="*/ 7 w 7"/>
                <a:gd name="T9" fmla="*/ 8 h 8"/>
                <a:gd name="T10" fmla="*/ 6 w 7"/>
                <a:gd name="T11" fmla="*/ 8 h 8"/>
                <a:gd name="T12" fmla="*/ 0 w 7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8"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2"/>
                    <a:pt x="6" y="5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6"/>
                    <a:pt x="3" y="3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7" name="Freeform 281"/>
            <p:cNvSpPr>
              <a:spLocks/>
            </p:cNvSpPr>
            <p:nvPr/>
          </p:nvSpPr>
          <p:spPr bwMode="auto">
            <a:xfrm>
              <a:off x="8861215" y="1091134"/>
              <a:ext cx="13446" cy="36497"/>
            </a:xfrm>
            <a:custGeom>
              <a:avLst/>
              <a:gdLst>
                <a:gd name="T0" fmla="*/ 0 w 3"/>
                <a:gd name="T1" fmla="*/ 4 h 8"/>
                <a:gd name="T2" fmla="*/ 2 w 3"/>
                <a:gd name="T3" fmla="*/ 0 h 8"/>
                <a:gd name="T4" fmla="*/ 2 w 3"/>
                <a:gd name="T5" fmla="*/ 0 h 8"/>
                <a:gd name="T6" fmla="*/ 2 w 3"/>
                <a:gd name="T7" fmla="*/ 0 h 8"/>
                <a:gd name="T8" fmla="*/ 3 w 3"/>
                <a:gd name="T9" fmla="*/ 1 h 8"/>
                <a:gd name="T10" fmla="*/ 2 w 3"/>
                <a:gd name="T11" fmla="*/ 4 h 8"/>
                <a:gd name="T12" fmla="*/ 2 w 3"/>
                <a:gd name="T13" fmla="*/ 4 h 8"/>
                <a:gd name="T14" fmla="*/ 3 w 3"/>
                <a:gd name="T15" fmla="*/ 6 h 8"/>
                <a:gd name="T16" fmla="*/ 3 w 3"/>
                <a:gd name="T17" fmla="*/ 6 h 8"/>
                <a:gd name="T18" fmla="*/ 2 w 3"/>
                <a:gd name="T19" fmla="*/ 8 h 8"/>
                <a:gd name="T20" fmla="*/ 0 w 3"/>
                <a:gd name="T21" fmla="*/ 4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8">
                  <a:moveTo>
                    <a:pt x="0" y="4"/>
                  </a:moveTo>
                  <a:cubicBezTo>
                    <a:pt x="0" y="3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7"/>
                    <a:pt x="0" y="5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8" name="Freeform 282"/>
            <p:cNvSpPr>
              <a:spLocks/>
            </p:cNvSpPr>
            <p:nvPr/>
          </p:nvSpPr>
          <p:spPr bwMode="auto">
            <a:xfrm>
              <a:off x="8897712" y="1091134"/>
              <a:ext cx="36497" cy="42259"/>
            </a:xfrm>
            <a:custGeom>
              <a:avLst/>
              <a:gdLst>
                <a:gd name="T0" fmla="*/ 0 w 8"/>
                <a:gd name="T1" fmla="*/ 6 h 9"/>
                <a:gd name="T2" fmla="*/ 6 w 8"/>
                <a:gd name="T3" fmla="*/ 0 h 9"/>
                <a:gd name="T4" fmla="*/ 6 w 8"/>
                <a:gd name="T5" fmla="*/ 0 h 9"/>
                <a:gd name="T6" fmla="*/ 8 w 8"/>
                <a:gd name="T7" fmla="*/ 2 h 9"/>
                <a:gd name="T8" fmla="*/ 8 w 8"/>
                <a:gd name="T9" fmla="*/ 2 h 9"/>
                <a:gd name="T10" fmla="*/ 6 w 8"/>
                <a:gd name="T11" fmla="*/ 6 h 9"/>
                <a:gd name="T12" fmla="*/ 6 w 8"/>
                <a:gd name="T13" fmla="*/ 6 h 9"/>
                <a:gd name="T14" fmla="*/ 5 w 8"/>
                <a:gd name="T15" fmla="*/ 4 h 9"/>
                <a:gd name="T16" fmla="*/ 7 w 8"/>
                <a:gd name="T17" fmla="*/ 2 h 9"/>
                <a:gd name="T18" fmla="*/ 7 w 8"/>
                <a:gd name="T19" fmla="*/ 2 h 9"/>
                <a:gd name="T20" fmla="*/ 6 w 8"/>
                <a:gd name="T21" fmla="*/ 2 h 9"/>
                <a:gd name="T22" fmla="*/ 6 w 8"/>
                <a:gd name="T23" fmla="*/ 2 h 9"/>
                <a:gd name="T24" fmla="*/ 2 w 8"/>
                <a:gd name="T25" fmla="*/ 6 h 9"/>
                <a:gd name="T26" fmla="*/ 2 w 8"/>
                <a:gd name="T27" fmla="*/ 6 h 9"/>
                <a:gd name="T28" fmla="*/ 3 w 8"/>
                <a:gd name="T29" fmla="*/ 8 h 9"/>
                <a:gd name="T30" fmla="*/ 3 w 8"/>
                <a:gd name="T31" fmla="*/ 8 h 9"/>
                <a:gd name="T32" fmla="*/ 3 w 8"/>
                <a:gd name="T33" fmla="*/ 8 h 9"/>
                <a:gd name="T34" fmla="*/ 1 w 8"/>
                <a:gd name="T35" fmla="*/ 9 h 9"/>
                <a:gd name="T36" fmla="*/ 0 w 8"/>
                <a:gd name="T37" fmla="*/ 6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" h="9">
                  <a:moveTo>
                    <a:pt x="0" y="6"/>
                  </a:moveTo>
                  <a:cubicBezTo>
                    <a:pt x="0" y="2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4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3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4" y="2"/>
                    <a:pt x="2" y="3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7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8"/>
                    <a:pt x="0" y="7"/>
                    <a:pt x="0" y="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9" name="Freeform 283"/>
            <p:cNvSpPr>
              <a:spLocks/>
            </p:cNvSpPr>
            <p:nvPr/>
          </p:nvSpPr>
          <p:spPr bwMode="auto">
            <a:xfrm>
              <a:off x="8751725" y="1183336"/>
              <a:ext cx="76835" cy="78756"/>
            </a:xfrm>
            <a:custGeom>
              <a:avLst/>
              <a:gdLst>
                <a:gd name="T0" fmla="*/ 0 w 17"/>
                <a:gd name="T1" fmla="*/ 16 h 17"/>
                <a:gd name="T2" fmla="*/ 14 w 17"/>
                <a:gd name="T3" fmla="*/ 0 h 17"/>
                <a:gd name="T4" fmla="*/ 14 w 17"/>
                <a:gd name="T5" fmla="*/ 0 h 17"/>
                <a:gd name="T6" fmla="*/ 17 w 17"/>
                <a:gd name="T7" fmla="*/ 0 h 17"/>
                <a:gd name="T8" fmla="*/ 17 w 17"/>
                <a:gd name="T9" fmla="*/ 0 h 17"/>
                <a:gd name="T10" fmla="*/ 17 w 17"/>
                <a:gd name="T11" fmla="*/ 0 h 17"/>
                <a:gd name="T12" fmla="*/ 16 w 17"/>
                <a:gd name="T13" fmla="*/ 2 h 17"/>
                <a:gd name="T14" fmla="*/ 14 w 17"/>
                <a:gd name="T15" fmla="*/ 1 h 17"/>
                <a:gd name="T16" fmla="*/ 14 w 17"/>
                <a:gd name="T17" fmla="*/ 1 h 17"/>
                <a:gd name="T18" fmla="*/ 6 w 17"/>
                <a:gd name="T19" fmla="*/ 7 h 17"/>
                <a:gd name="T20" fmla="*/ 6 w 17"/>
                <a:gd name="T21" fmla="*/ 7 h 17"/>
                <a:gd name="T22" fmla="*/ 2 w 17"/>
                <a:gd name="T23" fmla="*/ 16 h 17"/>
                <a:gd name="T24" fmla="*/ 2 w 17"/>
                <a:gd name="T25" fmla="*/ 16 h 17"/>
                <a:gd name="T26" fmla="*/ 2 w 17"/>
                <a:gd name="T27" fmla="*/ 16 h 17"/>
                <a:gd name="T28" fmla="*/ 2 w 17"/>
                <a:gd name="T29" fmla="*/ 16 h 17"/>
                <a:gd name="T30" fmla="*/ 0 w 17"/>
                <a:gd name="T31" fmla="*/ 17 h 17"/>
                <a:gd name="T32" fmla="*/ 0 w 17"/>
                <a:gd name="T33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7" h="17">
                  <a:moveTo>
                    <a:pt x="0" y="16"/>
                  </a:moveTo>
                  <a:cubicBezTo>
                    <a:pt x="1" y="10"/>
                    <a:pt x="7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1" y="1"/>
                    <a:pt x="8" y="4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4" y="10"/>
                    <a:pt x="2" y="14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6"/>
                    <a:pt x="0" y="16"/>
                    <a:pt x="0" y="1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0" name="Freeform 284"/>
            <p:cNvSpPr>
              <a:spLocks/>
            </p:cNvSpPr>
            <p:nvPr/>
          </p:nvSpPr>
          <p:spPr bwMode="auto">
            <a:xfrm>
              <a:off x="8847769" y="1192940"/>
              <a:ext cx="13446" cy="51864"/>
            </a:xfrm>
            <a:custGeom>
              <a:avLst/>
              <a:gdLst>
                <a:gd name="T0" fmla="*/ 0 w 3"/>
                <a:gd name="T1" fmla="*/ 10 h 11"/>
                <a:gd name="T2" fmla="*/ 1 w 3"/>
                <a:gd name="T3" fmla="*/ 6 h 11"/>
                <a:gd name="T4" fmla="*/ 1 w 3"/>
                <a:gd name="T5" fmla="*/ 6 h 11"/>
                <a:gd name="T6" fmla="*/ 0 w 3"/>
                <a:gd name="T7" fmla="*/ 1 h 11"/>
                <a:gd name="T8" fmla="*/ 0 w 3"/>
                <a:gd name="T9" fmla="*/ 1 h 11"/>
                <a:gd name="T10" fmla="*/ 1 w 3"/>
                <a:gd name="T11" fmla="*/ 0 h 11"/>
                <a:gd name="T12" fmla="*/ 3 w 3"/>
                <a:gd name="T13" fmla="*/ 6 h 11"/>
                <a:gd name="T14" fmla="*/ 3 w 3"/>
                <a:gd name="T15" fmla="*/ 6 h 11"/>
                <a:gd name="T16" fmla="*/ 1 w 3"/>
                <a:gd name="T17" fmla="*/ 11 h 11"/>
                <a:gd name="T18" fmla="*/ 1 w 3"/>
                <a:gd name="T19" fmla="*/ 11 h 11"/>
                <a:gd name="T20" fmla="*/ 0 w 3"/>
                <a:gd name="T21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" h="11">
                  <a:moveTo>
                    <a:pt x="0" y="10"/>
                  </a:moveTo>
                  <a:cubicBezTo>
                    <a:pt x="1" y="10"/>
                    <a:pt x="1" y="8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3" y="3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8"/>
                    <a:pt x="2" y="10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0"/>
                    <a:pt x="0" y="10"/>
                    <a:pt x="0" y="1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1" name="Freeform 285"/>
            <p:cNvSpPr>
              <a:spLocks/>
            </p:cNvSpPr>
            <p:nvPr/>
          </p:nvSpPr>
          <p:spPr bwMode="auto">
            <a:xfrm>
              <a:off x="8939971" y="1192940"/>
              <a:ext cx="26892" cy="59547"/>
            </a:xfrm>
            <a:custGeom>
              <a:avLst/>
              <a:gdLst>
                <a:gd name="T0" fmla="*/ 4 w 6"/>
                <a:gd name="T1" fmla="*/ 13 h 13"/>
                <a:gd name="T2" fmla="*/ 5 w 6"/>
                <a:gd name="T3" fmla="*/ 12 h 13"/>
                <a:gd name="T4" fmla="*/ 5 w 6"/>
                <a:gd name="T5" fmla="*/ 12 h 13"/>
                <a:gd name="T6" fmla="*/ 0 w 6"/>
                <a:gd name="T7" fmla="*/ 1 h 13"/>
                <a:gd name="T8" fmla="*/ 0 w 6"/>
                <a:gd name="T9" fmla="*/ 1 h 13"/>
                <a:gd name="T10" fmla="*/ 2 w 6"/>
                <a:gd name="T11" fmla="*/ 0 h 13"/>
                <a:gd name="T12" fmla="*/ 6 w 6"/>
                <a:gd name="T13" fmla="*/ 12 h 13"/>
                <a:gd name="T14" fmla="*/ 6 w 6"/>
                <a:gd name="T15" fmla="*/ 12 h 13"/>
                <a:gd name="T16" fmla="*/ 6 w 6"/>
                <a:gd name="T17" fmla="*/ 13 h 13"/>
                <a:gd name="T18" fmla="*/ 6 w 6"/>
                <a:gd name="T19" fmla="*/ 13 h 13"/>
                <a:gd name="T20" fmla="*/ 4 w 6"/>
                <a:gd name="T21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13">
                  <a:moveTo>
                    <a:pt x="4" y="13"/>
                  </a:moveTo>
                  <a:cubicBezTo>
                    <a:pt x="4" y="13"/>
                    <a:pt x="5" y="12"/>
                    <a:pt x="5" y="12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8"/>
                    <a:pt x="3" y="5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4"/>
                    <a:pt x="6" y="7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3"/>
                    <a:pt x="6" y="13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3"/>
                    <a:pt x="4" y="13"/>
                    <a:pt x="4" y="1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2" name="Freeform 286"/>
            <p:cNvSpPr>
              <a:spLocks/>
            </p:cNvSpPr>
            <p:nvPr/>
          </p:nvSpPr>
          <p:spPr bwMode="auto">
            <a:xfrm>
              <a:off x="8705624" y="1285142"/>
              <a:ext cx="145987" cy="149828"/>
            </a:xfrm>
            <a:custGeom>
              <a:avLst/>
              <a:gdLst>
                <a:gd name="T0" fmla="*/ 4 w 32"/>
                <a:gd name="T1" fmla="*/ 22 h 32"/>
                <a:gd name="T2" fmla="*/ 4 w 32"/>
                <a:gd name="T3" fmla="*/ 21 h 32"/>
                <a:gd name="T4" fmla="*/ 4 w 32"/>
                <a:gd name="T5" fmla="*/ 21 h 32"/>
                <a:gd name="T6" fmla="*/ 6 w 32"/>
                <a:gd name="T7" fmla="*/ 22 h 32"/>
                <a:gd name="T8" fmla="*/ 7 w 32"/>
                <a:gd name="T9" fmla="*/ 22 h 32"/>
                <a:gd name="T10" fmla="*/ 7 w 32"/>
                <a:gd name="T11" fmla="*/ 22 h 32"/>
                <a:gd name="T12" fmla="*/ 7 w 32"/>
                <a:gd name="T13" fmla="*/ 22 h 32"/>
                <a:gd name="T14" fmla="*/ 12 w 32"/>
                <a:gd name="T15" fmla="*/ 26 h 32"/>
                <a:gd name="T16" fmla="*/ 12 w 32"/>
                <a:gd name="T17" fmla="*/ 26 h 32"/>
                <a:gd name="T18" fmla="*/ 23 w 32"/>
                <a:gd name="T19" fmla="*/ 29 h 32"/>
                <a:gd name="T20" fmla="*/ 23 w 32"/>
                <a:gd name="T21" fmla="*/ 29 h 32"/>
                <a:gd name="T22" fmla="*/ 26 w 32"/>
                <a:gd name="T23" fmla="*/ 28 h 32"/>
                <a:gd name="T24" fmla="*/ 26 w 32"/>
                <a:gd name="T25" fmla="*/ 28 h 32"/>
                <a:gd name="T26" fmla="*/ 28 w 32"/>
                <a:gd name="T27" fmla="*/ 25 h 32"/>
                <a:gd name="T28" fmla="*/ 28 w 32"/>
                <a:gd name="T29" fmla="*/ 25 h 32"/>
                <a:gd name="T30" fmla="*/ 16 w 32"/>
                <a:gd name="T31" fmla="*/ 16 h 32"/>
                <a:gd name="T32" fmla="*/ 16 w 32"/>
                <a:gd name="T33" fmla="*/ 16 h 32"/>
                <a:gd name="T34" fmla="*/ 2 w 32"/>
                <a:gd name="T35" fmla="*/ 12 h 32"/>
                <a:gd name="T36" fmla="*/ 2 w 32"/>
                <a:gd name="T37" fmla="*/ 12 h 32"/>
                <a:gd name="T38" fmla="*/ 0 w 32"/>
                <a:gd name="T39" fmla="*/ 7 h 32"/>
                <a:gd name="T40" fmla="*/ 0 w 32"/>
                <a:gd name="T41" fmla="*/ 7 h 32"/>
                <a:gd name="T42" fmla="*/ 5 w 32"/>
                <a:gd name="T43" fmla="*/ 1 h 32"/>
                <a:gd name="T44" fmla="*/ 5 w 32"/>
                <a:gd name="T45" fmla="*/ 1 h 32"/>
                <a:gd name="T46" fmla="*/ 11 w 32"/>
                <a:gd name="T47" fmla="*/ 0 h 32"/>
                <a:gd name="T48" fmla="*/ 11 w 32"/>
                <a:gd name="T49" fmla="*/ 0 h 32"/>
                <a:gd name="T50" fmla="*/ 31 w 32"/>
                <a:gd name="T51" fmla="*/ 12 h 32"/>
                <a:gd name="T52" fmla="*/ 31 w 32"/>
                <a:gd name="T53" fmla="*/ 12 h 32"/>
                <a:gd name="T54" fmla="*/ 28 w 32"/>
                <a:gd name="T55" fmla="*/ 13 h 32"/>
                <a:gd name="T56" fmla="*/ 11 w 32"/>
                <a:gd name="T57" fmla="*/ 3 h 32"/>
                <a:gd name="T58" fmla="*/ 11 w 32"/>
                <a:gd name="T59" fmla="*/ 3 h 32"/>
                <a:gd name="T60" fmla="*/ 6 w 32"/>
                <a:gd name="T61" fmla="*/ 4 h 32"/>
                <a:gd name="T62" fmla="*/ 6 w 32"/>
                <a:gd name="T63" fmla="*/ 4 h 32"/>
                <a:gd name="T64" fmla="*/ 4 w 32"/>
                <a:gd name="T65" fmla="*/ 7 h 32"/>
                <a:gd name="T66" fmla="*/ 4 w 32"/>
                <a:gd name="T67" fmla="*/ 7 h 32"/>
                <a:gd name="T68" fmla="*/ 5 w 32"/>
                <a:gd name="T69" fmla="*/ 9 h 32"/>
                <a:gd name="T70" fmla="*/ 5 w 32"/>
                <a:gd name="T71" fmla="*/ 9 h 32"/>
                <a:gd name="T72" fmla="*/ 16 w 32"/>
                <a:gd name="T73" fmla="*/ 13 h 32"/>
                <a:gd name="T74" fmla="*/ 16 w 32"/>
                <a:gd name="T75" fmla="*/ 13 h 32"/>
                <a:gd name="T76" fmla="*/ 32 w 32"/>
                <a:gd name="T77" fmla="*/ 25 h 32"/>
                <a:gd name="T78" fmla="*/ 32 w 32"/>
                <a:gd name="T79" fmla="*/ 25 h 32"/>
                <a:gd name="T80" fmla="*/ 29 w 32"/>
                <a:gd name="T81" fmla="*/ 31 h 32"/>
                <a:gd name="T82" fmla="*/ 29 w 32"/>
                <a:gd name="T83" fmla="*/ 31 h 32"/>
                <a:gd name="T84" fmla="*/ 23 w 32"/>
                <a:gd name="T85" fmla="*/ 32 h 32"/>
                <a:gd name="T86" fmla="*/ 23 w 32"/>
                <a:gd name="T87" fmla="*/ 32 h 32"/>
                <a:gd name="T88" fmla="*/ 4 w 32"/>
                <a:gd name="T89" fmla="*/ 2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2" h="32">
                  <a:moveTo>
                    <a:pt x="4" y="22"/>
                  </a:moveTo>
                  <a:cubicBezTo>
                    <a:pt x="4" y="22"/>
                    <a:pt x="4" y="22"/>
                    <a:pt x="4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2"/>
                    <a:pt x="7" y="22"/>
                    <a:pt x="7" y="22"/>
                  </a:cubicBezTo>
                  <a:cubicBezTo>
                    <a:pt x="7" y="23"/>
                    <a:pt x="9" y="25"/>
                    <a:pt x="12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6" y="28"/>
                    <a:pt x="20" y="29"/>
                    <a:pt x="23" y="29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25" y="29"/>
                    <a:pt x="26" y="29"/>
                    <a:pt x="26" y="28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8" y="27"/>
                    <a:pt x="28" y="26"/>
                    <a:pt x="28" y="25"/>
                  </a:cubicBezTo>
                  <a:cubicBezTo>
                    <a:pt x="28" y="25"/>
                    <a:pt x="28" y="25"/>
                    <a:pt x="28" y="25"/>
                  </a:cubicBezTo>
                  <a:cubicBezTo>
                    <a:pt x="29" y="22"/>
                    <a:pt x="19" y="17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2" y="15"/>
                    <a:pt x="6" y="16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0"/>
                    <a:pt x="0" y="9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5"/>
                    <a:pt x="2" y="3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7" y="0"/>
                    <a:pt x="9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9" y="0"/>
                    <a:pt x="29" y="5"/>
                    <a:pt x="31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26" y="8"/>
                    <a:pt x="18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3"/>
                    <a:pt x="8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6"/>
                    <a:pt x="4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8"/>
                    <a:pt x="4" y="8"/>
                    <a:pt x="5" y="9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7" y="12"/>
                    <a:pt x="12" y="12"/>
                    <a:pt x="16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21" y="14"/>
                    <a:pt x="31" y="18"/>
                    <a:pt x="32" y="25"/>
                  </a:cubicBezTo>
                  <a:cubicBezTo>
                    <a:pt x="32" y="25"/>
                    <a:pt x="32" y="25"/>
                    <a:pt x="32" y="25"/>
                  </a:cubicBezTo>
                  <a:cubicBezTo>
                    <a:pt x="32" y="27"/>
                    <a:pt x="30" y="29"/>
                    <a:pt x="29" y="31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27" y="32"/>
                    <a:pt x="25" y="32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16" y="32"/>
                    <a:pt x="5" y="29"/>
                    <a:pt x="4" y="2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3" name="Freeform 287"/>
            <p:cNvSpPr>
              <a:spLocks/>
            </p:cNvSpPr>
            <p:nvPr/>
          </p:nvSpPr>
          <p:spPr bwMode="auto">
            <a:xfrm>
              <a:off x="8769013" y="1275538"/>
              <a:ext cx="38418" cy="176721"/>
            </a:xfrm>
            <a:custGeom>
              <a:avLst/>
              <a:gdLst>
                <a:gd name="T0" fmla="*/ 0 w 8"/>
                <a:gd name="T1" fmla="*/ 37 h 38"/>
                <a:gd name="T2" fmla="*/ 2 w 8"/>
                <a:gd name="T3" fmla="*/ 24 h 38"/>
                <a:gd name="T4" fmla="*/ 2 w 8"/>
                <a:gd name="T5" fmla="*/ 24 h 38"/>
                <a:gd name="T6" fmla="*/ 5 w 8"/>
                <a:gd name="T7" fmla="*/ 0 h 38"/>
                <a:gd name="T8" fmla="*/ 5 w 8"/>
                <a:gd name="T9" fmla="*/ 0 h 38"/>
                <a:gd name="T10" fmla="*/ 5 w 8"/>
                <a:gd name="T11" fmla="*/ 0 h 38"/>
                <a:gd name="T12" fmla="*/ 8 w 8"/>
                <a:gd name="T13" fmla="*/ 0 h 38"/>
                <a:gd name="T14" fmla="*/ 6 w 8"/>
                <a:gd name="T15" fmla="*/ 25 h 38"/>
                <a:gd name="T16" fmla="*/ 6 w 8"/>
                <a:gd name="T17" fmla="*/ 25 h 38"/>
                <a:gd name="T18" fmla="*/ 4 w 8"/>
                <a:gd name="T19" fmla="*/ 38 h 38"/>
                <a:gd name="T20" fmla="*/ 4 w 8"/>
                <a:gd name="T21" fmla="*/ 38 h 38"/>
                <a:gd name="T22" fmla="*/ 0 w 8"/>
                <a:gd name="T23" fmla="*/ 37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" h="38">
                  <a:moveTo>
                    <a:pt x="0" y="37"/>
                  </a:moveTo>
                  <a:cubicBezTo>
                    <a:pt x="2" y="34"/>
                    <a:pt x="2" y="28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4" y="16"/>
                    <a:pt x="5" y="8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8"/>
                    <a:pt x="7" y="16"/>
                    <a:pt x="6" y="25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5" y="29"/>
                    <a:pt x="5" y="34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0" y="37"/>
                    <a:pt x="0" y="37"/>
                    <a:pt x="0" y="3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4" name="Freeform 288"/>
            <p:cNvSpPr>
              <a:spLocks/>
            </p:cNvSpPr>
            <p:nvPr/>
          </p:nvSpPr>
          <p:spPr bwMode="auto">
            <a:xfrm>
              <a:off x="8160095" y="1527173"/>
              <a:ext cx="651177" cy="130620"/>
            </a:xfrm>
            <a:custGeom>
              <a:avLst/>
              <a:gdLst>
                <a:gd name="T0" fmla="*/ 12 w 142"/>
                <a:gd name="T1" fmla="*/ 7 h 28"/>
                <a:gd name="T2" fmla="*/ 25 w 142"/>
                <a:gd name="T3" fmla="*/ 4 h 28"/>
                <a:gd name="T4" fmla="*/ 17 w 142"/>
                <a:gd name="T5" fmla="*/ 8 h 28"/>
                <a:gd name="T6" fmla="*/ 30 w 142"/>
                <a:gd name="T7" fmla="*/ 6 h 28"/>
                <a:gd name="T8" fmla="*/ 28 w 142"/>
                <a:gd name="T9" fmla="*/ 9 h 28"/>
                <a:gd name="T10" fmla="*/ 36 w 142"/>
                <a:gd name="T11" fmla="*/ 8 h 28"/>
                <a:gd name="T12" fmla="*/ 33 w 142"/>
                <a:gd name="T13" fmla="*/ 11 h 28"/>
                <a:gd name="T14" fmla="*/ 19 w 142"/>
                <a:gd name="T15" fmla="*/ 14 h 28"/>
                <a:gd name="T16" fmla="*/ 40 w 142"/>
                <a:gd name="T17" fmla="*/ 12 h 28"/>
                <a:gd name="T18" fmla="*/ 33 w 142"/>
                <a:gd name="T19" fmla="*/ 15 h 28"/>
                <a:gd name="T20" fmla="*/ 35 w 142"/>
                <a:gd name="T21" fmla="*/ 15 h 28"/>
                <a:gd name="T22" fmla="*/ 45 w 142"/>
                <a:gd name="T23" fmla="*/ 15 h 28"/>
                <a:gd name="T24" fmla="*/ 47 w 142"/>
                <a:gd name="T25" fmla="*/ 17 h 28"/>
                <a:gd name="T26" fmla="*/ 60 w 142"/>
                <a:gd name="T27" fmla="*/ 15 h 28"/>
                <a:gd name="T28" fmla="*/ 49 w 142"/>
                <a:gd name="T29" fmla="*/ 22 h 28"/>
                <a:gd name="T30" fmla="*/ 71 w 142"/>
                <a:gd name="T31" fmla="*/ 16 h 28"/>
                <a:gd name="T32" fmla="*/ 82 w 142"/>
                <a:gd name="T33" fmla="*/ 19 h 28"/>
                <a:gd name="T34" fmla="*/ 81 w 142"/>
                <a:gd name="T35" fmla="*/ 19 h 28"/>
                <a:gd name="T36" fmla="*/ 142 w 142"/>
                <a:gd name="T37" fmla="*/ 7 h 28"/>
                <a:gd name="T38" fmla="*/ 128 w 142"/>
                <a:gd name="T39" fmla="*/ 11 h 28"/>
                <a:gd name="T40" fmla="*/ 113 w 142"/>
                <a:gd name="T41" fmla="*/ 13 h 28"/>
                <a:gd name="T42" fmla="*/ 122 w 142"/>
                <a:gd name="T43" fmla="*/ 6 h 28"/>
                <a:gd name="T44" fmla="*/ 127 w 142"/>
                <a:gd name="T45" fmla="*/ 4 h 28"/>
                <a:gd name="T46" fmla="*/ 136 w 142"/>
                <a:gd name="T47" fmla="*/ 0 h 28"/>
                <a:gd name="T48" fmla="*/ 129 w 142"/>
                <a:gd name="T49" fmla="*/ 4 h 28"/>
                <a:gd name="T50" fmla="*/ 121 w 142"/>
                <a:gd name="T51" fmla="*/ 4 h 28"/>
                <a:gd name="T52" fmla="*/ 135 w 142"/>
                <a:gd name="T53" fmla="*/ 1 h 28"/>
                <a:gd name="T54" fmla="*/ 132 w 142"/>
                <a:gd name="T55" fmla="*/ 6 h 28"/>
                <a:gd name="T56" fmla="*/ 132 w 142"/>
                <a:gd name="T57" fmla="*/ 6 h 28"/>
                <a:gd name="T58" fmla="*/ 125 w 142"/>
                <a:gd name="T59" fmla="*/ 9 h 28"/>
                <a:gd name="T60" fmla="*/ 134 w 142"/>
                <a:gd name="T61" fmla="*/ 3 h 28"/>
                <a:gd name="T62" fmla="*/ 121 w 142"/>
                <a:gd name="T63" fmla="*/ 4 h 28"/>
                <a:gd name="T64" fmla="*/ 136 w 142"/>
                <a:gd name="T65" fmla="*/ 0 h 28"/>
                <a:gd name="T66" fmla="*/ 122 w 142"/>
                <a:gd name="T67" fmla="*/ 4 h 28"/>
                <a:gd name="T68" fmla="*/ 135 w 142"/>
                <a:gd name="T69" fmla="*/ 2 h 28"/>
                <a:gd name="T70" fmla="*/ 118 w 142"/>
                <a:gd name="T71" fmla="*/ 9 h 28"/>
                <a:gd name="T72" fmla="*/ 121 w 142"/>
                <a:gd name="T73" fmla="*/ 12 h 28"/>
                <a:gd name="T74" fmla="*/ 142 w 142"/>
                <a:gd name="T75" fmla="*/ 7 h 28"/>
                <a:gd name="T76" fmla="*/ 102 w 142"/>
                <a:gd name="T77" fmla="*/ 16 h 28"/>
                <a:gd name="T78" fmla="*/ 61 w 142"/>
                <a:gd name="T79" fmla="*/ 24 h 28"/>
                <a:gd name="T80" fmla="*/ 104 w 142"/>
                <a:gd name="T81" fmla="*/ 13 h 28"/>
                <a:gd name="T82" fmla="*/ 33 w 142"/>
                <a:gd name="T83" fmla="*/ 28 h 28"/>
                <a:gd name="T84" fmla="*/ 54 w 142"/>
                <a:gd name="T85" fmla="*/ 18 h 28"/>
                <a:gd name="T86" fmla="*/ 53 w 142"/>
                <a:gd name="T87" fmla="*/ 17 h 28"/>
                <a:gd name="T88" fmla="*/ 35 w 142"/>
                <a:gd name="T89" fmla="*/ 20 h 28"/>
                <a:gd name="T90" fmla="*/ 44 w 142"/>
                <a:gd name="T91" fmla="*/ 15 h 28"/>
                <a:gd name="T92" fmla="*/ 24 w 142"/>
                <a:gd name="T93" fmla="*/ 18 h 28"/>
                <a:gd name="T94" fmla="*/ 32 w 142"/>
                <a:gd name="T95" fmla="*/ 14 h 28"/>
                <a:gd name="T96" fmla="*/ 39 w 142"/>
                <a:gd name="T97" fmla="*/ 13 h 28"/>
                <a:gd name="T98" fmla="*/ 19 w 142"/>
                <a:gd name="T99" fmla="*/ 14 h 28"/>
                <a:gd name="T100" fmla="*/ 32 w 142"/>
                <a:gd name="T101" fmla="*/ 10 h 28"/>
                <a:gd name="T102" fmla="*/ 31 w 142"/>
                <a:gd name="T103" fmla="*/ 10 h 28"/>
                <a:gd name="T104" fmla="*/ 24 w 142"/>
                <a:gd name="T105" fmla="*/ 10 h 28"/>
                <a:gd name="T106" fmla="*/ 31 w 142"/>
                <a:gd name="T107" fmla="*/ 6 h 28"/>
                <a:gd name="T108" fmla="*/ 9 w 142"/>
                <a:gd name="T109" fmla="*/ 12 h 28"/>
                <a:gd name="T110" fmla="*/ 25 w 142"/>
                <a:gd name="T111" fmla="*/ 4 h 28"/>
                <a:gd name="T112" fmla="*/ 12 w 142"/>
                <a:gd name="T113" fmla="*/ 7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42" h="28">
                  <a:moveTo>
                    <a:pt x="0" y="11"/>
                  </a:moveTo>
                  <a:cubicBezTo>
                    <a:pt x="2" y="11"/>
                    <a:pt x="4" y="10"/>
                    <a:pt x="6" y="9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6"/>
                    <a:pt x="16" y="5"/>
                    <a:pt x="19" y="4"/>
                  </a:cubicBezTo>
                  <a:cubicBezTo>
                    <a:pt x="20" y="4"/>
                    <a:pt x="21" y="4"/>
                    <a:pt x="22" y="3"/>
                  </a:cubicBezTo>
                  <a:cubicBezTo>
                    <a:pt x="23" y="3"/>
                    <a:pt x="24" y="3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2" y="6"/>
                    <a:pt x="20" y="7"/>
                    <a:pt x="17" y="8"/>
                  </a:cubicBezTo>
                  <a:cubicBezTo>
                    <a:pt x="14" y="9"/>
                    <a:pt x="11" y="11"/>
                    <a:pt x="9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6" y="11"/>
                    <a:pt x="23" y="8"/>
                    <a:pt x="30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30" y="7"/>
                    <a:pt x="29" y="8"/>
                    <a:pt x="28" y="9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0"/>
                    <a:pt x="25" y="10"/>
                    <a:pt x="25" y="10"/>
                  </a:cubicBezTo>
                  <a:cubicBezTo>
                    <a:pt x="28" y="11"/>
                    <a:pt x="32" y="8"/>
                    <a:pt x="36" y="8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6" y="10"/>
                    <a:pt x="34" y="11"/>
                    <a:pt x="33" y="11"/>
                  </a:cubicBezTo>
                  <a:cubicBezTo>
                    <a:pt x="31" y="12"/>
                    <a:pt x="30" y="12"/>
                    <a:pt x="28" y="12"/>
                  </a:cubicBezTo>
                  <a:cubicBezTo>
                    <a:pt x="25" y="13"/>
                    <a:pt x="22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2" y="12"/>
                    <a:pt x="25" y="12"/>
                    <a:pt x="29" y="12"/>
                  </a:cubicBezTo>
                  <a:cubicBezTo>
                    <a:pt x="32" y="12"/>
                    <a:pt x="35" y="11"/>
                    <a:pt x="39" y="12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3"/>
                    <a:pt x="37" y="14"/>
                    <a:pt x="36" y="14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0" y="16"/>
                    <a:pt x="28" y="17"/>
                    <a:pt x="26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9" y="17"/>
                    <a:pt x="32" y="16"/>
                    <a:pt x="35" y="15"/>
                  </a:cubicBezTo>
                  <a:cubicBezTo>
                    <a:pt x="38" y="15"/>
                    <a:pt x="41" y="14"/>
                    <a:pt x="45" y="14"/>
                  </a:cubicBezTo>
                  <a:cubicBezTo>
                    <a:pt x="46" y="14"/>
                    <a:pt x="46" y="14"/>
                    <a:pt x="46" y="14"/>
                  </a:cubicBezTo>
                  <a:cubicBezTo>
                    <a:pt x="45" y="15"/>
                    <a:pt x="45" y="15"/>
                    <a:pt x="45" y="15"/>
                  </a:cubicBezTo>
                  <a:cubicBezTo>
                    <a:pt x="43" y="18"/>
                    <a:pt x="39" y="18"/>
                    <a:pt x="37" y="20"/>
                  </a:cubicBezTo>
                  <a:cubicBezTo>
                    <a:pt x="37" y="19"/>
                    <a:pt x="37" y="19"/>
                    <a:pt x="37" y="19"/>
                  </a:cubicBezTo>
                  <a:cubicBezTo>
                    <a:pt x="40" y="19"/>
                    <a:pt x="44" y="18"/>
                    <a:pt x="47" y="17"/>
                  </a:cubicBezTo>
                  <a:cubicBezTo>
                    <a:pt x="49" y="16"/>
                    <a:pt x="51" y="16"/>
                    <a:pt x="53" y="15"/>
                  </a:cubicBezTo>
                  <a:cubicBezTo>
                    <a:pt x="55" y="15"/>
                    <a:pt x="57" y="15"/>
                    <a:pt x="58" y="15"/>
                  </a:cubicBezTo>
                  <a:cubicBezTo>
                    <a:pt x="60" y="15"/>
                    <a:pt x="60" y="15"/>
                    <a:pt x="60" y="15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7" y="17"/>
                    <a:pt x="56" y="18"/>
                    <a:pt x="54" y="19"/>
                  </a:cubicBezTo>
                  <a:cubicBezTo>
                    <a:pt x="52" y="20"/>
                    <a:pt x="51" y="21"/>
                    <a:pt x="49" y="22"/>
                  </a:cubicBezTo>
                  <a:cubicBezTo>
                    <a:pt x="46" y="23"/>
                    <a:pt x="42" y="24"/>
                    <a:pt x="39" y="26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71" y="16"/>
                    <a:pt x="71" y="16"/>
                    <a:pt x="71" y="16"/>
                  </a:cubicBezTo>
                  <a:cubicBezTo>
                    <a:pt x="82" y="13"/>
                    <a:pt x="93" y="14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97" y="15"/>
                    <a:pt x="90" y="17"/>
                    <a:pt x="82" y="19"/>
                  </a:cubicBezTo>
                  <a:cubicBezTo>
                    <a:pt x="75" y="21"/>
                    <a:pt x="68" y="23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8" y="23"/>
                    <a:pt x="74" y="21"/>
                    <a:pt x="81" y="19"/>
                  </a:cubicBezTo>
                  <a:cubicBezTo>
                    <a:pt x="101" y="14"/>
                    <a:pt x="101" y="14"/>
                    <a:pt x="101" y="14"/>
                  </a:cubicBezTo>
                  <a:cubicBezTo>
                    <a:pt x="122" y="9"/>
                    <a:pt x="122" y="9"/>
                    <a:pt x="122" y="9"/>
                  </a:cubicBezTo>
                  <a:cubicBezTo>
                    <a:pt x="128" y="8"/>
                    <a:pt x="135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40" y="8"/>
                    <a:pt x="138" y="9"/>
                    <a:pt x="135" y="9"/>
                  </a:cubicBezTo>
                  <a:cubicBezTo>
                    <a:pt x="133" y="10"/>
                    <a:pt x="131" y="10"/>
                    <a:pt x="128" y="11"/>
                  </a:cubicBezTo>
                  <a:cubicBezTo>
                    <a:pt x="126" y="12"/>
                    <a:pt x="124" y="12"/>
                    <a:pt x="121" y="13"/>
                  </a:cubicBezTo>
                  <a:cubicBezTo>
                    <a:pt x="119" y="13"/>
                    <a:pt x="117" y="14"/>
                    <a:pt x="114" y="13"/>
                  </a:cubicBezTo>
                  <a:cubicBezTo>
                    <a:pt x="113" y="13"/>
                    <a:pt x="113" y="13"/>
                    <a:pt x="113" y="13"/>
                  </a:cubicBezTo>
                  <a:cubicBezTo>
                    <a:pt x="114" y="13"/>
                    <a:pt x="114" y="13"/>
                    <a:pt x="114" y="13"/>
                  </a:cubicBezTo>
                  <a:cubicBezTo>
                    <a:pt x="114" y="11"/>
                    <a:pt x="116" y="9"/>
                    <a:pt x="117" y="8"/>
                  </a:cubicBezTo>
                  <a:cubicBezTo>
                    <a:pt x="119" y="7"/>
                    <a:pt x="121" y="7"/>
                    <a:pt x="122" y="6"/>
                  </a:cubicBezTo>
                  <a:cubicBezTo>
                    <a:pt x="126" y="5"/>
                    <a:pt x="130" y="4"/>
                    <a:pt x="133" y="2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1" y="3"/>
                    <a:pt x="129" y="4"/>
                    <a:pt x="127" y="4"/>
                  </a:cubicBezTo>
                  <a:cubicBezTo>
                    <a:pt x="126" y="4"/>
                    <a:pt x="124" y="5"/>
                    <a:pt x="122" y="5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6" y="4"/>
                    <a:pt x="131" y="1"/>
                    <a:pt x="136" y="0"/>
                  </a:cubicBezTo>
                  <a:cubicBezTo>
                    <a:pt x="137" y="0"/>
                    <a:pt x="137" y="0"/>
                    <a:pt x="137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4" y="3"/>
                    <a:pt x="131" y="3"/>
                    <a:pt x="129" y="4"/>
                  </a:cubicBezTo>
                  <a:cubicBezTo>
                    <a:pt x="126" y="4"/>
                    <a:pt x="124" y="4"/>
                    <a:pt x="121" y="4"/>
                  </a:cubicBezTo>
                  <a:cubicBezTo>
                    <a:pt x="120" y="4"/>
                    <a:pt x="120" y="4"/>
                    <a:pt x="120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3" y="3"/>
                    <a:pt x="125" y="2"/>
                    <a:pt x="128" y="1"/>
                  </a:cubicBezTo>
                  <a:cubicBezTo>
                    <a:pt x="129" y="1"/>
                    <a:pt x="130" y="1"/>
                    <a:pt x="131" y="0"/>
                  </a:cubicBezTo>
                  <a:cubicBezTo>
                    <a:pt x="132" y="0"/>
                    <a:pt x="134" y="0"/>
                    <a:pt x="135" y="1"/>
                  </a:cubicBezTo>
                  <a:cubicBezTo>
                    <a:pt x="135" y="1"/>
                    <a:pt x="136" y="1"/>
                    <a:pt x="136" y="2"/>
                  </a:cubicBezTo>
                  <a:cubicBezTo>
                    <a:pt x="135" y="3"/>
                    <a:pt x="135" y="3"/>
                    <a:pt x="135" y="4"/>
                  </a:cubicBezTo>
                  <a:cubicBezTo>
                    <a:pt x="134" y="5"/>
                    <a:pt x="133" y="5"/>
                    <a:pt x="132" y="6"/>
                  </a:cubicBezTo>
                  <a:cubicBezTo>
                    <a:pt x="130" y="7"/>
                    <a:pt x="127" y="8"/>
                    <a:pt x="125" y="9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7" y="8"/>
                    <a:pt x="130" y="7"/>
                    <a:pt x="132" y="6"/>
                  </a:cubicBezTo>
                  <a:cubicBezTo>
                    <a:pt x="134" y="5"/>
                    <a:pt x="137" y="5"/>
                    <a:pt x="139" y="6"/>
                  </a:cubicBezTo>
                  <a:cubicBezTo>
                    <a:pt x="137" y="5"/>
                    <a:pt x="134" y="5"/>
                    <a:pt x="132" y="6"/>
                  </a:cubicBezTo>
                  <a:cubicBezTo>
                    <a:pt x="130" y="7"/>
                    <a:pt x="127" y="8"/>
                    <a:pt x="125" y="9"/>
                  </a:cubicBezTo>
                  <a:cubicBezTo>
                    <a:pt x="125" y="8"/>
                    <a:pt x="125" y="8"/>
                    <a:pt x="125" y="8"/>
                  </a:cubicBezTo>
                  <a:cubicBezTo>
                    <a:pt x="127" y="7"/>
                    <a:pt x="129" y="7"/>
                    <a:pt x="131" y="5"/>
                  </a:cubicBezTo>
                  <a:cubicBezTo>
                    <a:pt x="132" y="5"/>
                    <a:pt x="133" y="4"/>
                    <a:pt x="134" y="3"/>
                  </a:cubicBezTo>
                  <a:cubicBezTo>
                    <a:pt x="135" y="3"/>
                    <a:pt x="136" y="1"/>
                    <a:pt x="135" y="1"/>
                  </a:cubicBezTo>
                  <a:cubicBezTo>
                    <a:pt x="132" y="0"/>
                    <a:pt x="130" y="1"/>
                    <a:pt x="128" y="2"/>
                  </a:cubicBezTo>
                  <a:cubicBezTo>
                    <a:pt x="126" y="3"/>
                    <a:pt x="123" y="3"/>
                    <a:pt x="121" y="4"/>
                  </a:cubicBezTo>
                  <a:cubicBezTo>
                    <a:pt x="121" y="4"/>
                    <a:pt x="121" y="4"/>
                    <a:pt x="121" y="4"/>
                  </a:cubicBezTo>
                  <a:cubicBezTo>
                    <a:pt x="124" y="4"/>
                    <a:pt x="126" y="4"/>
                    <a:pt x="129" y="3"/>
                  </a:cubicBezTo>
                  <a:cubicBezTo>
                    <a:pt x="131" y="3"/>
                    <a:pt x="134" y="2"/>
                    <a:pt x="136" y="0"/>
                  </a:cubicBezTo>
                  <a:cubicBezTo>
                    <a:pt x="136" y="1"/>
                    <a:pt x="136" y="1"/>
                    <a:pt x="136" y="1"/>
                  </a:cubicBezTo>
                  <a:cubicBezTo>
                    <a:pt x="131" y="1"/>
                    <a:pt x="127" y="4"/>
                    <a:pt x="122" y="5"/>
                  </a:cubicBezTo>
                  <a:cubicBezTo>
                    <a:pt x="122" y="4"/>
                    <a:pt x="122" y="4"/>
                    <a:pt x="122" y="4"/>
                  </a:cubicBezTo>
                  <a:cubicBezTo>
                    <a:pt x="123" y="4"/>
                    <a:pt x="125" y="4"/>
                    <a:pt x="127" y="3"/>
                  </a:cubicBezTo>
                  <a:cubicBezTo>
                    <a:pt x="129" y="3"/>
                    <a:pt x="131" y="2"/>
                    <a:pt x="133" y="2"/>
                  </a:cubicBezTo>
                  <a:cubicBezTo>
                    <a:pt x="135" y="2"/>
                    <a:pt x="135" y="2"/>
                    <a:pt x="135" y="2"/>
                  </a:cubicBezTo>
                  <a:cubicBezTo>
                    <a:pt x="133" y="3"/>
                    <a:pt x="133" y="3"/>
                    <a:pt x="133" y="3"/>
                  </a:cubicBezTo>
                  <a:cubicBezTo>
                    <a:pt x="130" y="5"/>
                    <a:pt x="126" y="6"/>
                    <a:pt x="123" y="7"/>
                  </a:cubicBezTo>
                  <a:cubicBezTo>
                    <a:pt x="121" y="8"/>
                    <a:pt x="119" y="8"/>
                    <a:pt x="118" y="9"/>
                  </a:cubicBezTo>
                  <a:cubicBezTo>
                    <a:pt x="116" y="10"/>
                    <a:pt x="115" y="11"/>
                    <a:pt x="115" y="13"/>
                  </a:cubicBezTo>
                  <a:cubicBezTo>
                    <a:pt x="114" y="12"/>
                    <a:pt x="114" y="12"/>
                    <a:pt x="114" y="12"/>
                  </a:cubicBezTo>
                  <a:cubicBezTo>
                    <a:pt x="116" y="12"/>
                    <a:pt x="119" y="12"/>
                    <a:pt x="121" y="12"/>
                  </a:cubicBezTo>
                  <a:cubicBezTo>
                    <a:pt x="123" y="11"/>
                    <a:pt x="126" y="11"/>
                    <a:pt x="128" y="10"/>
                  </a:cubicBezTo>
                  <a:cubicBezTo>
                    <a:pt x="130" y="9"/>
                    <a:pt x="133" y="9"/>
                    <a:pt x="135" y="8"/>
                  </a:cubicBezTo>
                  <a:cubicBezTo>
                    <a:pt x="137" y="7"/>
                    <a:pt x="140" y="7"/>
                    <a:pt x="142" y="7"/>
                  </a:cubicBezTo>
                  <a:cubicBezTo>
                    <a:pt x="142" y="8"/>
                    <a:pt x="142" y="8"/>
                    <a:pt x="142" y="8"/>
                  </a:cubicBezTo>
                  <a:cubicBezTo>
                    <a:pt x="135" y="8"/>
                    <a:pt x="129" y="9"/>
                    <a:pt x="122" y="11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81" y="21"/>
                    <a:pt x="81" y="21"/>
                    <a:pt x="81" y="21"/>
                  </a:cubicBezTo>
                  <a:cubicBezTo>
                    <a:pt x="75" y="23"/>
                    <a:pt x="68" y="24"/>
                    <a:pt x="61" y="26"/>
                  </a:cubicBezTo>
                  <a:cubicBezTo>
                    <a:pt x="61" y="24"/>
                    <a:pt x="61" y="24"/>
                    <a:pt x="61" y="24"/>
                  </a:cubicBezTo>
                  <a:cubicBezTo>
                    <a:pt x="68" y="22"/>
                    <a:pt x="75" y="20"/>
                    <a:pt x="82" y="17"/>
                  </a:cubicBezTo>
                  <a:cubicBezTo>
                    <a:pt x="89" y="15"/>
                    <a:pt x="96" y="13"/>
                    <a:pt x="104" y="12"/>
                  </a:cubicBezTo>
                  <a:cubicBezTo>
                    <a:pt x="104" y="13"/>
                    <a:pt x="104" y="13"/>
                    <a:pt x="104" y="13"/>
                  </a:cubicBezTo>
                  <a:cubicBezTo>
                    <a:pt x="93" y="16"/>
                    <a:pt x="82" y="15"/>
                    <a:pt x="71" y="18"/>
                  </a:cubicBezTo>
                  <a:cubicBezTo>
                    <a:pt x="39" y="26"/>
                    <a:pt x="39" y="26"/>
                    <a:pt x="39" y="26"/>
                  </a:cubicBezTo>
                  <a:cubicBezTo>
                    <a:pt x="33" y="28"/>
                    <a:pt x="33" y="28"/>
                    <a:pt x="33" y="28"/>
                  </a:cubicBezTo>
                  <a:cubicBezTo>
                    <a:pt x="38" y="25"/>
                    <a:pt x="38" y="25"/>
                    <a:pt x="38" y="25"/>
                  </a:cubicBezTo>
                  <a:cubicBezTo>
                    <a:pt x="42" y="23"/>
                    <a:pt x="45" y="22"/>
                    <a:pt x="48" y="20"/>
                  </a:cubicBezTo>
                  <a:cubicBezTo>
                    <a:pt x="50" y="20"/>
                    <a:pt x="52" y="19"/>
                    <a:pt x="54" y="18"/>
                  </a:cubicBezTo>
                  <a:cubicBezTo>
                    <a:pt x="55" y="17"/>
                    <a:pt x="57" y="16"/>
                    <a:pt x="58" y="15"/>
                  </a:cubicBezTo>
                  <a:cubicBezTo>
                    <a:pt x="58" y="16"/>
                    <a:pt x="58" y="16"/>
                    <a:pt x="58" y="16"/>
                  </a:cubicBezTo>
                  <a:cubicBezTo>
                    <a:pt x="57" y="16"/>
                    <a:pt x="55" y="16"/>
                    <a:pt x="53" y="17"/>
                  </a:cubicBezTo>
                  <a:cubicBezTo>
                    <a:pt x="51" y="17"/>
                    <a:pt x="49" y="17"/>
                    <a:pt x="48" y="18"/>
                  </a:cubicBezTo>
                  <a:cubicBezTo>
                    <a:pt x="44" y="19"/>
                    <a:pt x="40" y="20"/>
                    <a:pt x="37" y="20"/>
                  </a:cubicBezTo>
                  <a:cubicBezTo>
                    <a:pt x="35" y="20"/>
                    <a:pt x="35" y="20"/>
                    <a:pt x="35" y="20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9" y="17"/>
                    <a:pt x="42" y="17"/>
                    <a:pt x="44" y="14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1" y="15"/>
                    <a:pt x="38" y="16"/>
                    <a:pt x="35" y="16"/>
                  </a:cubicBezTo>
                  <a:cubicBezTo>
                    <a:pt x="32" y="17"/>
                    <a:pt x="29" y="18"/>
                    <a:pt x="26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7" y="16"/>
                    <a:pt x="28" y="16"/>
                    <a:pt x="29" y="16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7" y="13"/>
                    <a:pt x="38" y="12"/>
                    <a:pt x="38" y="12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6" y="12"/>
                    <a:pt x="32" y="13"/>
                    <a:pt x="29" y="13"/>
                  </a:cubicBezTo>
                  <a:cubicBezTo>
                    <a:pt x="26" y="13"/>
                    <a:pt x="22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20" y="13"/>
                    <a:pt x="22" y="13"/>
                    <a:pt x="23" y="12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9" y="11"/>
                    <a:pt x="31" y="11"/>
                    <a:pt x="32" y="10"/>
                  </a:cubicBezTo>
                  <a:cubicBezTo>
                    <a:pt x="34" y="10"/>
                    <a:pt x="35" y="9"/>
                    <a:pt x="36" y="8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5" y="9"/>
                    <a:pt x="33" y="10"/>
                    <a:pt x="31" y="10"/>
                  </a:cubicBezTo>
                  <a:cubicBezTo>
                    <a:pt x="29" y="11"/>
                    <a:pt x="27" y="11"/>
                    <a:pt x="24" y="11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9" y="8"/>
                    <a:pt x="29" y="7"/>
                    <a:pt x="30" y="6"/>
                  </a:cubicBezTo>
                  <a:cubicBezTo>
                    <a:pt x="31" y="6"/>
                    <a:pt x="31" y="6"/>
                    <a:pt x="31" y="6"/>
                  </a:cubicBezTo>
                  <a:cubicBezTo>
                    <a:pt x="23" y="8"/>
                    <a:pt x="16" y="11"/>
                    <a:pt x="9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11" y="10"/>
                    <a:pt x="14" y="9"/>
                    <a:pt x="17" y="8"/>
                  </a:cubicBezTo>
                  <a:cubicBezTo>
                    <a:pt x="20" y="7"/>
                    <a:pt x="22" y="5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3" y="4"/>
                    <a:pt x="22" y="4"/>
                  </a:cubicBezTo>
                  <a:cubicBezTo>
                    <a:pt x="21" y="4"/>
                    <a:pt x="20" y="4"/>
                    <a:pt x="19" y="4"/>
                  </a:cubicBezTo>
                  <a:cubicBezTo>
                    <a:pt x="16" y="5"/>
                    <a:pt x="14" y="6"/>
                    <a:pt x="12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4" y="10"/>
                    <a:pt x="2" y="11"/>
                    <a:pt x="0" y="1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5" name="Freeform 289"/>
            <p:cNvSpPr>
              <a:spLocks/>
            </p:cNvSpPr>
            <p:nvPr/>
          </p:nvSpPr>
          <p:spPr bwMode="auto">
            <a:xfrm>
              <a:off x="8590372" y="1554065"/>
              <a:ext cx="637731" cy="88360"/>
            </a:xfrm>
            <a:custGeom>
              <a:avLst/>
              <a:gdLst>
                <a:gd name="T0" fmla="*/ 9 w 139"/>
                <a:gd name="T1" fmla="*/ 12 h 19"/>
                <a:gd name="T2" fmla="*/ 22 w 139"/>
                <a:gd name="T3" fmla="*/ 7 h 19"/>
                <a:gd name="T4" fmla="*/ 41 w 139"/>
                <a:gd name="T5" fmla="*/ 4 h 19"/>
                <a:gd name="T6" fmla="*/ 41 w 139"/>
                <a:gd name="T7" fmla="*/ 5 h 19"/>
                <a:gd name="T8" fmla="*/ 3 w 139"/>
                <a:gd name="T9" fmla="*/ 19 h 19"/>
                <a:gd name="T10" fmla="*/ 14 w 139"/>
                <a:gd name="T11" fmla="*/ 15 h 19"/>
                <a:gd name="T12" fmla="*/ 35 w 139"/>
                <a:gd name="T13" fmla="*/ 8 h 19"/>
                <a:gd name="T14" fmla="*/ 43 w 139"/>
                <a:gd name="T15" fmla="*/ 6 h 19"/>
                <a:gd name="T16" fmla="*/ 47 w 139"/>
                <a:gd name="T17" fmla="*/ 8 h 19"/>
                <a:gd name="T18" fmla="*/ 39 w 139"/>
                <a:gd name="T19" fmla="*/ 11 h 19"/>
                <a:gd name="T20" fmla="*/ 32 w 139"/>
                <a:gd name="T21" fmla="*/ 14 h 19"/>
                <a:gd name="T22" fmla="*/ 62 w 139"/>
                <a:gd name="T23" fmla="*/ 7 h 19"/>
                <a:gd name="T24" fmla="*/ 54 w 139"/>
                <a:gd name="T25" fmla="*/ 12 h 19"/>
                <a:gd name="T26" fmla="*/ 49 w 139"/>
                <a:gd name="T27" fmla="*/ 13 h 19"/>
                <a:gd name="T28" fmla="*/ 88 w 139"/>
                <a:gd name="T29" fmla="*/ 3 h 19"/>
                <a:gd name="T30" fmla="*/ 80 w 139"/>
                <a:gd name="T31" fmla="*/ 8 h 19"/>
                <a:gd name="T32" fmla="*/ 72 w 139"/>
                <a:gd name="T33" fmla="*/ 7 h 19"/>
                <a:gd name="T34" fmla="*/ 91 w 139"/>
                <a:gd name="T35" fmla="*/ 3 h 19"/>
                <a:gd name="T36" fmla="*/ 110 w 139"/>
                <a:gd name="T37" fmla="*/ 0 h 19"/>
                <a:gd name="T38" fmla="*/ 106 w 139"/>
                <a:gd name="T39" fmla="*/ 5 h 19"/>
                <a:gd name="T40" fmla="*/ 91 w 139"/>
                <a:gd name="T41" fmla="*/ 12 h 19"/>
                <a:gd name="T42" fmla="*/ 98 w 139"/>
                <a:gd name="T43" fmla="*/ 10 h 19"/>
                <a:gd name="T44" fmla="*/ 112 w 139"/>
                <a:gd name="T45" fmla="*/ 7 h 19"/>
                <a:gd name="T46" fmla="*/ 120 w 139"/>
                <a:gd name="T47" fmla="*/ 6 h 19"/>
                <a:gd name="T48" fmla="*/ 117 w 139"/>
                <a:gd name="T49" fmla="*/ 10 h 19"/>
                <a:gd name="T50" fmla="*/ 112 w 139"/>
                <a:gd name="T51" fmla="*/ 12 h 19"/>
                <a:gd name="T52" fmla="*/ 139 w 139"/>
                <a:gd name="T53" fmla="*/ 8 h 19"/>
                <a:gd name="T54" fmla="*/ 112 w 139"/>
                <a:gd name="T55" fmla="*/ 12 h 19"/>
                <a:gd name="T56" fmla="*/ 112 w 139"/>
                <a:gd name="T57" fmla="*/ 12 h 19"/>
                <a:gd name="T58" fmla="*/ 119 w 139"/>
                <a:gd name="T59" fmla="*/ 7 h 19"/>
                <a:gd name="T60" fmla="*/ 112 w 139"/>
                <a:gd name="T61" fmla="*/ 8 h 19"/>
                <a:gd name="T62" fmla="*/ 98 w 139"/>
                <a:gd name="T63" fmla="*/ 11 h 19"/>
                <a:gd name="T64" fmla="*/ 88 w 139"/>
                <a:gd name="T65" fmla="*/ 12 h 19"/>
                <a:gd name="T66" fmla="*/ 101 w 139"/>
                <a:gd name="T67" fmla="*/ 7 h 19"/>
                <a:gd name="T68" fmla="*/ 109 w 139"/>
                <a:gd name="T69" fmla="*/ 2 h 19"/>
                <a:gd name="T70" fmla="*/ 82 w 139"/>
                <a:gd name="T71" fmla="*/ 6 h 19"/>
                <a:gd name="T72" fmla="*/ 72 w 139"/>
                <a:gd name="T73" fmla="*/ 7 h 19"/>
                <a:gd name="T74" fmla="*/ 85 w 139"/>
                <a:gd name="T75" fmla="*/ 4 h 19"/>
                <a:gd name="T76" fmla="*/ 77 w 139"/>
                <a:gd name="T77" fmla="*/ 7 h 19"/>
                <a:gd name="T78" fmla="*/ 58 w 139"/>
                <a:gd name="T79" fmla="*/ 13 h 19"/>
                <a:gd name="T80" fmla="*/ 44 w 139"/>
                <a:gd name="T81" fmla="*/ 16 h 19"/>
                <a:gd name="T82" fmla="*/ 53 w 139"/>
                <a:gd name="T83" fmla="*/ 11 h 19"/>
                <a:gd name="T84" fmla="*/ 58 w 139"/>
                <a:gd name="T85" fmla="*/ 9 h 19"/>
                <a:gd name="T86" fmla="*/ 29 w 139"/>
                <a:gd name="T87" fmla="*/ 15 h 19"/>
                <a:gd name="T88" fmla="*/ 38 w 139"/>
                <a:gd name="T89" fmla="*/ 10 h 19"/>
                <a:gd name="T90" fmla="*/ 45 w 139"/>
                <a:gd name="T91" fmla="*/ 9 h 19"/>
                <a:gd name="T92" fmla="*/ 35 w 139"/>
                <a:gd name="T93" fmla="*/ 9 h 19"/>
                <a:gd name="T94" fmla="*/ 14 w 139"/>
                <a:gd name="T95" fmla="*/ 16 h 19"/>
                <a:gd name="T96" fmla="*/ 3 w 139"/>
                <a:gd name="T97" fmla="*/ 19 h 19"/>
                <a:gd name="T98" fmla="*/ 3 w 139"/>
                <a:gd name="T99" fmla="*/ 17 h 19"/>
                <a:gd name="T100" fmla="*/ 41 w 139"/>
                <a:gd name="T101" fmla="*/ 4 h 19"/>
                <a:gd name="T102" fmla="*/ 31 w 139"/>
                <a:gd name="T103" fmla="*/ 6 h 19"/>
                <a:gd name="T104" fmla="*/ 13 w 139"/>
                <a:gd name="T105" fmla="*/ 11 h 19"/>
                <a:gd name="T106" fmla="*/ 4 w 139"/>
                <a:gd name="T107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39" h="19">
                  <a:moveTo>
                    <a:pt x="4" y="13"/>
                  </a:moveTo>
                  <a:cubicBezTo>
                    <a:pt x="6" y="13"/>
                    <a:pt x="7" y="13"/>
                    <a:pt x="9" y="12"/>
                  </a:cubicBezTo>
                  <a:cubicBezTo>
                    <a:pt x="10" y="12"/>
                    <a:pt x="12" y="11"/>
                    <a:pt x="13" y="11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5" y="6"/>
                    <a:pt x="28" y="6"/>
                    <a:pt x="31" y="5"/>
                  </a:cubicBezTo>
                  <a:cubicBezTo>
                    <a:pt x="34" y="4"/>
                    <a:pt x="38" y="4"/>
                    <a:pt x="41" y="4"/>
                  </a:cubicBezTo>
                  <a:cubicBezTo>
                    <a:pt x="43" y="4"/>
                    <a:pt x="43" y="4"/>
                    <a:pt x="43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5" y="7"/>
                    <a:pt x="28" y="9"/>
                    <a:pt x="22" y="11"/>
                  </a:cubicBezTo>
                  <a:cubicBezTo>
                    <a:pt x="16" y="14"/>
                    <a:pt x="9" y="16"/>
                    <a:pt x="3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6" y="17"/>
                    <a:pt x="10" y="16"/>
                    <a:pt x="14" y="15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7" y="10"/>
                    <a:pt x="31" y="9"/>
                    <a:pt x="35" y="8"/>
                  </a:cubicBezTo>
                  <a:cubicBezTo>
                    <a:pt x="36" y="7"/>
                    <a:pt x="38" y="7"/>
                    <a:pt x="40" y="6"/>
                  </a:cubicBezTo>
                  <a:cubicBezTo>
                    <a:pt x="41" y="6"/>
                    <a:pt x="42" y="6"/>
                    <a:pt x="43" y="6"/>
                  </a:cubicBezTo>
                  <a:cubicBezTo>
                    <a:pt x="44" y="6"/>
                    <a:pt x="45" y="7"/>
                    <a:pt x="46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3" y="10"/>
                    <a:pt x="41" y="10"/>
                    <a:pt x="39" y="11"/>
                  </a:cubicBezTo>
                  <a:cubicBezTo>
                    <a:pt x="36" y="12"/>
                    <a:pt x="34" y="14"/>
                    <a:pt x="32" y="15"/>
                  </a:cubicBezTo>
                  <a:cubicBezTo>
                    <a:pt x="32" y="14"/>
                    <a:pt x="32" y="14"/>
                    <a:pt x="32" y="14"/>
                  </a:cubicBezTo>
                  <a:cubicBezTo>
                    <a:pt x="40" y="14"/>
                    <a:pt x="49" y="10"/>
                    <a:pt x="58" y="8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59" y="9"/>
                    <a:pt x="59" y="9"/>
                    <a:pt x="59" y="9"/>
                  </a:cubicBezTo>
                  <a:cubicBezTo>
                    <a:pt x="57" y="10"/>
                    <a:pt x="55" y="11"/>
                    <a:pt x="54" y="12"/>
                  </a:cubicBezTo>
                  <a:cubicBezTo>
                    <a:pt x="52" y="13"/>
                    <a:pt x="51" y="14"/>
                    <a:pt x="49" y="15"/>
                  </a:cubicBezTo>
                  <a:cubicBezTo>
                    <a:pt x="49" y="13"/>
                    <a:pt x="49" y="13"/>
                    <a:pt x="49" y="13"/>
                  </a:cubicBezTo>
                  <a:cubicBezTo>
                    <a:pt x="61" y="11"/>
                    <a:pt x="73" y="5"/>
                    <a:pt x="86" y="3"/>
                  </a:cubicBezTo>
                  <a:cubicBezTo>
                    <a:pt x="88" y="3"/>
                    <a:pt x="88" y="3"/>
                    <a:pt x="88" y="3"/>
                  </a:cubicBezTo>
                  <a:cubicBezTo>
                    <a:pt x="87" y="5"/>
                    <a:pt x="87" y="5"/>
                    <a:pt x="87" y="5"/>
                  </a:cubicBezTo>
                  <a:cubicBezTo>
                    <a:pt x="85" y="7"/>
                    <a:pt x="82" y="7"/>
                    <a:pt x="80" y="8"/>
                  </a:cubicBezTo>
                  <a:cubicBezTo>
                    <a:pt x="77" y="8"/>
                    <a:pt x="75" y="8"/>
                    <a:pt x="73" y="9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81" y="5"/>
                    <a:pt x="81" y="5"/>
                    <a:pt x="81" y="5"/>
                  </a:cubicBezTo>
                  <a:cubicBezTo>
                    <a:pt x="84" y="4"/>
                    <a:pt x="88" y="4"/>
                    <a:pt x="91" y="3"/>
                  </a:cubicBezTo>
                  <a:cubicBezTo>
                    <a:pt x="97" y="3"/>
                    <a:pt x="102" y="0"/>
                    <a:pt x="109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10" y="1"/>
                    <a:pt x="110" y="1"/>
                    <a:pt x="110" y="1"/>
                  </a:cubicBezTo>
                  <a:cubicBezTo>
                    <a:pt x="109" y="3"/>
                    <a:pt x="107" y="4"/>
                    <a:pt x="106" y="5"/>
                  </a:cubicBezTo>
                  <a:cubicBezTo>
                    <a:pt x="104" y="6"/>
                    <a:pt x="103" y="7"/>
                    <a:pt x="101" y="8"/>
                  </a:cubicBezTo>
                  <a:cubicBezTo>
                    <a:pt x="98" y="9"/>
                    <a:pt x="95" y="10"/>
                    <a:pt x="91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3" y="10"/>
                    <a:pt x="96" y="10"/>
                    <a:pt x="98" y="10"/>
                  </a:cubicBezTo>
                  <a:cubicBezTo>
                    <a:pt x="100" y="9"/>
                    <a:pt x="103" y="9"/>
                    <a:pt x="105" y="8"/>
                  </a:cubicBezTo>
                  <a:cubicBezTo>
                    <a:pt x="107" y="7"/>
                    <a:pt x="110" y="7"/>
                    <a:pt x="112" y="7"/>
                  </a:cubicBezTo>
                  <a:cubicBezTo>
                    <a:pt x="115" y="6"/>
                    <a:pt x="117" y="6"/>
                    <a:pt x="119" y="6"/>
                  </a:cubicBezTo>
                  <a:cubicBezTo>
                    <a:pt x="120" y="6"/>
                    <a:pt x="120" y="6"/>
                    <a:pt x="120" y="6"/>
                  </a:cubicBezTo>
                  <a:cubicBezTo>
                    <a:pt x="120" y="7"/>
                    <a:pt x="120" y="7"/>
                    <a:pt x="120" y="7"/>
                  </a:cubicBezTo>
                  <a:cubicBezTo>
                    <a:pt x="119" y="9"/>
                    <a:pt x="118" y="9"/>
                    <a:pt x="117" y="10"/>
                  </a:cubicBezTo>
                  <a:cubicBezTo>
                    <a:pt x="115" y="11"/>
                    <a:pt x="114" y="11"/>
                    <a:pt x="112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7" y="11"/>
                    <a:pt x="121" y="9"/>
                    <a:pt x="125" y="8"/>
                  </a:cubicBezTo>
                  <a:cubicBezTo>
                    <a:pt x="130" y="7"/>
                    <a:pt x="134" y="8"/>
                    <a:pt x="139" y="8"/>
                  </a:cubicBezTo>
                  <a:cubicBezTo>
                    <a:pt x="134" y="8"/>
                    <a:pt x="129" y="7"/>
                    <a:pt x="125" y="9"/>
                  </a:cubicBezTo>
                  <a:cubicBezTo>
                    <a:pt x="121" y="10"/>
                    <a:pt x="117" y="12"/>
                    <a:pt x="112" y="12"/>
                  </a:cubicBezTo>
                  <a:cubicBezTo>
                    <a:pt x="111" y="12"/>
                    <a:pt x="111" y="12"/>
                    <a:pt x="111" y="12"/>
                  </a:cubicBezTo>
                  <a:cubicBezTo>
                    <a:pt x="112" y="12"/>
                    <a:pt x="112" y="12"/>
                    <a:pt x="112" y="12"/>
                  </a:cubicBezTo>
                  <a:cubicBezTo>
                    <a:pt x="113" y="11"/>
                    <a:pt x="115" y="10"/>
                    <a:pt x="116" y="10"/>
                  </a:cubicBezTo>
                  <a:cubicBezTo>
                    <a:pt x="117" y="9"/>
                    <a:pt x="119" y="8"/>
                    <a:pt x="119" y="7"/>
                  </a:cubicBezTo>
                  <a:cubicBezTo>
                    <a:pt x="119" y="7"/>
                    <a:pt x="119" y="7"/>
                    <a:pt x="119" y="7"/>
                  </a:cubicBezTo>
                  <a:cubicBezTo>
                    <a:pt x="117" y="7"/>
                    <a:pt x="115" y="7"/>
                    <a:pt x="112" y="8"/>
                  </a:cubicBezTo>
                  <a:cubicBezTo>
                    <a:pt x="110" y="8"/>
                    <a:pt x="108" y="8"/>
                    <a:pt x="105" y="9"/>
                  </a:cubicBezTo>
                  <a:cubicBezTo>
                    <a:pt x="103" y="10"/>
                    <a:pt x="101" y="10"/>
                    <a:pt x="98" y="11"/>
                  </a:cubicBezTo>
                  <a:cubicBezTo>
                    <a:pt x="96" y="11"/>
                    <a:pt x="94" y="11"/>
                    <a:pt x="91" y="12"/>
                  </a:cubicBezTo>
                  <a:cubicBezTo>
                    <a:pt x="88" y="12"/>
                    <a:pt x="88" y="12"/>
                    <a:pt x="88" y="12"/>
                  </a:cubicBezTo>
                  <a:cubicBezTo>
                    <a:pt x="91" y="10"/>
                    <a:pt x="91" y="10"/>
                    <a:pt x="91" y="10"/>
                  </a:cubicBezTo>
                  <a:cubicBezTo>
                    <a:pt x="94" y="9"/>
                    <a:pt x="97" y="8"/>
                    <a:pt x="101" y="7"/>
                  </a:cubicBezTo>
                  <a:cubicBezTo>
                    <a:pt x="104" y="5"/>
                    <a:pt x="107" y="4"/>
                    <a:pt x="108" y="1"/>
                  </a:cubicBezTo>
                  <a:cubicBezTo>
                    <a:pt x="109" y="2"/>
                    <a:pt x="109" y="2"/>
                    <a:pt x="109" y="2"/>
                  </a:cubicBezTo>
                  <a:cubicBezTo>
                    <a:pt x="103" y="1"/>
                    <a:pt x="97" y="4"/>
                    <a:pt x="91" y="5"/>
                  </a:cubicBezTo>
                  <a:cubicBezTo>
                    <a:pt x="88" y="5"/>
                    <a:pt x="85" y="6"/>
                    <a:pt x="82" y="6"/>
                  </a:cubicBezTo>
                  <a:cubicBezTo>
                    <a:pt x="73" y="9"/>
                    <a:pt x="73" y="9"/>
                    <a:pt x="73" y="9"/>
                  </a:cubicBezTo>
                  <a:cubicBezTo>
                    <a:pt x="72" y="7"/>
                    <a:pt x="72" y="7"/>
                    <a:pt x="72" y="7"/>
                  </a:cubicBezTo>
                  <a:cubicBezTo>
                    <a:pt x="75" y="7"/>
                    <a:pt x="77" y="6"/>
                    <a:pt x="79" y="6"/>
                  </a:cubicBezTo>
                  <a:cubicBezTo>
                    <a:pt x="82" y="6"/>
                    <a:pt x="84" y="5"/>
                    <a:pt x="85" y="4"/>
                  </a:cubicBezTo>
                  <a:cubicBezTo>
                    <a:pt x="86" y="5"/>
                    <a:pt x="86" y="5"/>
                    <a:pt x="86" y="5"/>
                  </a:cubicBezTo>
                  <a:cubicBezTo>
                    <a:pt x="83" y="6"/>
                    <a:pt x="80" y="6"/>
                    <a:pt x="77" y="7"/>
                  </a:cubicBezTo>
                  <a:cubicBezTo>
                    <a:pt x="74" y="8"/>
                    <a:pt x="71" y="9"/>
                    <a:pt x="68" y="10"/>
                  </a:cubicBezTo>
                  <a:cubicBezTo>
                    <a:pt x="65" y="11"/>
                    <a:pt x="61" y="12"/>
                    <a:pt x="58" y="13"/>
                  </a:cubicBezTo>
                  <a:cubicBezTo>
                    <a:pt x="55" y="14"/>
                    <a:pt x="52" y="14"/>
                    <a:pt x="49" y="15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8" y="13"/>
                    <a:pt x="48" y="13"/>
                    <a:pt x="48" y="13"/>
                  </a:cubicBezTo>
                  <a:cubicBezTo>
                    <a:pt x="50" y="12"/>
                    <a:pt x="51" y="11"/>
                    <a:pt x="53" y="11"/>
                  </a:cubicBezTo>
                  <a:cubicBezTo>
                    <a:pt x="55" y="10"/>
                    <a:pt x="56" y="9"/>
                    <a:pt x="57" y="8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0" y="12"/>
                    <a:pt x="41" y="15"/>
                    <a:pt x="32" y="15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2"/>
                    <a:pt x="36" y="11"/>
                    <a:pt x="38" y="10"/>
                  </a:cubicBezTo>
                  <a:cubicBezTo>
                    <a:pt x="40" y="9"/>
                    <a:pt x="43" y="8"/>
                    <a:pt x="45" y="7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4" y="8"/>
                    <a:pt x="42" y="8"/>
                    <a:pt x="40" y="8"/>
                  </a:cubicBezTo>
                  <a:cubicBezTo>
                    <a:pt x="38" y="8"/>
                    <a:pt x="37" y="9"/>
                    <a:pt x="35" y="9"/>
                  </a:cubicBezTo>
                  <a:cubicBezTo>
                    <a:pt x="31" y="10"/>
                    <a:pt x="28" y="11"/>
                    <a:pt x="24" y="12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2" y="17"/>
                    <a:pt x="10" y="17"/>
                    <a:pt x="9" y="18"/>
                  </a:cubicBezTo>
                  <a:cubicBezTo>
                    <a:pt x="7" y="18"/>
                    <a:pt x="5" y="19"/>
                    <a:pt x="3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9" y="15"/>
                    <a:pt x="15" y="13"/>
                    <a:pt x="22" y="10"/>
                  </a:cubicBezTo>
                  <a:cubicBezTo>
                    <a:pt x="28" y="8"/>
                    <a:pt x="35" y="6"/>
                    <a:pt x="41" y="4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38" y="5"/>
                    <a:pt x="35" y="5"/>
                    <a:pt x="31" y="6"/>
                  </a:cubicBezTo>
                  <a:cubicBezTo>
                    <a:pt x="28" y="6"/>
                    <a:pt x="25" y="7"/>
                    <a:pt x="22" y="8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2" y="11"/>
                    <a:pt x="10" y="12"/>
                    <a:pt x="9" y="12"/>
                  </a:cubicBezTo>
                  <a:cubicBezTo>
                    <a:pt x="7" y="13"/>
                    <a:pt x="6" y="13"/>
                    <a:pt x="4" y="1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6" name="Freeform 290"/>
            <p:cNvSpPr>
              <a:spLocks/>
            </p:cNvSpPr>
            <p:nvPr/>
          </p:nvSpPr>
          <p:spPr bwMode="auto">
            <a:xfrm>
              <a:off x="8792064" y="1504122"/>
              <a:ext cx="224743" cy="55705"/>
            </a:xfrm>
            <a:custGeom>
              <a:avLst/>
              <a:gdLst>
                <a:gd name="T0" fmla="*/ 0 w 49"/>
                <a:gd name="T1" fmla="*/ 6 h 12"/>
                <a:gd name="T2" fmla="*/ 0 w 49"/>
                <a:gd name="T3" fmla="*/ 6 h 12"/>
                <a:gd name="T4" fmla="*/ 3 w 49"/>
                <a:gd name="T5" fmla="*/ 4 h 12"/>
                <a:gd name="T6" fmla="*/ 17 w 49"/>
                <a:gd name="T7" fmla="*/ 8 h 12"/>
                <a:gd name="T8" fmla="*/ 17 w 49"/>
                <a:gd name="T9" fmla="*/ 8 h 12"/>
                <a:gd name="T10" fmla="*/ 27 w 49"/>
                <a:gd name="T11" fmla="*/ 7 h 12"/>
                <a:gd name="T12" fmla="*/ 27 w 49"/>
                <a:gd name="T13" fmla="*/ 7 h 12"/>
                <a:gd name="T14" fmla="*/ 46 w 49"/>
                <a:gd name="T15" fmla="*/ 0 h 12"/>
                <a:gd name="T16" fmla="*/ 46 w 49"/>
                <a:gd name="T17" fmla="*/ 0 h 12"/>
                <a:gd name="T18" fmla="*/ 49 w 49"/>
                <a:gd name="T19" fmla="*/ 3 h 12"/>
                <a:gd name="T20" fmla="*/ 28 w 49"/>
                <a:gd name="T21" fmla="*/ 10 h 12"/>
                <a:gd name="T22" fmla="*/ 28 w 49"/>
                <a:gd name="T23" fmla="*/ 10 h 12"/>
                <a:gd name="T24" fmla="*/ 17 w 49"/>
                <a:gd name="T25" fmla="*/ 12 h 12"/>
                <a:gd name="T26" fmla="*/ 17 w 49"/>
                <a:gd name="T27" fmla="*/ 12 h 12"/>
                <a:gd name="T28" fmla="*/ 0 w 49"/>
                <a:gd name="T29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9" h="12">
                  <a:moveTo>
                    <a:pt x="0" y="6"/>
                  </a:moveTo>
                  <a:cubicBezTo>
                    <a:pt x="0" y="6"/>
                    <a:pt x="0" y="6"/>
                    <a:pt x="0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6"/>
                    <a:pt x="11" y="8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21" y="8"/>
                    <a:pt x="24" y="7"/>
                    <a:pt x="27" y="7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36" y="5"/>
                    <a:pt x="41" y="5"/>
                    <a:pt x="46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2" y="9"/>
                    <a:pt x="36" y="9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5" y="11"/>
                    <a:pt x="21" y="12"/>
                    <a:pt x="17" y="12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0" y="12"/>
                    <a:pt x="4" y="11"/>
                    <a:pt x="0" y="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7" name="Freeform 291"/>
            <p:cNvSpPr>
              <a:spLocks/>
            </p:cNvSpPr>
            <p:nvPr/>
          </p:nvSpPr>
          <p:spPr bwMode="auto">
            <a:xfrm>
              <a:off x="8761329" y="1523331"/>
              <a:ext cx="324628" cy="82598"/>
            </a:xfrm>
            <a:custGeom>
              <a:avLst/>
              <a:gdLst>
                <a:gd name="T0" fmla="*/ 2 w 71"/>
                <a:gd name="T1" fmla="*/ 9 h 18"/>
                <a:gd name="T2" fmla="*/ 9 w 71"/>
                <a:gd name="T3" fmla="*/ 7 h 18"/>
                <a:gd name="T4" fmla="*/ 18 w 71"/>
                <a:gd name="T5" fmla="*/ 3 h 18"/>
                <a:gd name="T6" fmla="*/ 17 w 71"/>
                <a:gd name="T7" fmla="*/ 5 h 18"/>
                <a:gd name="T8" fmla="*/ 12 w 71"/>
                <a:gd name="T9" fmla="*/ 10 h 18"/>
                <a:gd name="T10" fmla="*/ 4 w 71"/>
                <a:gd name="T11" fmla="*/ 13 h 18"/>
                <a:gd name="T12" fmla="*/ 20 w 71"/>
                <a:gd name="T13" fmla="*/ 6 h 18"/>
                <a:gd name="T14" fmla="*/ 30 w 71"/>
                <a:gd name="T15" fmla="*/ 3 h 18"/>
                <a:gd name="T16" fmla="*/ 18 w 71"/>
                <a:gd name="T17" fmla="*/ 10 h 18"/>
                <a:gd name="T18" fmla="*/ 11 w 71"/>
                <a:gd name="T19" fmla="*/ 16 h 18"/>
                <a:gd name="T20" fmla="*/ 14 w 71"/>
                <a:gd name="T21" fmla="*/ 15 h 18"/>
                <a:gd name="T22" fmla="*/ 24 w 71"/>
                <a:gd name="T23" fmla="*/ 10 h 18"/>
                <a:gd name="T24" fmla="*/ 38 w 71"/>
                <a:gd name="T25" fmla="*/ 5 h 18"/>
                <a:gd name="T26" fmla="*/ 39 w 71"/>
                <a:gd name="T27" fmla="*/ 6 h 18"/>
                <a:gd name="T28" fmla="*/ 22 w 71"/>
                <a:gd name="T29" fmla="*/ 16 h 18"/>
                <a:gd name="T30" fmla="*/ 29 w 71"/>
                <a:gd name="T31" fmla="*/ 13 h 18"/>
                <a:gd name="T32" fmla="*/ 45 w 71"/>
                <a:gd name="T33" fmla="*/ 4 h 18"/>
                <a:gd name="T34" fmla="*/ 57 w 71"/>
                <a:gd name="T35" fmla="*/ 0 h 18"/>
                <a:gd name="T36" fmla="*/ 46 w 71"/>
                <a:gd name="T37" fmla="*/ 8 h 18"/>
                <a:gd name="T38" fmla="*/ 39 w 71"/>
                <a:gd name="T39" fmla="*/ 12 h 18"/>
                <a:gd name="T40" fmla="*/ 41 w 71"/>
                <a:gd name="T41" fmla="*/ 11 h 18"/>
                <a:gd name="T42" fmla="*/ 48 w 71"/>
                <a:gd name="T43" fmla="*/ 7 h 18"/>
                <a:gd name="T44" fmla="*/ 56 w 71"/>
                <a:gd name="T45" fmla="*/ 3 h 18"/>
                <a:gd name="T46" fmla="*/ 60 w 71"/>
                <a:gd name="T47" fmla="*/ 3 h 18"/>
                <a:gd name="T48" fmla="*/ 58 w 71"/>
                <a:gd name="T49" fmla="*/ 6 h 18"/>
                <a:gd name="T50" fmla="*/ 52 w 71"/>
                <a:gd name="T51" fmla="*/ 11 h 18"/>
                <a:gd name="T52" fmla="*/ 61 w 71"/>
                <a:gd name="T53" fmla="*/ 5 h 18"/>
                <a:gd name="T54" fmla="*/ 67 w 71"/>
                <a:gd name="T55" fmla="*/ 6 h 18"/>
                <a:gd name="T56" fmla="*/ 66 w 71"/>
                <a:gd name="T57" fmla="*/ 8 h 18"/>
                <a:gd name="T58" fmla="*/ 71 w 71"/>
                <a:gd name="T59" fmla="*/ 7 h 18"/>
                <a:gd name="T60" fmla="*/ 66 w 71"/>
                <a:gd name="T61" fmla="*/ 8 h 18"/>
                <a:gd name="T62" fmla="*/ 66 w 71"/>
                <a:gd name="T63" fmla="*/ 8 h 18"/>
                <a:gd name="T64" fmla="*/ 66 w 71"/>
                <a:gd name="T65" fmla="*/ 4 h 18"/>
                <a:gd name="T66" fmla="*/ 52 w 71"/>
                <a:gd name="T67" fmla="*/ 11 h 18"/>
                <a:gd name="T68" fmla="*/ 52 w 71"/>
                <a:gd name="T69" fmla="*/ 10 h 18"/>
                <a:gd name="T70" fmla="*/ 57 w 71"/>
                <a:gd name="T71" fmla="*/ 5 h 18"/>
                <a:gd name="T72" fmla="*/ 59 w 71"/>
                <a:gd name="T73" fmla="*/ 4 h 18"/>
                <a:gd name="T74" fmla="*/ 54 w 71"/>
                <a:gd name="T75" fmla="*/ 5 h 18"/>
                <a:gd name="T76" fmla="*/ 44 w 71"/>
                <a:gd name="T77" fmla="*/ 11 h 18"/>
                <a:gd name="T78" fmla="*/ 38 w 71"/>
                <a:gd name="T79" fmla="*/ 13 h 18"/>
                <a:gd name="T80" fmla="*/ 38 w 71"/>
                <a:gd name="T81" fmla="*/ 11 h 18"/>
                <a:gd name="T82" fmla="*/ 45 w 71"/>
                <a:gd name="T83" fmla="*/ 6 h 18"/>
                <a:gd name="T84" fmla="*/ 54 w 71"/>
                <a:gd name="T85" fmla="*/ 3 h 18"/>
                <a:gd name="T86" fmla="*/ 38 w 71"/>
                <a:gd name="T87" fmla="*/ 10 h 18"/>
                <a:gd name="T88" fmla="*/ 22 w 71"/>
                <a:gd name="T89" fmla="*/ 18 h 18"/>
                <a:gd name="T90" fmla="*/ 21 w 71"/>
                <a:gd name="T91" fmla="*/ 16 h 18"/>
                <a:gd name="T92" fmla="*/ 39 w 71"/>
                <a:gd name="T93" fmla="*/ 6 h 18"/>
                <a:gd name="T94" fmla="*/ 25 w 71"/>
                <a:gd name="T95" fmla="*/ 11 h 18"/>
                <a:gd name="T96" fmla="*/ 14 w 71"/>
                <a:gd name="T97" fmla="*/ 16 h 18"/>
                <a:gd name="T98" fmla="*/ 9 w 71"/>
                <a:gd name="T99" fmla="*/ 17 h 18"/>
                <a:gd name="T100" fmla="*/ 13 w 71"/>
                <a:gd name="T101" fmla="*/ 12 h 18"/>
                <a:gd name="T102" fmla="*/ 25 w 71"/>
                <a:gd name="T103" fmla="*/ 5 h 18"/>
                <a:gd name="T104" fmla="*/ 20 w 71"/>
                <a:gd name="T105" fmla="*/ 7 h 18"/>
                <a:gd name="T106" fmla="*/ 4 w 71"/>
                <a:gd name="T107" fmla="*/ 14 h 18"/>
                <a:gd name="T108" fmla="*/ 4 w 71"/>
                <a:gd name="T109" fmla="*/ 13 h 18"/>
                <a:gd name="T110" fmla="*/ 15 w 71"/>
                <a:gd name="T111" fmla="*/ 6 h 18"/>
                <a:gd name="T112" fmla="*/ 17 w 71"/>
                <a:gd name="T113" fmla="*/ 3 h 18"/>
                <a:gd name="T114" fmla="*/ 9 w 71"/>
                <a:gd name="T115" fmla="*/ 7 h 18"/>
                <a:gd name="T116" fmla="*/ 2 w 71"/>
                <a:gd name="T117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1" h="18">
                  <a:moveTo>
                    <a:pt x="0" y="9"/>
                  </a:moveTo>
                  <a:cubicBezTo>
                    <a:pt x="1" y="9"/>
                    <a:pt x="2" y="9"/>
                    <a:pt x="2" y="9"/>
                  </a:cubicBezTo>
                  <a:cubicBezTo>
                    <a:pt x="3" y="9"/>
                    <a:pt x="4" y="9"/>
                    <a:pt x="5" y="8"/>
                  </a:cubicBezTo>
                  <a:cubicBezTo>
                    <a:pt x="6" y="8"/>
                    <a:pt x="7" y="7"/>
                    <a:pt x="9" y="7"/>
                  </a:cubicBezTo>
                  <a:cubicBezTo>
                    <a:pt x="12" y="5"/>
                    <a:pt x="14" y="4"/>
                    <a:pt x="17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7" y="5"/>
                    <a:pt x="17" y="5"/>
                  </a:cubicBezTo>
                  <a:cubicBezTo>
                    <a:pt x="16" y="6"/>
                    <a:pt x="16" y="6"/>
                    <a:pt x="15" y="7"/>
                  </a:cubicBezTo>
                  <a:cubicBezTo>
                    <a:pt x="14" y="8"/>
                    <a:pt x="13" y="9"/>
                    <a:pt x="12" y="10"/>
                  </a:cubicBezTo>
                  <a:cubicBezTo>
                    <a:pt x="9" y="11"/>
                    <a:pt x="7" y="12"/>
                    <a:pt x="4" y="14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8" y="12"/>
                    <a:pt x="11" y="10"/>
                    <a:pt x="14" y="8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7" y="11"/>
                    <a:pt x="15" y="12"/>
                    <a:pt x="14" y="13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2" y="15"/>
                    <a:pt x="13" y="15"/>
                    <a:pt x="14" y="15"/>
                  </a:cubicBezTo>
                  <a:cubicBezTo>
                    <a:pt x="15" y="14"/>
                    <a:pt x="16" y="14"/>
                    <a:pt x="17" y="13"/>
                  </a:cubicBezTo>
                  <a:cubicBezTo>
                    <a:pt x="20" y="12"/>
                    <a:pt x="22" y="11"/>
                    <a:pt x="24" y="10"/>
                  </a:cubicBezTo>
                  <a:cubicBezTo>
                    <a:pt x="26" y="9"/>
                    <a:pt x="29" y="8"/>
                    <a:pt x="31" y="7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45" y="2"/>
                    <a:pt x="45" y="2"/>
                    <a:pt x="45" y="2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3" y="16"/>
                    <a:pt x="24" y="16"/>
                    <a:pt x="26" y="15"/>
                  </a:cubicBezTo>
                  <a:cubicBezTo>
                    <a:pt x="27" y="15"/>
                    <a:pt x="28" y="14"/>
                    <a:pt x="29" y="13"/>
                  </a:cubicBezTo>
                  <a:cubicBezTo>
                    <a:pt x="32" y="12"/>
                    <a:pt x="34" y="10"/>
                    <a:pt x="37" y="8"/>
                  </a:cubicBezTo>
                  <a:cubicBezTo>
                    <a:pt x="45" y="4"/>
                    <a:pt x="45" y="4"/>
                    <a:pt x="45" y="4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7" y="0"/>
                    <a:pt x="57" y="0"/>
                    <a:pt x="57" y="0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1" y="5"/>
                    <a:pt x="49" y="6"/>
                    <a:pt x="46" y="8"/>
                  </a:cubicBezTo>
                  <a:cubicBezTo>
                    <a:pt x="42" y="10"/>
                    <a:pt x="42" y="10"/>
                    <a:pt x="42" y="10"/>
                  </a:cubicBezTo>
                  <a:cubicBezTo>
                    <a:pt x="39" y="12"/>
                    <a:pt x="39" y="12"/>
                    <a:pt x="39" y="1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39" y="11"/>
                    <a:pt x="40" y="11"/>
                    <a:pt x="41" y="11"/>
                  </a:cubicBezTo>
                  <a:cubicBezTo>
                    <a:pt x="42" y="11"/>
                    <a:pt x="42" y="10"/>
                    <a:pt x="43" y="10"/>
                  </a:cubicBezTo>
                  <a:cubicBezTo>
                    <a:pt x="45" y="9"/>
                    <a:pt x="47" y="8"/>
                    <a:pt x="48" y="7"/>
                  </a:cubicBezTo>
                  <a:cubicBezTo>
                    <a:pt x="50" y="6"/>
                    <a:pt x="51" y="5"/>
                    <a:pt x="53" y="4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59" y="3"/>
                    <a:pt x="59" y="3"/>
                    <a:pt x="59" y="3"/>
                  </a:cubicBezTo>
                  <a:cubicBezTo>
                    <a:pt x="60" y="3"/>
                    <a:pt x="60" y="3"/>
                    <a:pt x="60" y="3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9" y="4"/>
                    <a:pt x="59" y="5"/>
                    <a:pt x="58" y="6"/>
                  </a:cubicBezTo>
                  <a:cubicBezTo>
                    <a:pt x="57" y="7"/>
                    <a:pt x="57" y="7"/>
                    <a:pt x="56" y="8"/>
                  </a:cubicBezTo>
                  <a:cubicBezTo>
                    <a:pt x="55" y="9"/>
                    <a:pt x="54" y="10"/>
                    <a:pt x="52" y="11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5" y="8"/>
                    <a:pt x="57" y="6"/>
                    <a:pt x="61" y="5"/>
                  </a:cubicBezTo>
                  <a:cubicBezTo>
                    <a:pt x="62" y="4"/>
                    <a:pt x="64" y="4"/>
                    <a:pt x="66" y="4"/>
                  </a:cubicBezTo>
                  <a:cubicBezTo>
                    <a:pt x="66" y="4"/>
                    <a:pt x="67" y="5"/>
                    <a:pt x="67" y="6"/>
                  </a:cubicBezTo>
                  <a:cubicBezTo>
                    <a:pt x="67" y="7"/>
                    <a:pt x="67" y="7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8" y="7"/>
                    <a:pt x="68" y="7"/>
                    <a:pt x="68" y="7"/>
                  </a:cubicBezTo>
                  <a:cubicBezTo>
                    <a:pt x="71" y="7"/>
                    <a:pt x="71" y="7"/>
                    <a:pt x="71" y="7"/>
                  </a:cubicBezTo>
                  <a:cubicBezTo>
                    <a:pt x="68" y="8"/>
                    <a:pt x="68" y="8"/>
                    <a:pt x="68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6" y="8"/>
                    <a:pt x="66" y="8"/>
                    <a:pt x="66" y="8"/>
                  </a:cubicBezTo>
                  <a:cubicBezTo>
                    <a:pt x="67" y="7"/>
                    <a:pt x="67" y="7"/>
                    <a:pt x="67" y="6"/>
                  </a:cubicBezTo>
                  <a:cubicBezTo>
                    <a:pt x="67" y="5"/>
                    <a:pt x="66" y="5"/>
                    <a:pt x="66" y="4"/>
                  </a:cubicBezTo>
                  <a:cubicBezTo>
                    <a:pt x="64" y="4"/>
                    <a:pt x="62" y="4"/>
                    <a:pt x="61" y="5"/>
                  </a:cubicBezTo>
                  <a:cubicBezTo>
                    <a:pt x="58" y="7"/>
                    <a:pt x="55" y="9"/>
                    <a:pt x="52" y="11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52" y="10"/>
                    <a:pt x="52" y="10"/>
                    <a:pt x="52" y="10"/>
                  </a:cubicBezTo>
                  <a:cubicBezTo>
                    <a:pt x="53" y="9"/>
                    <a:pt x="54" y="8"/>
                    <a:pt x="56" y="7"/>
                  </a:cubicBezTo>
                  <a:cubicBezTo>
                    <a:pt x="56" y="6"/>
                    <a:pt x="57" y="6"/>
                    <a:pt x="57" y="5"/>
                  </a:cubicBezTo>
                  <a:cubicBezTo>
                    <a:pt x="58" y="5"/>
                    <a:pt x="58" y="4"/>
                    <a:pt x="58" y="3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56" y="4"/>
                    <a:pt x="56" y="4"/>
                    <a:pt x="56" y="4"/>
                  </a:cubicBezTo>
                  <a:cubicBezTo>
                    <a:pt x="54" y="5"/>
                    <a:pt x="54" y="5"/>
                    <a:pt x="54" y="5"/>
                  </a:cubicBezTo>
                  <a:cubicBezTo>
                    <a:pt x="52" y="6"/>
                    <a:pt x="50" y="7"/>
                    <a:pt x="49" y="8"/>
                  </a:cubicBezTo>
                  <a:cubicBezTo>
                    <a:pt x="47" y="9"/>
                    <a:pt x="46" y="10"/>
                    <a:pt x="44" y="11"/>
                  </a:cubicBezTo>
                  <a:cubicBezTo>
                    <a:pt x="43" y="11"/>
                    <a:pt x="42" y="12"/>
                    <a:pt x="41" y="12"/>
                  </a:cubicBezTo>
                  <a:cubicBezTo>
                    <a:pt x="40" y="12"/>
                    <a:pt x="39" y="12"/>
                    <a:pt x="38" y="13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8" y="5"/>
                    <a:pt x="51" y="3"/>
                    <a:pt x="53" y="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38" y="10"/>
                    <a:pt x="38" y="10"/>
                    <a:pt x="38" y="10"/>
                  </a:cubicBezTo>
                  <a:cubicBezTo>
                    <a:pt x="35" y="11"/>
                    <a:pt x="33" y="13"/>
                    <a:pt x="30" y="15"/>
                  </a:cubicBezTo>
                  <a:cubicBezTo>
                    <a:pt x="28" y="16"/>
                    <a:pt x="25" y="18"/>
                    <a:pt x="22" y="1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1" y="16"/>
                    <a:pt x="21" y="16"/>
                    <a:pt x="21" y="16"/>
                  </a:cubicBezTo>
                  <a:cubicBezTo>
                    <a:pt x="27" y="12"/>
                    <a:pt x="32" y="8"/>
                    <a:pt x="38" y="5"/>
                  </a:cubicBezTo>
                  <a:cubicBezTo>
                    <a:pt x="39" y="6"/>
                    <a:pt x="39" y="6"/>
                    <a:pt x="39" y="6"/>
                  </a:cubicBezTo>
                  <a:cubicBezTo>
                    <a:pt x="32" y="9"/>
                    <a:pt x="32" y="9"/>
                    <a:pt x="32" y="9"/>
                  </a:cubicBezTo>
                  <a:cubicBezTo>
                    <a:pt x="29" y="10"/>
                    <a:pt x="27" y="10"/>
                    <a:pt x="25" y="11"/>
                  </a:cubicBezTo>
                  <a:cubicBezTo>
                    <a:pt x="23" y="13"/>
                    <a:pt x="20" y="14"/>
                    <a:pt x="18" y="15"/>
                  </a:cubicBezTo>
                  <a:cubicBezTo>
                    <a:pt x="17" y="15"/>
                    <a:pt x="16" y="16"/>
                    <a:pt x="14" y="16"/>
                  </a:cubicBezTo>
                  <a:cubicBezTo>
                    <a:pt x="13" y="17"/>
                    <a:pt x="12" y="17"/>
                    <a:pt x="1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1"/>
                    <a:pt x="16" y="10"/>
                    <a:pt x="17" y="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6"/>
                    <a:pt x="26" y="6"/>
                    <a:pt x="26" y="6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1" y="11"/>
                    <a:pt x="8" y="13"/>
                    <a:pt x="4" y="14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6" y="11"/>
                    <a:pt x="9" y="10"/>
                    <a:pt x="11" y="9"/>
                  </a:cubicBezTo>
                  <a:cubicBezTo>
                    <a:pt x="13" y="8"/>
                    <a:pt x="14" y="7"/>
                    <a:pt x="15" y="6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7" y="4"/>
                    <a:pt x="17" y="4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5" y="4"/>
                    <a:pt x="12" y="6"/>
                    <a:pt x="9" y="7"/>
                  </a:cubicBezTo>
                  <a:cubicBezTo>
                    <a:pt x="7" y="7"/>
                    <a:pt x="6" y="8"/>
                    <a:pt x="5" y="9"/>
                  </a:cubicBezTo>
                  <a:cubicBezTo>
                    <a:pt x="4" y="9"/>
                    <a:pt x="3" y="9"/>
                    <a:pt x="2" y="9"/>
                  </a:cubicBezTo>
                  <a:cubicBezTo>
                    <a:pt x="2" y="9"/>
                    <a:pt x="1" y="9"/>
                    <a:pt x="0" y="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8" name="Freeform 292"/>
            <p:cNvSpPr>
              <a:spLocks noEditPoints="1"/>
            </p:cNvSpPr>
            <p:nvPr/>
          </p:nvSpPr>
          <p:spPr bwMode="auto">
            <a:xfrm>
              <a:off x="9279966" y="1507964"/>
              <a:ext cx="105648" cy="55705"/>
            </a:xfrm>
            <a:custGeom>
              <a:avLst/>
              <a:gdLst>
                <a:gd name="T0" fmla="*/ 0 w 23"/>
                <a:gd name="T1" fmla="*/ 6 h 12"/>
                <a:gd name="T2" fmla="*/ 0 w 23"/>
                <a:gd name="T3" fmla="*/ 5 h 12"/>
                <a:gd name="T4" fmla="*/ 0 w 23"/>
                <a:gd name="T5" fmla="*/ 5 h 12"/>
                <a:gd name="T6" fmla="*/ 9 w 23"/>
                <a:gd name="T7" fmla="*/ 0 h 12"/>
                <a:gd name="T8" fmla="*/ 9 w 23"/>
                <a:gd name="T9" fmla="*/ 0 h 12"/>
                <a:gd name="T10" fmla="*/ 9 w 23"/>
                <a:gd name="T11" fmla="*/ 0 h 12"/>
                <a:gd name="T12" fmla="*/ 9 w 23"/>
                <a:gd name="T13" fmla="*/ 0 h 12"/>
                <a:gd name="T14" fmla="*/ 9 w 23"/>
                <a:gd name="T15" fmla="*/ 0 h 12"/>
                <a:gd name="T16" fmla="*/ 11 w 23"/>
                <a:gd name="T17" fmla="*/ 0 h 12"/>
                <a:gd name="T18" fmla="*/ 11 w 23"/>
                <a:gd name="T19" fmla="*/ 0 h 12"/>
                <a:gd name="T20" fmla="*/ 11 w 23"/>
                <a:gd name="T21" fmla="*/ 0 h 12"/>
                <a:gd name="T22" fmla="*/ 11 w 23"/>
                <a:gd name="T23" fmla="*/ 0 h 12"/>
                <a:gd name="T24" fmla="*/ 21 w 23"/>
                <a:gd name="T25" fmla="*/ 4 h 12"/>
                <a:gd name="T26" fmla="*/ 21 w 23"/>
                <a:gd name="T27" fmla="*/ 4 h 12"/>
                <a:gd name="T28" fmla="*/ 23 w 23"/>
                <a:gd name="T29" fmla="*/ 7 h 12"/>
                <a:gd name="T30" fmla="*/ 23 w 23"/>
                <a:gd name="T31" fmla="*/ 7 h 12"/>
                <a:gd name="T32" fmla="*/ 14 w 23"/>
                <a:gd name="T33" fmla="*/ 12 h 12"/>
                <a:gd name="T34" fmla="*/ 14 w 23"/>
                <a:gd name="T35" fmla="*/ 12 h 12"/>
                <a:gd name="T36" fmla="*/ 12 w 23"/>
                <a:gd name="T37" fmla="*/ 12 h 12"/>
                <a:gd name="T38" fmla="*/ 12 w 23"/>
                <a:gd name="T39" fmla="*/ 12 h 12"/>
                <a:gd name="T40" fmla="*/ 0 w 23"/>
                <a:gd name="T41" fmla="*/ 6 h 12"/>
                <a:gd name="T42" fmla="*/ 2 w 23"/>
                <a:gd name="T43" fmla="*/ 5 h 12"/>
                <a:gd name="T44" fmla="*/ 2 w 23"/>
                <a:gd name="T45" fmla="*/ 6 h 12"/>
                <a:gd name="T46" fmla="*/ 2 w 23"/>
                <a:gd name="T47" fmla="*/ 6 h 12"/>
                <a:gd name="T48" fmla="*/ 5 w 23"/>
                <a:gd name="T49" fmla="*/ 10 h 12"/>
                <a:gd name="T50" fmla="*/ 5 w 23"/>
                <a:gd name="T51" fmla="*/ 10 h 12"/>
                <a:gd name="T52" fmla="*/ 12 w 23"/>
                <a:gd name="T53" fmla="*/ 11 h 12"/>
                <a:gd name="T54" fmla="*/ 12 w 23"/>
                <a:gd name="T55" fmla="*/ 11 h 12"/>
                <a:gd name="T56" fmla="*/ 14 w 23"/>
                <a:gd name="T57" fmla="*/ 11 h 12"/>
                <a:gd name="T58" fmla="*/ 14 w 23"/>
                <a:gd name="T59" fmla="*/ 11 h 12"/>
                <a:gd name="T60" fmla="*/ 21 w 23"/>
                <a:gd name="T61" fmla="*/ 7 h 12"/>
                <a:gd name="T62" fmla="*/ 21 w 23"/>
                <a:gd name="T63" fmla="*/ 7 h 12"/>
                <a:gd name="T64" fmla="*/ 20 w 23"/>
                <a:gd name="T65" fmla="*/ 5 h 12"/>
                <a:gd name="T66" fmla="*/ 20 w 23"/>
                <a:gd name="T67" fmla="*/ 5 h 12"/>
                <a:gd name="T68" fmla="*/ 9 w 23"/>
                <a:gd name="T69" fmla="*/ 2 h 12"/>
                <a:gd name="T70" fmla="*/ 9 w 23"/>
                <a:gd name="T71" fmla="*/ 2 h 12"/>
                <a:gd name="T72" fmla="*/ 2 w 23"/>
                <a:gd name="T73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3" h="12">
                  <a:moveTo>
                    <a:pt x="0" y="6"/>
                  </a:moveTo>
                  <a:cubicBezTo>
                    <a:pt x="0" y="6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1"/>
                    <a:pt x="6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4" y="1"/>
                    <a:pt x="18" y="0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2" y="5"/>
                    <a:pt x="23" y="6"/>
                    <a:pt x="23" y="7"/>
                  </a:cubicBezTo>
                  <a:cubicBezTo>
                    <a:pt x="23" y="7"/>
                    <a:pt x="23" y="7"/>
                    <a:pt x="23" y="7"/>
                  </a:cubicBezTo>
                  <a:cubicBezTo>
                    <a:pt x="22" y="10"/>
                    <a:pt x="17" y="12"/>
                    <a:pt x="14" y="12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3" y="12"/>
                    <a:pt x="12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8" y="12"/>
                    <a:pt x="0" y="11"/>
                    <a:pt x="0" y="6"/>
                  </a:cubicBezTo>
                  <a:close/>
                  <a:moveTo>
                    <a:pt x="2" y="5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7"/>
                    <a:pt x="3" y="9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7" y="10"/>
                    <a:pt x="10" y="11"/>
                    <a:pt x="12" y="11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3" y="11"/>
                    <a:pt x="13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7" y="10"/>
                    <a:pt x="21" y="8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21" y="6"/>
                    <a:pt x="21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18" y="2"/>
                    <a:pt x="13" y="3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6" y="2"/>
                    <a:pt x="2" y="3"/>
                    <a:pt x="2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9" name="Freeform 293"/>
            <p:cNvSpPr>
              <a:spLocks noEditPoints="1"/>
            </p:cNvSpPr>
            <p:nvPr/>
          </p:nvSpPr>
          <p:spPr bwMode="auto">
            <a:xfrm>
              <a:off x="9306858" y="1523331"/>
              <a:ext cx="49943" cy="26892"/>
            </a:xfrm>
            <a:custGeom>
              <a:avLst/>
              <a:gdLst>
                <a:gd name="T0" fmla="*/ 1 w 11"/>
                <a:gd name="T1" fmla="*/ 5 h 6"/>
                <a:gd name="T2" fmla="*/ 2 w 11"/>
                <a:gd name="T3" fmla="*/ 4 h 6"/>
                <a:gd name="T4" fmla="*/ 5 w 11"/>
                <a:gd name="T5" fmla="*/ 4 h 6"/>
                <a:gd name="T6" fmla="*/ 5 w 11"/>
                <a:gd name="T7" fmla="*/ 4 h 6"/>
                <a:gd name="T8" fmla="*/ 9 w 11"/>
                <a:gd name="T9" fmla="*/ 4 h 6"/>
                <a:gd name="T10" fmla="*/ 9 w 11"/>
                <a:gd name="T11" fmla="*/ 4 h 6"/>
                <a:gd name="T12" fmla="*/ 7 w 11"/>
                <a:gd name="T13" fmla="*/ 3 h 6"/>
                <a:gd name="T14" fmla="*/ 7 w 11"/>
                <a:gd name="T15" fmla="*/ 3 h 6"/>
                <a:gd name="T16" fmla="*/ 3 w 11"/>
                <a:gd name="T17" fmla="*/ 4 h 6"/>
                <a:gd name="T18" fmla="*/ 3 w 11"/>
                <a:gd name="T19" fmla="*/ 4 h 6"/>
                <a:gd name="T20" fmla="*/ 0 w 11"/>
                <a:gd name="T21" fmla="*/ 3 h 6"/>
                <a:gd name="T22" fmla="*/ 0 w 11"/>
                <a:gd name="T23" fmla="*/ 3 h 6"/>
                <a:gd name="T24" fmla="*/ 0 w 11"/>
                <a:gd name="T25" fmla="*/ 2 h 6"/>
                <a:gd name="T26" fmla="*/ 0 w 11"/>
                <a:gd name="T27" fmla="*/ 2 h 6"/>
                <a:gd name="T28" fmla="*/ 5 w 11"/>
                <a:gd name="T29" fmla="*/ 0 h 6"/>
                <a:gd name="T30" fmla="*/ 5 w 11"/>
                <a:gd name="T31" fmla="*/ 0 h 6"/>
                <a:gd name="T32" fmla="*/ 8 w 11"/>
                <a:gd name="T33" fmla="*/ 0 h 6"/>
                <a:gd name="T34" fmla="*/ 8 w 11"/>
                <a:gd name="T35" fmla="*/ 0 h 6"/>
                <a:gd name="T36" fmla="*/ 7 w 11"/>
                <a:gd name="T37" fmla="*/ 2 h 6"/>
                <a:gd name="T38" fmla="*/ 11 w 11"/>
                <a:gd name="T39" fmla="*/ 4 h 6"/>
                <a:gd name="T40" fmla="*/ 11 w 11"/>
                <a:gd name="T41" fmla="*/ 4 h 6"/>
                <a:gd name="T42" fmla="*/ 11 w 11"/>
                <a:gd name="T43" fmla="*/ 4 h 6"/>
                <a:gd name="T44" fmla="*/ 10 w 11"/>
                <a:gd name="T45" fmla="*/ 5 h 6"/>
                <a:gd name="T46" fmla="*/ 5 w 11"/>
                <a:gd name="T47" fmla="*/ 6 h 6"/>
                <a:gd name="T48" fmla="*/ 5 w 11"/>
                <a:gd name="T49" fmla="*/ 6 h 6"/>
                <a:gd name="T50" fmla="*/ 1 w 11"/>
                <a:gd name="T51" fmla="*/ 5 h 6"/>
                <a:gd name="T52" fmla="*/ 3 w 11"/>
                <a:gd name="T53" fmla="*/ 2 h 6"/>
                <a:gd name="T54" fmla="*/ 7 w 11"/>
                <a:gd name="T55" fmla="*/ 2 h 6"/>
                <a:gd name="T56" fmla="*/ 7 w 11"/>
                <a:gd name="T57" fmla="*/ 2 h 6"/>
                <a:gd name="T58" fmla="*/ 7 w 11"/>
                <a:gd name="T59" fmla="*/ 2 h 6"/>
                <a:gd name="T60" fmla="*/ 7 w 11"/>
                <a:gd name="T61" fmla="*/ 2 h 6"/>
                <a:gd name="T62" fmla="*/ 5 w 11"/>
                <a:gd name="T63" fmla="*/ 1 h 6"/>
                <a:gd name="T64" fmla="*/ 5 w 11"/>
                <a:gd name="T65" fmla="*/ 1 h 6"/>
                <a:gd name="T66" fmla="*/ 3 w 11"/>
                <a:gd name="T67" fmla="*/ 2 h 6"/>
                <a:gd name="T68" fmla="*/ 3 w 11"/>
                <a:gd name="T69" fmla="*/ 2 h 6"/>
                <a:gd name="T70" fmla="*/ 3 w 11"/>
                <a:gd name="T71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" h="6">
                  <a:moveTo>
                    <a:pt x="1" y="5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4" y="5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5"/>
                    <a:pt x="8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4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0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9" y="2"/>
                    <a:pt x="10" y="2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9" y="6"/>
                    <a:pt x="7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6"/>
                    <a:pt x="2" y="6"/>
                    <a:pt x="1" y="5"/>
                  </a:cubicBezTo>
                  <a:close/>
                  <a:moveTo>
                    <a:pt x="3" y="2"/>
                  </a:moveTo>
                  <a:cubicBezTo>
                    <a:pt x="4" y="2"/>
                    <a:pt x="6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0" name="Freeform 294"/>
            <p:cNvSpPr>
              <a:spLocks/>
            </p:cNvSpPr>
            <p:nvPr/>
          </p:nvSpPr>
          <p:spPr bwMode="auto">
            <a:xfrm>
              <a:off x="9320304" y="1513727"/>
              <a:ext cx="23051" cy="40338"/>
            </a:xfrm>
            <a:custGeom>
              <a:avLst/>
              <a:gdLst>
                <a:gd name="T0" fmla="*/ 0 w 5"/>
                <a:gd name="T1" fmla="*/ 1 h 9"/>
                <a:gd name="T2" fmla="*/ 0 w 5"/>
                <a:gd name="T3" fmla="*/ 1 h 9"/>
                <a:gd name="T4" fmla="*/ 2 w 5"/>
                <a:gd name="T5" fmla="*/ 0 h 9"/>
                <a:gd name="T6" fmla="*/ 5 w 5"/>
                <a:gd name="T7" fmla="*/ 8 h 9"/>
                <a:gd name="T8" fmla="*/ 5 w 5"/>
                <a:gd name="T9" fmla="*/ 8 h 9"/>
                <a:gd name="T10" fmla="*/ 4 w 5"/>
                <a:gd name="T11" fmla="*/ 9 h 9"/>
                <a:gd name="T12" fmla="*/ 0 w 5"/>
                <a:gd name="T13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9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2"/>
                    <a:pt x="4" y="6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3" y="6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1" name="Freeform 295"/>
            <p:cNvSpPr>
              <a:spLocks/>
            </p:cNvSpPr>
            <p:nvPr/>
          </p:nvSpPr>
          <p:spPr bwMode="auto">
            <a:xfrm>
              <a:off x="9279966" y="1531014"/>
              <a:ext cx="105648" cy="51864"/>
            </a:xfrm>
            <a:custGeom>
              <a:avLst/>
              <a:gdLst>
                <a:gd name="T0" fmla="*/ 0 w 23"/>
                <a:gd name="T1" fmla="*/ 1 h 11"/>
                <a:gd name="T2" fmla="*/ 0 w 23"/>
                <a:gd name="T3" fmla="*/ 0 h 11"/>
                <a:gd name="T4" fmla="*/ 0 w 23"/>
                <a:gd name="T5" fmla="*/ 0 h 11"/>
                <a:gd name="T6" fmla="*/ 2 w 23"/>
                <a:gd name="T7" fmla="*/ 0 h 11"/>
                <a:gd name="T8" fmla="*/ 1 w 23"/>
                <a:gd name="T9" fmla="*/ 1 h 11"/>
                <a:gd name="T10" fmla="*/ 1 w 23"/>
                <a:gd name="T11" fmla="*/ 1 h 11"/>
                <a:gd name="T12" fmla="*/ 11 w 23"/>
                <a:gd name="T13" fmla="*/ 9 h 11"/>
                <a:gd name="T14" fmla="*/ 11 w 23"/>
                <a:gd name="T15" fmla="*/ 9 h 11"/>
                <a:gd name="T16" fmla="*/ 11 w 23"/>
                <a:gd name="T17" fmla="*/ 9 h 11"/>
                <a:gd name="T18" fmla="*/ 17 w 23"/>
                <a:gd name="T19" fmla="*/ 8 h 11"/>
                <a:gd name="T20" fmla="*/ 17 w 23"/>
                <a:gd name="T21" fmla="*/ 8 h 11"/>
                <a:gd name="T22" fmla="*/ 21 w 23"/>
                <a:gd name="T23" fmla="*/ 4 h 11"/>
                <a:gd name="T24" fmla="*/ 21 w 23"/>
                <a:gd name="T25" fmla="*/ 4 h 11"/>
                <a:gd name="T26" fmla="*/ 20 w 23"/>
                <a:gd name="T27" fmla="*/ 3 h 11"/>
                <a:gd name="T28" fmla="*/ 20 w 23"/>
                <a:gd name="T29" fmla="*/ 3 h 11"/>
                <a:gd name="T30" fmla="*/ 21 w 23"/>
                <a:gd name="T31" fmla="*/ 2 h 11"/>
                <a:gd name="T32" fmla="*/ 23 w 23"/>
                <a:gd name="T33" fmla="*/ 4 h 11"/>
                <a:gd name="T34" fmla="*/ 23 w 23"/>
                <a:gd name="T35" fmla="*/ 4 h 11"/>
                <a:gd name="T36" fmla="*/ 11 w 23"/>
                <a:gd name="T37" fmla="*/ 11 h 11"/>
                <a:gd name="T38" fmla="*/ 11 w 23"/>
                <a:gd name="T39" fmla="*/ 11 h 11"/>
                <a:gd name="T40" fmla="*/ 11 w 23"/>
                <a:gd name="T41" fmla="*/ 11 h 11"/>
                <a:gd name="T42" fmla="*/ 11 w 23"/>
                <a:gd name="T43" fmla="*/ 11 h 11"/>
                <a:gd name="T44" fmla="*/ 0 w 23"/>
                <a:gd name="T4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" h="11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7"/>
                    <a:pt x="5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11" y="9"/>
                    <a:pt x="14" y="9"/>
                    <a:pt x="17" y="8"/>
                  </a:cubicBezTo>
                  <a:cubicBezTo>
                    <a:pt x="17" y="8"/>
                    <a:pt x="17" y="8"/>
                    <a:pt x="17" y="8"/>
                  </a:cubicBezTo>
                  <a:cubicBezTo>
                    <a:pt x="19" y="7"/>
                    <a:pt x="21" y="5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4"/>
                    <a:pt x="21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2"/>
                    <a:pt x="23" y="3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2" y="9"/>
                    <a:pt x="13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4" y="11"/>
                    <a:pt x="0" y="8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2" name="Freeform 296"/>
            <p:cNvSpPr>
              <a:spLocks/>
            </p:cNvSpPr>
            <p:nvPr/>
          </p:nvSpPr>
          <p:spPr bwMode="auto">
            <a:xfrm>
              <a:off x="9303017" y="1559828"/>
              <a:ext cx="7684" cy="13446"/>
            </a:xfrm>
            <a:custGeom>
              <a:avLst/>
              <a:gdLst>
                <a:gd name="T0" fmla="*/ 0 w 2"/>
                <a:gd name="T1" fmla="*/ 3 h 3"/>
                <a:gd name="T2" fmla="*/ 0 w 2"/>
                <a:gd name="T3" fmla="*/ 0 h 3"/>
                <a:gd name="T4" fmla="*/ 0 w 2"/>
                <a:gd name="T5" fmla="*/ 0 h 3"/>
                <a:gd name="T6" fmla="*/ 2 w 2"/>
                <a:gd name="T7" fmla="*/ 0 h 3"/>
                <a:gd name="T8" fmla="*/ 2 w 2"/>
                <a:gd name="T9" fmla="*/ 3 h 3"/>
                <a:gd name="T10" fmla="*/ 2 w 2"/>
                <a:gd name="T11" fmla="*/ 3 h 3"/>
                <a:gd name="T12" fmla="*/ 0 w 2"/>
                <a:gd name="T13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3">
                  <a:moveTo>
                    <a:pt x="0" y="3"/>
                  </a:move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3" name="Freeform 297"/>
            <p:cNvSpPr>
              <a:spLocks/>
            </p:cNvSpPr>
            <p:nvPr/>
          </p:nvSpPr>
          <p:spPr bwMode="auto">
            <a:xfrm>
              <a:off x="9320304" y="1559828"/>
              <a:ext cx="9604" cy="17288"/>
            </a:xfrm>
            <a:custGeom>
              <a:avLst/>
              <a:gdLst>
                <a:gd name="T0" fmla="*/ 0 w 2"/>
                <a:gd name="T1" fmla="*/ 1 h 4"/>
                <a:gd name="T2" fmla="*/ 0 w 2"/>
                <a:gd name="T3" fmla="*/ 0 h 4"/>
                <a:gd name="T4" fmla="*/ 0 w 2"/>
                <a:gd name="T5" fmla="*/ 0 h 4"/>
                <a:gd name="T6" fmla="*/ 2 w 2"/>
                <a:gd name="T7" fmla="*/ 0 h 4"/>
                <a:gd name="T8" fmla="*/ 2 w 2"/>
                <a:gd name="T9" fmla="*/ 1 h 4"/>
                <a:gd name="T10" fmla="*/ 2 w 2"/>
                <a:gd name="T11" fmla="*/ 1 h 4"/>
                <a:gd name="T12" fmla="*/ 2 w 2"/>
                <a:gd name="T13" fmla="*/ 3 h 4"/>
                <a:gd name="T14" fmla="*/ 2 w 2"/>
                <a:gd name="T15" fmla="*/ 3 h 4"/>
                <a:gd name="T16" fmla="*/ 1 w 2"/>
                <a:gd name="T17" fmla="*/ 4 h 4"/>
                <a:gd name="T18" fmla="*/ 0 w 2"/>
                <a:gd name="T1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" h="4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4" name="Freeform 298"/>
            <p:cNvSpPr>
              <a:spLocks/>
            </p:cNvSpPr>
            <p:nvPr/>
          </p:nvSpPr>
          <p:spPr bwMode="auto">
            <a:xfrm>
              <a:off x="9339513" y="1559828"/>
              <a:ext cx="9604" cy="9604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0 h 2"/>
                <a:gd name="T4" fmla="*/ 0 w 2"/>
                <a:gd name="T5" fmla="*/ 0 h 2"/>
                <a:gd name="T6" fmla="*/ 2 w 2"/>
                <a:gd name="T7" fmla="*/ 0 h 2"/>
                <a:gd name="T8" fmla="*/ 2 w 2"/>
                <a:gd name="T9" fmla="*/ 2 h 2"/>
                <a:gd name="T10" fmla="*/ 2 w 2"/>
                <a:gd name="T11" fmla="*/ 2 h 2"/>
                <a:gd name="T12" fmla="*/ 0 w 2"/>
                <a:gd name="T13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5" name="Freeform 299"/>
            <p:cNvSpPr>
              <a:spLocks/>
            </p:cNvSpPr>
            <p:nvPr/>
          </p:nvSpPr>
          <p:spPr bwMode="auto">
            <a:xfrm>
              <a:off x="9356801" y="1554065"/>
              <a:ext cx="9604" cy="15367"/>
            </a:xfrm>
            <a:custGeom>
              <a:avLst/>
              <a:gdLst>
                <a:gd name="T0" fmla="*/ 0 w 2"/>
                <a:gd name="T1" fmla="*/ 1 h 3"/>
                <a:gd name="T2" fmla="*/ 0 w 2"/>
                <a:gd name="T3" fmla="*/ 0 h 3"/>
                <a:gd name="T4" fmla="*/ 0 w 2"/>
                <a:gd name="T5" fmla="*/ 0 h 3"/>
                <a:gd name="T6" fmla="*/ 0 w 2"/>
                <a:gd name="T7" fmla="*/ 0 h 3"/>
                <a:gd name="T8" fmla="*/ 2 w 2"/>
                <a:gd name="T9" fmla="*/ 1 h 3"/>
                <a:gd name="T10" fmla="*/ 2 w 2"/>
                <a:gd name="T11" fmla="*/ 1 h 3"/>
                <a:gd name="T12" fmla="*/ 2 w 2"/>
                <a:gd name="T13" fmla="*/ 1 h 3"/>
                <a:gd name="T14" fmla="*/ 2 w 2"/>
                <a:gd name="T15" fmla="*/ 2 h 3"/>
                <a:gd name="T16" fmla="*/ 2 w 2"/>
                <a:gd name="T17" fmla="*/ 2 h 3"/>
                <a:gd name="T18" fmla="*/ 1 w 2"/>
                <a:gd name="T19" fmla="*/ 3 h 3"/>
                <a:gd name="T20" fmla="*/ 0 w 2"/>
                <a:gd name="T21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6" name="Freeform 300"/>
            <p:cNvSpPr>
              <a:spLocks/>
            </p:cNvSpPr>
            <p:nvPr/>
          </p:nvSpPr>
          <p:spPr bwMode="auto">
            <a:xfrm>
              <a:off x="8957259" y="1458021"/>
              <a:ext cx="15367" cy="32655"/>
            </a:xfrm>
            <a:custGeom>
              <a:avLst/>
              <a:gdLst>
                <a:gd name="T0" fmla="*/ 0 w 3"/>
                <a:gd name="T1" fmla="*/ 5 h 7"/>
                <a:gd name="T2" fmla="*/ 2 w 3"/>
                <a:gd name="T3" fmla="*/ 2 h 7"/>
                <a:gd name="T4" fmla="*/ 2 w 3"/>
                <a:gd name="T5" fmla="*/ 2 h 7"/>
                <a:gd name="T6" fmla="*/ 1 w 3"/>
                <a:gd name="T7" fmla="*/ 1 h 7"/>
                <a:gd name="T8" fmla="*/ 1 w 3"/>
                <a:gd name="T9" fmla="*/ 1 h 7"/>
                <a:gd name="T10" fmla="*/ 2 w 3"/>
                <a:gd name="T11" fmla="*/ 1 h 7"/>
                <a:gd name="T12" fmla="*/ 3 w 3"/>
                <a:gd name="T13" fmla="*/ 0 h 7"/>
                <a:gd name="T14" fmla="*/ 3 w 3"/>
                <a:gd name="T15" fmla="*/ 2 h 7"/>
                <a:gd name="T16" fmla="*/ 3 w 3"/>
                <a:gd name="T17" fmla="*/ 2 h 7"/>
                <a:gd name="T18" fmla="*/ 1 w 3"/>
                <a:gd name="T19" fmla="*/ 7 h 7"/>
                <a:gd name="T20" fmla="*/ 1 w 3"/>
                <a:gd name="T21" fmla="*/ 7 h 7"/>
                <a:gd name="T22" fmla="*/ 0 w 3"/>
                <a:gd name="T23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7">
                  <a:moveTo>
                    <a:pt x="0" y="5"/>
                  </a:moveTo>
                  <a:cubicBezTo>
                    <a:pt x="1" y="4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4"/>
                    <a:pt x="2" y="5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7" name="Freeform 301"/>
            <p:cNvSpPr>
              <a:spLocks/>
            </p:cNvSpPr>
            <p:nvPr/>
          </p:nvSpPr>
          <p:spPr bwMode="auto">
            <a:xfrm>
              <a:off x="9009123" y="1419604"/>
              <a:ext cx="7684" cy="23051"/>
            </a:xfrm>
            <a:custGeom>
              <a:avLst/>
              <a:gdLst>
                <a:gd name="T0" fmla="*/ 0 w 2"/>
                <a:gd name="T1" fmla="*/ 4 h 5"/>
                <a:gd name="T2" fmla="*/ 1 w 2"/>
                <a:gd name="T3" fmla="*/ 1 h 5"/>
                <a:gd name="T4" fmla="*/ 1 w 2"/>
                <a:gd name="T5" fmla="*/ 1 h 5"/>
                <a:gd name="T6" fmla="*/ 0 w 2"/>
                <a:gd name="T7" fmla="*/ 0 h 5"/>
                <a:gd name="T8" fmla="*/ 0 w 2"/>
                <a:gd name="T9" fmla="*/ 0 h 5"/>
                <a:gd name="T10" fmla="*/ 0 w 2"/>
                <a:gd name="T11" fmla="*/ 0 h 5"/>
                <a:gd name="T12" fmla="*/ 2 w 2"/>
                <a:gd name="T13" fmla="*/ 0 h 5"/>
                <a:gd name="T14" fmla="*/ 2 w 2"/>
                <a:gd name="T15" fmla="*/ 1 h 5"/>
                <a:gd name="T16" fmla="*/ 2 w 2"/>
                <a:gd name="T17" fmla="*/ 1 h 5"/>
                <a:gd name="T18" fmla="*/ 1 w 2"/>
                <a:gd name="T19" fmla="*/ 5 h 5"/>
                <a:gd name="T20" fmla="*/ 1 w 2"/>
                <a:gd name="T21" fmla="*/ 5 h 5"/>
                <a:gd name="T22" fmla="*/ 0 w 2"/>
                <a:gd name="T23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5">
                  <a:moveTo>
                    <a:pt x="0" y="4"/>
                  </a:moveTo>
                  <a:cubicBezTo>
                    <a:pt x="0" y="4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3"/>
                    <a:pt x="2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8" name="Freeform 302"/>
            <p:cNvSpPr>
              <a:spLocks/>
            </p:cNvSpPr>
            <p:nvPr/>
          </p:nvSpPr>
          <p:spPr bwMode="auto">
            <a:xfrm>
              <a:off x="9045619" y="1356215"/>
              <a:ext cx="13446" cy="36497"/>
            </a:xfrm>
            <a:custGeom>
              <a:avLst/>
              <a:gdLst>
                <a:gd name="T0" fmla="*/ 1 w 3"/>
                <a:gd name="T1" fmla="*/ 6 h 8"/>
                <a:gd name="T2" fmla="*/ 2 w 3"/>
                <a:gd name="T3" fmla="*/ 5 h 8"/>
                <a:gd name="T4" fmla="*/ 2 w 3"/>
                <a:gd name="T5" fmla="*/ 5 h 8"/>
                <a:gd name="T6" fmla="*/ 0 w 3"/>
                <a:gd name="T7" fmla="*/ 1 h 8"/>
                <a:gd name="T8" fmla="*/ 0 w 3"/>
                <a:gd name="T9" fmla="*/ 1 h 8"/>
                <a:gd name="T10" fmla="*/ 0 w 3"/>
                <a:gd name="T11" fmla="*/ 1 h 8"/>
                <a:gd name="T12" fmla="*/ 1 w 3"/>
                <a:gd name="T13" fmla="*/ 0 h 8"/>
                <a:gd name="T14" fmla="*/ 3 w 3"/>
                <a:gd name="T15" fmla="*/ 5 h 8"/>
                <a:gd name="T16" fmla="*/ 3 w 3"/>
                <a:gd name="T17" fmla="*/ 5 h 8"/>
                <a:gd name="T18" fmla="*/ 2 w 3"/>
                <a:gd name="T19" fmla="*/ 8 h 8"/>
                <a:gd name="T20" fmla="*/ 2 w 3"/>
                <a:gd name="T21" fmla="*/ 8 h 8"/>
                <a:gd name="T22" fmla="*/ 1 w 3"/>
                <a:gd name="T23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8">
                  <a:moveTo>
                    <a:pt x="1" y="6"/>
                  </a:moveTo>
                  <a:cubicBezTo>
                    <a:pt x="1" y="6"/>
                    <a:pt x="1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4"/>
                    <a:pt x="1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2"/>
                    <a:pt x="3" y="4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8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1" y="6"/>
                    <a:pt x="1" y="6"/>
                    <a:pt x="1" y="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09" name="Freeform 303"/>
            <p:cNvSpPr>
              <a:spLocks/>
            </p:cNvSpPr>
            <p:nvPr/>
          </p:nvSpPr>
          <p:spPr bwMode="auto">
            <a:xfrm>
              <a:off x="8989914" y="1360056"/>
              <a:ext cx="9604" cy="19209"/>
            </a:xfrm>
            <a:custGeom>
              <a:avLst/>
              <a:gdLst>
                <a:gd name="T0" fmla="*/ 0 w 2"/>
                <a:gd name="T1" fmla="*/ 4 h 4"/>
                <a:gd name="T2" fmla="*/ 1 w 2"/>
                <a:gd name="T3" fmla="*/ 3 h 4"/>
                <a:gd name="T4" fmla="*/ 1 w 2"/>
                <a:gd name="T5" fmla="*/ 3 h 4"/>
                <a:gd name="T6" fmla="*/ 0 w 2"/>
                <a:gd name="T7" fmla="*/ 1 h 4"/>
                <a:gd name="T8" fmla="*/ 0 w 2"/>
                <a:gd name="T9" fmla="*/ 1 h 4"/>
                <a:gd name="T10" fmla="*/ 1 w 2"/>
                <a:gd name="T11" fmla="*/ 0 h 4"/>
                <a:gd name="T12" fmla="*/ 2 w 2"/>
                <a:gd name="T13" fmla="*/ 3 h 4"/>
                <a:gd name="T14" fmla="*/ 2 w 2"/>
                <a:gd name="T15" fmla="*/ 3 h 4"/>
                <a:gd name="T16" fmla="*/ 2 w 2"/>
                <a:gd name="T17" fmla="*/ 4 h 4"/>
                <a:gd name="T18" fmla="*/ 2 w 2"/>
                <a:gd name="T19" fmla="*/ 4 h 4"/>
                <a:gd name="T20" fmla="*/ 0 w 2"/>
                <a:gd name="T2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4">
                  <a:moveTo>
                    <a:pt x="0" y="4"/>
                  </a:moveTo>
                  <a:cubicBezTo>
                    <a:pt x="0" y="4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0" name="Freeform 304"/>
            <p:cNvSpPr>
              <a:spLocks/>
            </p:cNvSpPr>
            <p:nvPr/>
          </p:nvSpPr>
          <p:spPr bwMode="auto">
            <a:xfrm>
              <a:off x="8957259" y="1411920"/>
              <a:ext cx="9604" cy="13446"/>
            </a:xfrm>
            <a:custGeom>
              <a:avLst/>
              <a:gdLst>
                <a:gd name="T0" fmla="*/ 0 w 2"/>
                <a:gd name="T1" fmla="*/ 2 h 3"/>
                <a:gd name="T2" fmla="*/ 0 w 2"/>
                <a:gd name="T3" fmla="*/ 1 h 3"/>
                <a:gd name="T4" fmla="*/ 0 w 2"/>
                <a:gd name="T5" fmla="*/ 1 h 3"/>
                <a:gd name="T6" fmla="*/ 0 w 2"/>
                <a:gd name="T7" fmla="*/ 0 h 3"/>
                <a:gd name="T8" fmla="*/ 0 w 2"/>
                <a:gd name="T9" fmla="*/ 0 h 3"/>
                <a:gd name="T10" fmla="*/ 2 w 2"/>
                <a:gd name="T11" fmla="*/ 0 h 3"/>
                <a:gd name="T12" fmla="*/ 2 w 2"/>
                <a:gd name="T13" fmla="*/ 1 h 3"/>
                <a:gd name="T14" fmla="*/ 2 w 2"/>
                <a:gd name="T15" fmla="*/ 1 h 3"/>
                <a:gd name="T16" fmla="*/ 0 w 2"/>
                <a:gd name="T17" fmla="*/ 3 h 3"/>
                <a:gd name="T18" fmla="*/ 0 w 2"/>
                <a:gd name="T19" fmla="*/ 3 h 3"/>
                <a:gd name="T20" fmla="*/ 0 w 2"/>
                <a:gd name="T2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3">
                  <a:moveTo>
                    <a:pt x="0" y="2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1" name="Freeform 305"/>
            <p:cNvSpPr>
              <a:spLocks/>
            </p:cNvSpPr>
            <p:nvPr/>
          </p:nvSpPr>
          <p:spPr bwMode="auto">
            <a:xfrm>
              <a:off x="8926525" y="1481072"/>
              <a:ext cx="7684" cy="13446"/>
            </a:xfrm>
            <a:custGeom>
              <a:avLst/>
              <a:gdLst>
                <a:gd name="T0" fmla="*/ 0 w 2"/>
                <a:gd name="T1" fmla="*/ 1 h 3"/>
                <a:gd name="T2" fmla="*/ 1 w 2"/>
                <a:gd name="T3" fmla="*/ 1 h 3"/>
                <a:gd name="T4" fmla="*/ 1 w 2"/>
                <a:gd name="T5" fmla="*/ 1 h 3"/>
                <a:gd name="T6" fmla="*/ 0 w 2"/>
                <a:gd name="T7" fmla="*/ 0 h 3"/>
                <a:gd name="T8" fmla="*/ 0 w 2"/>
                <a:gd name="T9" fmla="*/ 0 h 3"/>
                <a:gd name="T10" fmla="*/ 1 w 2"/>
                <a:gd name="T11" fmla="*/ 0 h 3"/>
                <a:gd name="T12" fmla="*/ 2 w 2"/>
                <a:gd name="T13" fmla="*/ 0 h 3"/>
                <a:gd name="T14" fmla="*/ 2 w 2"/>
                <a:gd name="T15" fmla="*/ 1 h 3"/>
                <a:gd name="T16" fmla="*/ 2 w 2"/>
                <a:gd name="T17" fmla="*/ 1 h 3"/>
                <a:gd name="T18" fmla="*/ 0 w 2"/>
                <a:gd name="T19" fmla="*/ 3 h 3"/>
                <a:gd name="T20" fmla="*/ 0 w 2"/>
                <a:gd name="T21" fmla="*/ 3 h 3"/>
                <a:gd name="T22" fmla="*/ 0 w 2"/>
                <a:gd name="T2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3">
                  <a:moveTo>
                    <a:pt x="0" y="1"/>
                  </a:moveTo>
                  <a:cubicBezTo>
                    <a:pt x="1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2" name="Freeform 306"/>
            <p:cNvSpPr>
              <a:spLocks noEditPoints="1"/>
            </p:cNvSpPr>
            <p:nvPr/>
          </p:nvSpPr>
          <p:spPr bwMode="auto">
            <a:xfrm>
              <a:off x="8890028" y="1507964"/>
              <a:ext cx="13446" cy="19209"/>
            </a:xfrm>
            <a:custGeom>
              <a:avLst/>
              <a:gdLst>
                <a:gd name="T0" fmla="*/ 0 w 3"/>
                <a:gd name="T1" fmla="*/ 4 h 4"/>
                <a:gd name="T2" fmla="*/ 0 w 3"/>
                <a:gd name="T3" fmla="*/ 4 h 4"/>
                <a:gd name="T4" fmla="*/ 0 w 3"/>
                <a:gd name="T5" fmla="*/ 4 h 4"/>
                <a:gd name="T6" fmla="*/ 0 w 3"/>
                <a:gd name="T7" fmla="*/ 4 h 4"/>
                <a:gd name="T8" fmla="*/ 0 w 3"/>
                <a:gd name="T9" fmla="*/ 4 h 4"/>
                <a:gd name="T10" fmla="*/ 0 w 3"/>
                <a:gd name="T11" fmla="*/ 2 h 4"/>
                <a:gd name="T12" fmla="*/ 2 w 3"/>
                <a:gd name="T13" fmla="*/ 0 h 4"/>
                <a:gd name="T14" fmla="*/ 2 w 3"/>
                <a:gd name="T15" fmla="*/ 0 h 4"/>
                <a:gd name="T16" fmla="*/ 3 w 3"/>
                <a:gd name="T17" fmla="*/ 0 h 4"/>
                <a:gd name="T18" fmla="*/ 0 w 3"/>
                <a:gd name="T19" fmla="*/ 4 h 4"/>
                <a:gd name="T20" fmla="*/ 0 w 3"/>
                <a:gd name="T21" fmla="*/ 4 h 4"/>
                <a:gd name="T22" fmla="*/ 0 w 3"/>
                <a:gd name="T23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" h="4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  <a:moveTo>
                    <a:pt x="0" y="2"/>
                  </a:moveTo>
                  <a:cubicBezTo>
                    <a:pt x="1" y="2"/>
                    <a:pt x="2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2"/>
                    <a:pt x="2" y="3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3" name="Freeform 307"/>
            <p:cNvSpPr>
              <a:spLocks noEditPoints="1"/>
            </p:cNvSpPr>
            <p:nvPr/>
          </p:nvSpPr>
          <p:spPr bwMode="auto">
            <a:xfrm>
              <a:off x="8995676" y="1461863"/>
              <a:ext cx="13446" cy="19209"/>
            </a:xfrm>
            <a:custGeom>
              <a:avLst/>
              <a:gdLst>
                <a:gd name="T0" fmla="*/ 0 w 3"/>
                <a:gd name="T1" fmla="*/ 3 h 4"/>
                <a:gd name="T2" fmla="*/ 2 w 3"/>
                <a:gd name="T3" fmla="*/ 1 h 4"/>
                <a:gd name="T4" fmla="*/ 2 w 3"/>
                <a:gd name="T5" fmla="*/ 1 h 4"/>
                <a:gd name="T6" fmla="*/ 1 w 3"/>
                <a:gd name="T7" fmla="*/ 0 h 4"/>
                <a:gd name="T8" fmla="*/ 1 w 3"/>
                <a:gd name="T9" fmla="*/ 0 h 4"/>
                <a:gd name="T10" fmla="*/ 3 w 3"/>
                <a:gd name="T11" fmla="*/ 0 h 4"/>
                <a:gd name="T12" fmla="*/ 3 w 3"/>
                <a:gd name="T13" fmla="*/ 1 h 4"/>
                <a:gd name="T14" fmla="*/ 3 w 3"/>
                <a:gd name="T15" fmla="*/ 1 h 4"/>
                <a:gd name="T16" fmla="*/ 2 w 3"/>
                <a:gd name="T17" fmla="*/ 4 h 4"/>
                <a:gd name="T18" fmla="*/ 2 w 3"/>
                <a:gd name="T19" fmla="*/ 4 h 4"/>
                <a:gd name="T20" fmla="*/ 0 w 3"/>
                <a:gd name="T21" fmla="*/ 3 h 4"/>
                <a:gd name="T22" fmla="*/ 1 w 3"/>
                <a:gd name="T23" fmla="*/ 0 h 4"/>
                <a:gd name="T24" fmla="*/ 1 w 3"/>
                <a:gd name="T25" fmla="*/ 0 h 4"/>
                <a:gd name="T26" fmla="*/ 1 w 3"/>
                <a:gd name="T27" fmla="*/ 0 h 4"/>
                <a:gd name="T28" fmla="*/ 1 w 3"/>
                <a:gd name="T29" fmla="*/ 0 h 4"/>
                <a:gd name="T30" fmla="*/ 1 w 3"/>
                <a:gd name="T31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" h="4">
                  <a:moveTo>
                    <a:pt x="0" y="3"/>
                  </a:moveTo>
                  <a:cubicBezTo>
                    <a:pt x="1" y="2"/>
                    <a:pt x="1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3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3"/>
                    <a:pt x="0" y="3"/>
                    <a:pt x="0" y="3"/>
                  </a:cubicBezTo>
                  <a:close/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4" name="Freeform 308"/>
            <p:cNvSpPr>
              <a:spLocks/>
            </p:cNvSpPr>
            <p:nvPr/>
          </p:nvSpPr>
          <p:spPr bwMode="auto">
            <a:xfrm>
              <a:off x="9039857" y="1419604"/>
              <a:ext cx="9604" cy="19209"/>
            </a:xfrm>
            <a:custGeom>
              <a:avLst/>
              <a:gdLst>
                <a:gd name="T0" fmla="*/ 0 w 2"/>
                <a:gd name="T1" fmla="*/ 3 h 4"/>
                <a:gd name="T2" fmla="*/ 0 w 2"/>
                <a:gd name="T3" fmla="*/ 1 h 4"/>
                <a:gd name="T4" fmla="*/ 0 w 2"/>
                <a:gd name="T5" fmla="*/ 1 h 4"/>
                <a:gd name="T6" fmla="*/ 0 w 2"/>
                <a:gd name="T7" fmla="*/ 1 h 4"/>
                <a:gd name="T8" fmla="*/ 0 w 2"/>
                <a:gd name="T9" fmla="*/ 1 h 4"/>
                <a:gd name="T10" fmla="*/ 0 w 2"/>
                <a:gd name="T11" fmla="*/ 1 h 4"/>
                <a:gd name="T12" fmla="*/ 2 w 2"/>
                <a:gd name="T13" fmla="*/ 0 h 4"/>
                <a:gd name="T14" fmla="*/ 2 w 2"/>
                <a:gd name="T15" fmla="*/ 1 h 4"/>
                <a:gd name="T16" fmla="*/ 2 w 2"/>
                <a:gd name="T17" fmla="*/ 1 h 4"/>
                <a:gd name="T18" fmla="*/ 1 w 2"/>
                <a:gd name="T19" fmla="*/ 4 h 4"/>
                <a:gd name="T20" fmla="*/ 1 w 2"/>
                <a:gd name="T21" fmla="*/ 4 h 4"/>
                <a:gd name="T22" fmla="*/ 0 w 2"/>
                <a:gd name="T23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" h="4">
                  <a:moveTo>
                    <a:pt x="0" y="3"/>
                  </a:move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5" name="Freeform 309"/>
            <p:cNvSpPr>
              <a:spLocks noEditPoints="1"/>
            </p:cNvSpPr>
            <p:nvPr/>
          </p:nvSpPr>
          <p:spPr bwMode="auto">
            <a:xfrm>
              <a:off x="9022569" y="1331243"/>
              <a:ext cx="9604" cy="28813"/>
            </a:xfrm>
            <a:custGeom>
              <a:avLst/>
              <a:gdLst>
                <a:gd name="T0" fmla="*/ 0 w 2"/>
                <a:gd name="T1" fmla="*/ 5 h 6"/>
                <a:gd name="T2" fmla="*/ 1 w 2"/>
                <a:gd name="T3" fmla="*/ 4 h 6"/>
                <a:gd name="T4" fmla="*/ 1 w 2"/>
                <a:gd name="T5" fmla="*/ 4 h 6"/>
                <a:gd name="T6" fmla="*/ 0 w 2"/>
                <a:gd name="T7" fmla="*/ 1 h 6"/>
                <a:gd name="T8" fmla="*/ 0 w 2"/>
                <a:gd name="T9" fmla="*/ 1 h 6"/>
                <a:gd name="T10" fmla="*/ 1 w 2"/>
                <a:gd name="T11" fmla="*/ 0 h 6"/>
                <a:gd name="T12" fmla="*/ 2 w 2"/>
                <a:gd name="T13" fmla="*/ 4 h 6"/>
                <a:gd name="T14" fmla="*/ 2 w 2"/>
                <a:gd name="T15" fmla="*/ 4 h 6"/>
                <a:gd name="T16" fmla="*/ 2 w 2"/>
                <a:gd name="T17" fmla="*/ 6 h 6"/>
                <a:gd name="T18" fmla="*/ 2 w 2"/>
                <a:gd name="T19" fmla="*/ 6 h 6"/>
                <a:gd name="T20" fmla="*/ 0 w 2"/>
                <a:gd name="T21" fmla="*/ 5 h 6"/>
                <a:gd name="T22" fmla="*/ 0 w 2"/>
                <a:gd name="T23" fmla="*/ 1 h 6"/>
                <a:gd name="T24" fmla="*/ 0 w 2"/>
                <a:gd name="T25" fmla="*/ 1 h 6"/>
                <a:gd name="T26" fmla="*/ 0 w 2"/>
                <a:gd name="T27" fmla="*/ 1 h 6"/>
                <a:gd name="T28" fmla="*/ 0 w 2"/>
                <a:gd name="T29" fmla="*/ 1 h 6"/>
                <a:gd name="T30" fmla="*/ 0 w 2"/>
                <a:gd name="T31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" h="6">
                  <a:moveTo>
                    <a:pt x="0" y="5"/>
                  </a:moveTo>
                  <a:cubicBezTo>
                    <a:pt x="0" y="5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5"/>
                    <a:pt x="0" y="5"/>
                    <a:pt x="0" y="5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16" name="Freeform 310"/>
            <p:cNvSpPr>
              <a:spLocks/>
            </p:cNvSpPr>
            <p:nvPr/>
          </p:nvSpPr>
          <p:spPr bwMode="auto">
            <a:xfrm>
              <a:off x="8784380" y="998932"/>
              <a:ext cx="274685" cy="96044"/>
            </a:xfrm>
            <a:custGeom>
              <a:avLst/>
              <a:gdLst>
                <a:gd name="T0" fmla="*/ 57 w 60"/>
                <a:gd name="T1" fmla="*/ 21 h 21"/>
                <a:gd name="T2" fmla="*/ 59 w 60"/>
                <a:gd name="T3" fmla="*/ 16 h 21"/>
                <a:gd name="T4" fmla="*/ 53 w 60"/>
                <a:gd name="T5" fmla="*/ 21 h 21"/>
                <a:gd name="T6" fmla="*/ 59 w 60"/>
                <a:gd name="T7" fmla="*/ 15 h 21"/>
                <a:gd name="T8" fmla="*/ 52 w 60"/>
                <a:gd name="T9" fmla="*/ 19 h 21"/>
                <a:gd name="T10" fmla="*/ 54 w 60"/>
                <a:gd name="T11" fmla="*/ 12 h 21"/>
                <a:gd name="T12" fmla="*/ 49 w 60"/>
                <a:gd name="T13" fmla="*/ 16 h 21"/>
                <a:gd name="T14" fmla="*/ 56 w 60"/>
                <a:gd name="T15" fmla="*/ 5 h 21"/>
                <a:gd name="T16" fmla="*/ 51 w 60"/>
                <a:gd name="T17" fmla="*/ 9 h 21"/>
                <a:gd name="T18" fmla="*/ 45 w 60"/>
                <a:gd name="T19" fmla="*/ 13 h 21"/>
                <a:gd name="T20" fmla="*/ 50 w 60"/>
                <a:gd name="T21" fmla="*/ 4 h 21"/>
                <a:gd name="T22" fmla="*/ 42 w 60"/>
                <a:gd name="T23" fmla="*/ 11 h 21"/>
                <a:gd name="T24" fmla="*/ 38 w 60"/>
                <a:gd name="T25" fmla="*/ 12 h 21"/>
                <a:gd name="T26" fmla="*/ 43 w 60"/>
                <a:gd name="T27" fmla="*/ 5 h 21"/>
                <a:gd name="T28" fmla="*/ 35 w 60"/>
                <a:gd name="T29" fmla="*/ 10 h 21"/>
                <a:gd name="T30" fmla="*/ 26 w 60"/>
                <a:gd name="T31" fmla="*/ 15 h 21"/>
                <a:gd name="T32" fmla="*/ 32 w 60"/>
                <a:gd name="T33" fmla="*/ 3 h 21"/>
                <a:gd name="T34" fmla="*/ 25 w 60"/>
                <a:gd name="T35" fmla="*/ 9 h 21"/>
                <a:gd name="T36" fmla="*/ 16 w 60"/>
                <a:gd name="T37" fmla="*/ 14 h 21"/>
                <a:gd name="T38" fmla="*/ 18 w 60"/>
                <a:gd name="T39" fmla="*/ 8 h 21"/>
                <a:gd name="T40" fmla="*/ 20 w 60"/>
                <a:gd name="T41" fmla="*/ 4 h 21"/>
                <a:gd name="T42" fmla="*/ 15 w 60"/>
                <a:gd name="T43" fmla="*/ 7 h 21"/>
                <a:gd name="T44" fmla="*/ 11 w 60"/>
                <a:gd name="T45" fmla="*/ 7 h 21"/>
                <a:gd name="T46" fmla="*/ 13 w 60"/>
                <a:gd name="T47" fmla="*/ 1 h 21"/>
                <a:gd name="T48" fmla="*/ 3 w 60"/>
                <a:gd name="T49" fmla="*/ 6 h 21"/>
                <a:gd name="T50" fmla="*/ 6 w 60"/>
                <a:gd name="T51" fmla="*/ 0 h 21"/>
                <a:gd name="T52" fmla="*/ 1 w 60"/>
                <a:gd name="T53" fmla="*/ 2 h 21"/>
                <a:gd name="T54" fmla="*/ 2 w 60"/>
                <a:gd name="T55" fmla="*/ 1 h 21"/>
                <a:gd name="T56" fmla="*/ 6 w 60"/>
                <a:gd name="T57" fmla="*/ 0 h 21"/>
                <a:gd name="T58" fmla="*/ 2 w 60"/>
                <a:gd name="T59" fmla="*/ 5 h 21"/>
                <a:gd name="T60" fmla="*/ 13 w 60"/>
                <a:gd name="T61" fmla="*/ 0 h 21"/>
                <a:gd name="T62" fmla="*/ 12 w 60"/>
                <a:gd name="T63" fmla="*/ 5 h 21"/>
                <a:gd name="T64" fmla="*/ 13 w 60"/>
                <a:gd name="T65" fmla="*/ 7 h 21"/>
                <a:gd name="T66" fmla="*/ 21 w 60"/>
                <a:gd name="T67" fmla="*/ 3 h 21"/>
                <a:gd name="T68" fmla="*/ 19 w 60"/>
                <a:gd name="T69" fmla="*/ 9 h 21"/>
                <a:gd name="T70" fmla="*/ 17 w 60"/>
                <a:gd name="T71" fmla="*/ 13 h 21"/>
                <a:gd name="T72" fmla="*/ 28 w 60"/>
                <a:gd name="T73" fmla="*/ 5 h 21"/>
                <a:gd name="T74" fmla="*/ 33 w 60"/>
                <a:gd name="T75" fmla="*/ 3 h 21"/>
                <a:gd name="T76" fmla="*/ 28 w 60"/>
                <a:gd name="T77" fmla="*/ 15 h 21"/>
                <a:gd name="T78" fmla="*/ 38 w 60"/>
                <a:gd name="T79" fmla="*/ 6 h 21"/>
                <a:gd name="T80" fmla="*/ 44 w 60"/>
                <a:gd name="T81" fmla="*/ 3 h 21"/>
                <a:gd name="T82" fmla="*/ 40 w 60"/>
                <a:gd name="T83" fmla="*/ 12 h 21"/>
                <a:gd name="T84" fmla="*/ 44 w 60"/>
                <a:gd name="T85" fmla="*/ 7 h 21"/>
                <a:gd name="T86" fmla="*/ 52 w 60"/>
                <a:gd name="T87" fmla="*/ 2 h 21"/>
                <a:gd name="T88" fmla="*/ 46 w 60"/>
                <a:gd name="T89" fmla="*/ 13 h 21"/>
                <a:gd name="T90" fmla="*/ 53 w 60"/>
                <a:gd name="T91" fmla="*/ 6 h 21"/>
                <a:gd name="T92" fmla="*/ 57 w 60"/>
                <a:gd name="T93" fmla="*/ 6 h 21"/>
                <a:gd name="T94" fmla="*/ 50 w 60"/>
                <a:gd name="T95" fmla="*/ 16 h 21"/>
                <a:gd name="T96" fmla="*/ 55 w 60"/>
                <a:gd name="T97" fmla="*/ 10 h 21"/>
                <a:gd name="T98" fmla="*/ 58 w 60"/>
                <a:gd name="T99" fmla="*/ 9 h 21"/>
                <a:gd name="T100" fmla="*/ 58 w 60"/>
                <a:gd name="T101" fmla="*/ 14 h 21"/>
                <a:gd name="T102" fmla="*/ 55 w 60"/>
                <a:gd name="T103" fmla="*/ 20 h 21"/>
                <a:gd name="T104" fmla="*/ 59 w 60"/>
                <a:gd name="T105" fmla="*/ 16 h 21"/>
                <a:gd name="T106" fmla="*/ 57 w 60"/>
                <a:gd name="T10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60" h="21">
                  <a:moveTo>
                    <a:pt x="60" y="19"/>
                  </a:moveTo>
                  <a:cubicBezTo>
                    <a:pt x="59" y="19"/>
                    <a:pt x="59" y="20"/>
                    <a:pt x="58" y="20"/>
                  </a:cubicBezTo>
                  <a:cubicBezTo>
                    <a:pt x="58" y="20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19"/>
                    <a:pt x="58" y="18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7" y="18"/>
                    <a:pt x="56" y="19"/>
                    <a:pt x="54" y="20"/>
                  </a:cubicBezTo>
                  <a:cubicBezTo>
                    <a:pt x="53" y="21"/>
                    <a:pt x="53" y="21"/>
                    <a:pt x="53" y="21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5" y="18"/>
                    <a:pt x="57" y="16"/>
                    <a:pt x="58" y="14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6" y="16"/>
                    <a:pt x="54" y="18"/>
                    <a:pt x="52" y="19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7" y="9"/>
                    <a:pt x="57" y="9"/>
                    <a:pt x="57" y="9"/>
                  </a:cubicBezTo>
                  <a:cubicBezTo>
                    <a:pt x="58" y="10"/>
                    <a:pt x="58" y="10"/>
                    <a:pt x="58" y="10"/>
                  </a:cubicBezTo>
                  <a:cubicBezTo>
                    <a:pt x="56" y="10"/>
                    <a:pt x="55" y="11"/>
                    <a:pt x="54" y="12"/>
                  </a:cubicBezTo>
                  <a:cubicBezTo>
                    <a:pt x="52" y="14"/>
                    <a:pt x="51" y="15"/>
                    <a:pt x="50" y="17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49" y="14"/>
                    <a:pt x="51" y="12"/>
                    <a:pt x="52" y="10"/>
                  </a:cubicBezTo>
                  <a:cubicBezTo>
                    <a:pt x="53" y="10"/>
                    <a:pt x="54" y="9"/>
                    <a:pt x="55" y="8"/>
                  </a:cubicBezTo>
                  <a:cubicBezTo>
                    <a:pt x="55" y="7"/>
                    <a:pt x="56" y="6"/>
                    <a:pt x="56" y="5"/>
                  </a:cubicBezTo>
                  <a:cubicBezTo>
                    <a:pt x="56" y="6"/>
                    <a:pt x="56" y="6"/>
                    <a:pt x="56" y="6"/>
                  </a:cubicBezTo>
                  <a:cubicBezTo>
                    <a:pt x="56" y="6"/>
                    <a:pt x="55" y="7"/>
                    <a:pt x="54" y="7"/>
                  </a:cubicBezTo>
                  <a:cubicBezTo>
                    <a:pt x="53" y="8"/>
                    <a:pt x="52" y="8"/>
                    <a:pt x="51" y="9"/>
                  </a:cubicBezTo>
                  <a:cubicBezTo>
                    <a:pt x="49" y="11"/>
                    <a:pt x="48" y="12"/>
                    <a:pt x="46" y="14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5" y="13"/>
                    <a:pt x="45" y="13"/>
                    <a:pt x="45" y="13"/>
                  </a:cubicBezTo>
                  <a:cubicBezTo>
                    <a:pt x="44" y="11"/>
                    <a:pt x="46" y="9"/>
                    <a:pt x="47" y="8"/>
                  </a:cubicBezTo>
                  <a:cubicBezTo>
                    <a:pt x="48" y="6"/>
                    <a:pt x="49" y="5"/>
                    <a:pt x="49" y="3"/>
                  </a:cubicBezTo>
                  <a:cubicBezTo>
                    <a:pt x="50" y="4"/>
                    <a:pt x="50" y="4"/>
                    <a:pt x="50" y="4"/>
                  </a:cubicBezTo>
                  <a:cubicBezTo>
                    <a:pt x="47" y="6"/>
                    <a:pt x="47" y="6"/>
                    <a:pt x="47" y="6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2" y="11"/>
                    <a:pt x="42" y="11"/>
                    <a:pt x="42" y="11"/>
                  </a:cubicBezTo>
                  <a:cubicBezTo>
                    <a:pt x="41" y="12"/>
                    <a:pt x="40" y="12"/>
                    <a:pt x="39" y="13"/>
                  </a:cubicBezTo>
                  <a:cubicBezTo>
                    <a:pt x="38" y="14"/>
                    <a:pt x="38" y="14"/>
                    <a:pt x="38" y="14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0"/>
                    <a:pt x="39" y="9"/>
                    <a:pt x="39" y="7"/>
                  </a:cubicBezTo>
                  <a:cubicBezTo>
                    <a:pt x="40" y="6"/>
                    <a:pt x="41" y="5"/>
                    <a:pt x="42" y="4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2" y="6"/>
                    <a:pt x="41" y="6"/>
                    <a:pt x="41" y="6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35" y="10"/>
                    <a:pt x="35" y="10"/>
                    <a:pt x="35" y="10"/>
                  </a:cubicBezTo>
                  <a:cubicBezTo>
                    <a:pt x="33" y="12"/>
                    <a:pt x="30" y="14"/>
                    <a:pt x="28" y="16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6" y="14"/>
                    <a:pt x="26" y="13"/>
                    <a:pt x="27" y="12"/>
                  </a:cubicBezTo>
                  <a:cubicBezTo>
                    <a:pt x="27" y="11"/>
                    <a:pt x="28" y="10"/>
                    <a:pt x="29" y="9"/>
                  </a:cubicBezTo>
                  <a:cubicBezTo>
                    <a:pt x="30" y="7"/>
                    <a:pt x="31" y="5"/>
                    <a:pt x="32" y="3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12"/>
                    <a:pt x="16" y="11"/>
                    <a:pt x="17" y="10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19" y="4"/>
                    <a:pt x="19" y="4"/>
                    <a:pt x="18" y="4"/>
                  </a:cubicBezTo>
                  <a:cubicBezTo>
                    <a:pt x="18" y="5"/>
                    <a:pt x="17" y="5"/>
                    <a:pt x="17" y="6"/>
                  </a:cubicBezTo>
                  <a:cubicBezTo>
                    <a:pt x="16" y="6"/>
                    <a:pt x="16" y="6"/>
                    <a:pt x="15" y="7"/>
                  </a:cubicBezTo>
                  <a:cubicBezTo>
                    <a:pt x="15" y="7"/>
                    <a:pt x="14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2" y="7"/>
                    <a:pt x="11" y="7"/>
                  </a:cubicBezTo>
                  <a:cubicBezTo>
                    <a:pt x="11" y="6"/>
                    <a:pt x="11" y="5"/>
                    <a:pt x="11" y="4"/>
                  </a:cubicBezTo>
                  <a:cubicBezTo>
                    <a:pt x="11" y="3"/>
                    <a:pt x="12" y="2"/>
                    <a:pt x="12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6" y="4"/>
                    <a:pt x="4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4"/>
                    <a:pt x="4" y="2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3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1" y="2"/>
                    <a:pt x="2" y="2"/>
                    <a:pt x="2" y="1"/>
                  </a:cubicBezTo>
                  <a:cubicBezTo>
                    <a:pt x="3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4" y="5"/>
                    <a:pt x="6" y="4"/>
                    <a:pt x="7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2" y="3"/>
                    <a:pt x="12" y="5"/>
                  </a:cubicBezTo>
                  <a:cubicBezTo>
                    <a:pt x="12" y="5"/>
                    <a:pt x="12" y="6"/>
                    <a:pt x="12" y="6"/>
                  </a:cubicBezTo>
                  <a:cubicBezTo>
                    <a:pt x="12" y="6"/>
                    <a:pt x="12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4" y="6"/>
                    <a:pt x="15" y="5"/>
                    <a:pt x="16" y="5"/>
                  </a:cubicBezTo>
                  <a:cubicBezTo>
                    <a:pt x="17" y="4"/>
                    <a:pt x="18" y="3"/>
                    <a:pt x="20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8" y="12"/>
                    <a:pt x="18" y="12"/>
                    <a:pt x="17" y="13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1" y="11"/>
                    <a:pt x="21" y="11"/>
                    <a:pt x="21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8" y="5"/>
                    <a:pt x="28" y="5"/>
                    <a:pt x="28" y="5"/>
                  </a:cubicBezTo>
                  <a:cubicBezTo>
                    <a:pt x="32" y="3"/>
                    <a:pt x="32" y="3"/>
                    <a:pt x="32" y="3"/>
                  </a:cubicBezTo>
                  <a:cubicBezTo>
                    <a:pt x="34" y="2"/>
                    <a:pt x="34" y="2"/>
                    <a:pt x="34" y="2"/>
                  </a:cubicBezTo>
                  <a:cubicBezTo>
                    <a:pt x="33" y="3"/>
                    <a:pt x="33" y="3"/>
                    <a:pt x="33" y="3"/>
                  </a:cubicBezTo>
                  <a:cubicBezTo>
                    <a:pt x="33" y="6"/>
                    <a:pt x="31" y="8"/>
                    <a:pt x="30" y="10"/>
                  </a:cubicBezTo>
                  <a:cubicBezTo>
                    <a:pt x="29" y="10"/>
                    <a:pt x="29" y="11"/>
                    <a:pt x="28" y="12"/>
                  </a:cubicBezTo>
                  <a:cubicBezTo>
                    <a:pt x="28" y="13"/>
                    <a:pt x="28" y="14"/>
                    <a:pt x="28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9" y="13"/>
                    <a:pt x="32" y="11"/>
                    <a:pt x="34" y="9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40" y="4"/>
                    <a:pt x="40" y="4"/>
                    <a:pt x="40" y="4"/>
                  </a:cubicBezTo>
                  <a:cubicBezTo>
                    <a:pt x="41" y="4"/>
                    <a:pt x="42" y="4"/>
                    <a:pt x="42" y="3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5"/>
                    <a:pt x="43" y="5"/>
                    <a:pt x="43" y="5"/>
                  </a:cubicBezTo>
                  <a:cubicBezTo>
                    <a:pt x="43" y="6"/>
                    <a:pt x="42" y="7"/>
                    <a:pt x="41" y="9"/>
                  </a:cubicBezTo>
                  <a:cubicBezTo>
                    <a:pt x="40" y="10"/>
                    <a:pt x="39" y="11"/>
                    <a:pt x="40" y="12"/>
                  </a:cubicBezTo>
                  <a:cubicBezTo>
                    <a:pt x="38" y="11"/>
                    <a:pt x="38" y="11"/>
                    <a:pt x="38" y="11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50" y="3"/>
                    <a:pt x="50" y="3"/>
                    <a:pt x="50" y="3"/>
                  </a:cubicBezTo>
                  <a:cubicBezTo>
                    <a:pt x="52" y="2"/>
                    <a:pt x="52" y="2"/>
                    <a:pt x="52" y="2"/>
                  </a:cubicBezTo>
                  <a:cubicBezTo>
                    <a:pt x="51" y="4"/>
                    <a:pt x="51" y="4"/>
                    <a:pt x="51" y="4"/>
                  </a:cubicBezTo>
                  <a:cubicBezTo>
                    <a:pt x="50" y="6"/>
                    <a:pt x="49" y="7"/>
                    <a:pt x="48" y="9"/>
                  </a:cubicBezTo>
                  <a:cubicBezTo>
                    <a:pt x="47" y="10"/>
                    <a:pt x="46" y="12"/>
                    <a:pt x="46" y="13"/>
                  </a:cubicBezTo>
                  <a:cubicBezTo>
                    <a:pt x="45" y="12"/>
                    <a:pt x="45" y="12"/>
                    <a:pt x="45" y="12"/>
                  </a:cubicBezTo>
                  <a:cubicBezTo>
                    <a:pt x="47" y="11"/>
                    <a:pt x="48" y="9"/>
                    <a:pt x="50" y="8"/>
                  </a:cubicBezTo>
                  <a:cubicBezTo>
                    <a:pt x="51" y="7"/>
                    <a:pt x="52" y="6"/>
                    <a:pt x="53" y="6"/>
                  </a:cubicBezTo>
                  <a:cubicBezTo>
                    <a:pt x="54" y="5"/>
                    <a:pt x="55" y="5"/>
                    <a:pt x="56" y="5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6"/>
                    <a:pt x="57" y="6"/>
                    <a:pt x="57" y="6"/>
                  </a:cubicBezTo>
                  <a:cubicBezTo>
                    <a:pt x="57" y="8"/>
                    <a:pt x="55" y="10"/>
                    <a:pt x="53" y="11"/>
                  </a:cubicBezTo>
                  <a:cubicBezTo>
                    <a:pt x="53" y="12"/>
                    <a:pt x="52" y="13"/>
                    <a:pt x="51" y="14"/>
                  </a:cubicBezTo>
                  <a:cubicBezTo>
                    <a:pt x="51" y="14"/>
                    <a:pt x="50" y="15"/>
                    <a:pt x="50" y="16"/>
                  </a:cubicBezTo>
                  <a:cubicBezTo>
                    <a:pt x="49" y="16"/>
                    <a:pt x="49" y="16"/>
                    <a:pt x="49" y="16"/>
                  </a:cubicBezTo>
                  <a:cubicBezTo>
                    <a:pt x="50" y="15"/>
                    <a:pt x="51" y="13"/>
                    <a:pt x="53" y="12"/>
                  </a:cubicBezTo>
                  <a:cubicBezTo>
                    <a:pt x="53" y="11"/>
                    <a:pt x="54" y="10"/>
                    <a:pt x="55" y="10"/>
                  </a:cubicBezTo>
                  <a:cubicBezTo>
                    <a:pt x="56" y="9"/>
                    <a:pt x="57" y="8"/>
                    <a:pt x="58" y="8"/>
                  </a:cubicBezTo>
                  <a:cubicBezTo>
                    <a:pt x="59" y="8"/>
                    <a:pt x="59" y="8"/>
                    <a:pt x="59" y="8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2" y="19"/>
                    <a:pt x="52" y="19"/>
                    <a:pt x="52" y="19"/>
                  </a:cubicBezTo>
                  <a:cubicBezTo>
                    <a:pt x="54" y="17"/>
                    <a:pt x="56" y="16"/>
                    <a:pt x="58" y="14"/>
                  </a:cubicBezTo>
                  <a:cubicBezTo>
                    <a:pt x="60" y="13"/>
                    <a:pt x="60" y="13"/>
                    <a:pt x="60" y="13"/>
                  </a:cubicBezTo>
                  <a:cubicBezTo>
                    <a:pt x="59" y="15"/>
                    <a:pt x="59" y="15"/>
                    <a:pt x="59" y="15"/>
                  </a:cubicBezTo>
                  <a:cubicBezTo>
                    <a:pt x="57" y="16"/>
                    <a:pt x="56" y="18"/>
                    <a:pt x="55" y="20"/>
                  </a:cubicBezTo>
                  <a:cubicBezTo>
                    <a:pt x="54" y="19"/>
                    <a:pt x="54" y="19"/>
                    <a:pt x="54" y="19"/>
                  </a:cubicBezTo>
                  <a:cubicBezTo>
                    <a:pt x="56" y="18"/>
                    <a:pt x="57" y="17"/>
                    <a:pt x="59" y="16"/>
                  </a:cubicBezTo>
                  <a:cubicBezTo>
                    <a:pt x="59" y="16"/>
                    <a:pt x="59" y="16"/>
                    <a:pt x="59" y="16"/>
                  </a:cubicBezTo>
                  <a:cubicBezTo>
                    <a:pt x="59" y="17"/>
                    <a:pt x="59" y="17"/>
                    <a:pt x="59" y="17"/>
                  </a:cubicBezTo>
                  <a:cubicBezTo>
                    <a:pt x="58" y="18"/>
                    <a:pt x="57" y="19"/>
                    <a:pt x="57" y="21"/>
                  </a:cubicBezTo>
                  <a:cubicBezTo>
                    <a:pt x="57" y="21"/>
                    <a:pt x="57" y="21"/>
                    <a:pt x="57" y="21"/>
                  </a:cubicBezTo>
                  <a:cubicBezTo>
                    <a:pt x="57" y="20"/>
                    <a:pt x="58" y="20"/>
                    <a:pt x="58" y="20"/>
                  </a:cubicBezTo>
                  <a:cubicBezTo>
                    <a:pt x="59" y="20"/>
                    <a:pt x="59" y="19"/>
                    <a:pt x="60" y="1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423" name="文本框 422"/>
          <p:cNvSpPr txBox="1"/>
          <p:nvPr/>
        </p:nvSpPr>
        <p:spPr>
          <a:xfrm>
            <a:off x="7534431" y="1594470"/>
            <a:ext cx="95162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E87071"/>
                </a:solidFill>
                <a:latin typeface="Impact" panose="020B0806030902050204" pitchFamily="34" charset="0"/>
              </a:rPr>
              <a:t>30</a:t>
            </a:r>
            <a:r>
              <a:rPr lang="en-US" altLang="zh-CN" sz="2000" dirty="0">
                <a:solidFill>
                  <a:srgbClr val="E87071"/>
                </a:solidFill>
                <a:latin typeface="Impact" panose="020B0806030902050204" pitchFamily="34" charset="0"/>
              </a:rPr>
              <a:t>%</a:t>
            </a:r>
            <a:endParaRPr lang="zh-CN" altLang="en-US" sz="36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grpSp>
        <p:nvGrpSpPr>
          <p:cNvPr id="424" name="组合 423"/>
          <p:cNvGrpSpPr/>
          <p:nvPr/>
        </p:nvGrpSpPr>
        <p:grpSpPr>
          <a:xfrm>
            <a:off x="8410180" y="1615470"/>
            <a:ext cx="1923123" cy="870348"/>
            <a:chOff x="7109327" y="3179834"/>
            <a:chExt cx="1923123" cy="870348"/>
          </a:xfrm>
        </p:grpSpPr>
        <p:sp>
          <p:nvSpPr>
            <p:cNvPr id="425" name="文本框 424"/>
            <p:cNvSpPr txBox="1"/>
            <p:nvPr/>
          </p:nvSpPr>
          <p:spPr>
            <a:xfrm>
              <a:off x="7109327" y="3179834"/>
              <a:ext cx="1923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426" name="文本框 425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sp>
        <p:nvSpPr>
          <p:cNvPr id="428" name="文本框 427"/>
          <p:cNvSpPr txBox="1"/>
          <p:nvPr/>
        </p:nvSpPr>
        <p:spPr>
          <a:xfrm>
            <a:off x="7300535" y="2080049"/>
            <a:ext cx="958616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OPTION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429" name="椭圆 428"/>
          <p:cNvSpPr/>
          <p:nvPr/>
        </p:nvSpPr>
        <p:spPr>
          <a:xfrm>
            <a:off x="8123316" y="2154761"/>
            <a:ext cx="226195" cy="226195"/>
          </a:xfrm>
          <a:prstGeom prst="ellipse">
            <a:avLst/>
          </a:prstGeom>
          <a:solidFill>
            <a:srgbClr val="E8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667" dirty="0">
              <a:solidFill>
                <a:prstClr val="white"/>
              </a:solidFill>
            </a:endParaRPr>
          </a:p>
        </p:txBody>
      </p:sp>
      <p:sp>
        <p:nvSpPr>
          <p:cNvPr id="430" name="文本框 429"/>
          <p:cNvSpPr txBox="1"/>
          <p:nvPr/>
        </p:nvSpPr>
        <p:spPr>
          <a:xfrm>
            <a:off x="8032701" y="2127419"/>
            <a:ext cx="394283" cy="2769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latin typeface="Impact" panose="020B0806030902050204" pitchFamily="34" charset="0"/>
              </a:rPr>
              <a:t>01</a:t>
            </a:r>
            <a:endParaRPr lang="zh-CN" altLang="en-US" sz="12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cxnSp>
        <p:nvCxnSpPr>
          <p:cNvPr id="431" name="直接连接符 430"/>
          <p:cNvCxnSpPr/>
          <p:nvPr/>
        </p:nvCxnSpPr>
        <p:spPr>
          <a:xfrm>
            <a:off x="8426281" y="1688886"/>
            <a:ext cx="0" cy="7056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3" name="组合 462"/>
          <p:cNvGrpSpPr/>
          <p:nvPr/>
        </p:nvGrpSpPr>
        <p:grpSpPr>
          <a:xfrm>
            <a:off x="8927821" y="3195859"/>
            <a:ext cx="688975" cy="608012"/>
            <a:chOff x="8984969" y="3253008"/>
            <a:chExt cx="688975" cy="608012"/>
          </a:xfrm>
        </p:grpSpPr>
        <p:sp>
          <p:nvSpPr>
            <p:cNvPr id="197" name="AutoShape 190"/>
            <p:cNvSpPr>
              <a:spLocks noChangeAspect="1" noChangeArrowheads="1" noTextEdit="1"/>
            </p:cNvSpPr>
            <p:nvPr/>
          </p:nvSpPr>
          <p:spPr bwMode="auto">
            <a:xfrm>
              <a:off x="8988144" y="3253008"/>
              <a:ext cx="685800" cy="6080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8" name="Freeform 192"/>
            <p:cNvSpPr>
              <a:spLocks/>
            </p:cNvSpPr>
            <p:nvPr/>
          </p:nvSpPr>
          <p:spPr bwMode="auto">
            <a:xfrm>
              <a:off x="9075457" y="3283170"/>
              <a:ext cx="415925" cy="374650"/>
            </a:xfrm>
            <a:custGeom>
              <a:avLst/>
              <a:gdLst>
                <a:gd name="T0" fmla="*/ 31 w 109"/>
                <a:gd name="T1" fmla="*/ 0 h 98"/>
                <a:gd name="T2" fmla="*/ 29 w 109"/>
                <a:gd name="T3" fmla="*/ 0 h 98"/>
                <a:gd name="T4" fmla="*/ 26 w 109"/>
                <a:gd name="T5" fmla="*/ 1 h 98"/>
                <a:gd name="T6" fmla="*/ 23 w 109"/>
                <a:gd name="T7" fmla="*/ 3 h 98"/>
                <a:gd name="T8" fmla="*/ 15 w 109"/>
                <a:gd name="T9" fmla="*/ 10 h 98"/>
                <a:gd name="T10" fmla="*/ 8 w 109"/>
                <a:gd name="T11" fmla="*/ 22 h 98"/>
                <a:gd name="T12" fmla="*/ 5 w 109"/>
                <a:gd name="T13" fmla="*/ 30 h 98"/>
                <a:gd name="T14" fmla="*/ 3 w 109"/>
                <a:gd name="T15" fmla="*/ 38 h 98"/>
                <a:gd name="T16" fmla="*/ 3 w 109"/>
                <a:gd name="T17" fmla="*/ 46 h 98"/>
                <a:gd name="T18" fmla="*/ 4 w 109"/>
                <a:gd name="T19" fmla="*/ 56 h 98"/>
                <a:gd name="T20" fmla="*/ 6 w 109"/>
                <a:gd name="T21" fmla="*/ 65 h 98"/>
                <a:gd name="T22" fmla="*/ 8 w 109"/>
                <a:gd name="T23" fmla="*/ 69 h 98"/>
                <a:gd name="T24" fmla="*/ 11 w 109"/>
                <a:gd name="T25" fmla="*/ 73 h 98"/>
                <a:gd name="T26" fmla="*/ 25 w 109"/>
                <a:gd name="T27" fmla="*/ 87 h 98"/>
                <a:gd name="T28" fmla="*/ 43 w 109"/>
                <a:gd name="T29" fmla="*/ 94 h 98"/>
                <a:gd name="T30" fmla="*/ 48 w 109"/>
                <a:gd name="T31" fmla="*/ 95 h 98"/>
                <a:gd name="T32" fmla="*/ 53 w 109"/>
                <a:gd name="T33" fmla="*/ 95 h 98"/>
                <a:gd name="T34" fmla="*/ 62 w 109"/>
                <a:gd name="T35" fmla="*/ 95 h 98"/>
                <a:gd name="T36" fmla="*/ 80 w 109"/>
                <a:gd name="T37" fmla="*/ 93 h 98"/>
                <a:gd name="T38" fmla="*/ 94 w 109"/>
                <a:gd name="T39" fmla="*/ 85 h 98"/>
                <a:gd name="T40" fmla="*/ 108 w 109"/>
                <a:gd name="T41" fmla="*/ 66 h 98"/>
                <a:gd name="T42" fmla="*/ 107 w 109"/>
                <a:gd name="T43" fmla="*/ 57 h 98"/>
                <a:gd name="T44" fmla="*/ 108 w 109"/>
                <a:gd name="T45" fmla="*/ 66 h 98"/>
                <a:gd name="T46" fmla="*/ 95 w 109"/>
                <a:gd name="T47" fmla="*/ 87 h 98"/>
                <a:gd name="T48" fmla="*/ 81 w 109"/>
                <a:gd name="T49" fmla="*/ 95 h 98"/>
                <a:gd name="T50" fmla="*/ 62 w 109"/>
                <a:gd name="T51" fmla="*/ 98 h 98"/>
                <a:gd name="T52" fmla="*/ 52 w 109"/>
                <a:gd name="T53" fmla="*/ 98 h 98"/>
                <a:gd name="T54" fmla="*/ 47 w 109"/>
                <a:gd name="T55" fmla="*/ 98 h 98"/>
                <a:gd name="T56" fmla="*/ 42 w 109"/>
                <a:gd name="T57" fmla="*/ 97 h 98"/>
                <a:gd name="T58" fmla="*/ 23 w 109"/>
                <a:gd name="T59" fmla="*/ 89 h 98"/>
                <a:gd name="T60" fmla="*/ 8 w 109"/>
                <a:gd name="T61" fmla="*/ 75 h 98"/>
                <a:gd name="T62" fmla="*/ 5 w 109"/>
                <a:gd name="T63" fmla="*/ 70 h 98"/>
                <a:gd name="T64" fmla="*/ 4 w 109"/>
                <a:gd name="T65" fmla="*/ 66 h 98"/>
                <a:gd name="T66" fmla="*/ 1 w 109"/>
                <a:gd name="T67" fmla="*/ 56 h 98"/>
                <a:gd name="T68" fmla="*/ 0 w 109"/>
                <a:gd name="T69" fmla="*/ 46 h 98"/>
                <a:gd name="T70" fmla="*/ 1 w 109"/>
                <a:gd name="T71" fmla="*/ 37 h 98"/>
                <a:gd name="T72" fmla="*/ 4 w 109"/>
                <a:gd name="T73" fmla="*/ 29 h 98"/>
                <a:gd name="T74" fmla="*/ 7 w 109"/>
                <a:gd name="T75" fmla="*/ 22 h 98"/>
                <a:gd name="T76" fmla="*/ 14 w 109"/>
                <a:gd name="T77" fmla="*/ 10 h 98"/>
                <a:gd name="T78" fmla="*/ 22 w 109"/>
                <a:gd name="T79" fmla="*/ 3 h 98"/>
                <a:gd name="T80" fmla="*/ 26 w 109"/>
                <a:gd name="T81" fmla="*/ 1 h 98"/>
                <a:gd name="T82" fmla="*/ 29 w 109"/>
                <a:gd name="T83" fmla="*/ 0 h 98"/>
                <a:gd name="T84" fmla="*/ 31 w 109"/>
                <a:gd name="T8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9" h="98">
                  <a:moveTo>
                    <a:pt x="31" y="0"/>
                  </a:moveTo>
                  <a:cubicBezTo>
                    <a:pt x="31" y="0"/>
                    <a:pt x="31" y="0"/>
                    <a:pt x="29" y="0"/>
                  </a:cubicBezTo>
                  <a:cubicBezTo>
                    <a:pt x="28" y="0"/>
                    <a:pt x="27" y="1"/>
                    <a:pt x="26" y="1"/>
                  </a:cubicBezTo>
                  <a:cubicBezTo>
                    <a:pt x="25" y="2"/>
                    <a:pt x="24" y="2"/>
                    <a:pt x="23" y="3"/>
                  </a:cubicBezTo>
                  <a:cubicBezTo>
                    <a:pt x="20" y="5"/>
                    <a:pt x="18" y="7"/>
                    <a:pt x="15" y="10"/>
                  </a:cubicBezTo>
                  <a:cubicBezTo>
                    <a:pt x="13" y="14"/>
                    <a:pt x="10" y="18"/>
                    <a:pt x="8" y="22"/>
                  </a:cubicBezTo>
                  <a:cubicBezTo>
                    <a:pt x="7" y="25"/>
                    <a:pt x="6" y="27"/>
                    <a:pt x="5" y="30"/>
                  </a:cubicBezTo>
                  <a:cubicBezTo>
                    <a:pt x="5" y="32"/>
                    <a:pt x="4" y="35"/>
                    <a:pt x="3" y="38"/>
                  </a:cubicBezTo>
                  <a:cubicBezTo>
                    <a:pt x="3" y="40"/>
                    <a:pt x="3" y="43"/>
                    <a:pt x="3" y="46"/>
                  </a:cubicBezTo>
                  <a:cubicBezTo>
                    <a:pt x="3" y="49"/>
                    <a:pt x="3" y="52"/>
                    <a:pt x="4" y="56"/>
                  </a:cubicBezTo>
                  <a:cubicBezTo>
                    <a:pt x="4" y="58"/>
                    <a:pt x="5" y="62"/>
                    <a:pt x="6" y="65"/>
                  </a:cubicBezTo>
                  <a:cubicBezTo>
                    <a:pt x="8" y="69"/>
                    <a:pt x="8" y="69"/>
                    <a:pt x="8" y="69"/>
                  </a:cubicBezTo>
                  <a:cubicBezTo>
                    <a:pt x="11" y="73"/>
                    <a:pt x="11" y="73"/>
                    <a:pt x="11" y="73"/>
                  </a:cubicBezTo>
                  <a:cubicBezTo>
                    <a:pt x="14" y="79"/>
                    <a:pt x="19" y="83"/>
                    <a:pt x="25" y="87"/>
                  </a:cubicBezTo>
                  <a:cubicBezTo>
                    <a:pt x="30" y="90"/>
                    <a:pt x="37" y="93"/>
                    <a:pt x="43" y="94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53" y="95"/>
                    <a:pt x="53" y="95"/>
                    <a:pt x="53" y="95"/>
                  </a:cubicBezTo>
                  <a:cubicBezTo>
                    <a:pt x="56" y="96"/>
                    <a:pt x="59" y="95"/>
                    <a:pt x="62" y="95"/>
                  </a:cubicBezTo>
                  <a:cubicBezTo>
                    <a:pt x="68" y="95"/>
                    <a:pt x="74" y="94"/>
                    <a:pt x="80" y="93"/>
                  </a:cubicBezTo>
                  <a:cubicBezTo>
                    <a:pt x="86" y="91"/>
                    <a:pt x="90" y="89"/>
                    <a:pt x="94" y="85"/>
                  </a:cubicBezTo>
                  <a:cubicBezTo>
                    <a:pt x="102" y="79"/>
                    <a:pt x="107" y="72"/>
                    <a:pt x="108" y="66"/>
                  </a:cubicBezTo>
                  <a:cubicBezTo>
                    <a:pt x="109" y="60"/>
                    <a:pt x="107" y="57"/>
                    <a:pt x="107" y="57"/>
                  </a:cubicBezTo>
                  <a:cubicBezTo>
                    <a:pt x="107" y="57"/>
                    <a:pt x="109" y="60"/>
                    <a:pt x="108" y="66"/>
                  </a:cubicBezTo>
                  <a:cubicBezTo>
                    <a:pt x="108" y="72"/>
                    <a:pt x="103" y="80"/>
                    <a:pt x="95" y="87"/>
                  </a:cubicBezTo>
                  <a:cubicBezTo>
                    <a:pt x="91" y="90"/>
                    <a:pt x="86" y="93"/>
                    <a:pt x="81" y="95"/>
                  </a:cubicBezTo>
                  <a:cubicBezTo>
                    <a:pt x="75" y="97"/>
                    <a:pt x="69" y="98"/>
                    <a:pt x="62" y="98"/>
                  </a:cubicBezTo>
                  <a:cubicBezTo>
                    <a:pt x="59" y="98"/>
                    <a:pt x="56" y="98"/>
                    <a:pt x="52" y="98"/>
                  </a:cubicBezTo>
                  <a:cubicBezTo>
                    <a:pt x="47" y="98"/>
                    <a:pt x="47" y="98"/>
                    <a:pt x="47" y="98"/>
                  </a:cubicBezTo>
                  <a:cubicBezTo>
                    <a:pt x="42" y="97"/>
                    <a:pt x="42" y="97"/>
                    <a:pt x="42" y="97"/>
                  </a:cubicBezTo>
                  <a:cubicBezTo>
                    <a:pt x="36" y="95"/>
                    <a:pt x="29" y="93"/>
                    <a:pt x="23" y="89"/>
                  </a:cubicBezTo>
                  <a:cubicBezTo>
                    <a:pt x="17" y="85"/>
                    <a:pt x="12" y="80"/>
                    <a:pt x="8" y="75"/>
                  </a:cubicBezTo>
                  <a:cubicBezTo>
                    <a:pt x="5" y="70"/>
                    <a:pt x="5" y="70"/>
                    <a:pt x="5" y="70"/>
                  </a:cubicBezTo>
                  <a:cubicBezTo>
                    <a:pt x="4" y="66"/>
                    <a:pt x="4" y="66"/>
                    <a:pt x="4" y="66"/>
                  </a:cubicBezTo>
                  <a:cubicBezTo>
                    <a:pt x="2" y="63"/>
                    <a:pt x="2" y="59"/>
                    <a:pt x="1" y="56"/>
                  </a:cubicBezTo>
                  <a:cubicBezTo>
                    <a:pt x="0" y="53"/>
                    <a:pt x="0" y="50"/>
                    <a:pt x="0" y="46"/>
                  </a:cubicBezTo>
                  <a:cubicBezTo>
                    <a:pt x="0" y="43"/>
                    <a:pt x="1" y="40"/>
                    <a:pt x="1" y="37"/>
                  </a:cubicBezTo>
                  <a:cubicBezTo>
                    <a:pt x="2" y="34"/>
                    <a:pt x="3" y="31"/>
                    <a:pt x="4" y="29"/>
                  </a:cubicBezTo>
                  <a:cubicBezTo>
                    <a:pt x="5" y="26"/>
                    <a:pt x="6" y="24"/>
                    <a:pt x="7" y="22"/>
                  </a:cubicBezTo>
                  <a:cubicBezTo>
                    <a:pt x="9" y="17"/>
                    <a:pt x="12" y="13"/>
                    <a:pt x="14" y="10"/>
                  </a:cubicBezTo>
                  <a:cubicBezTo>
                    <a:pt x="17" y="7"/>
                    <a:pt x="20" y="4"/>
                    <a:pt x="22" y="3"/>
                  </a:cubicBezTo>
                  <a:cubicBezTo>
                    <a:pt x="24" y="2"/>
                    <a:pt x="25" y="1"/>
                    <a:pt x="26" y="1"/>
                  </a:cubicBezTo>
                  <a:cubicBezTo>
                    <a:pt x="27" y="0"/>
                    <a:pt x="28" y="0"/>
                    <a:pt x="29" y="0"/>
                  </a:cubicBezTo>
                  <a:cubicBezTo>
                    <a:pt x="31" y="0"/>
                    <a:pt x="31" y="0"/>
                    <a:pt x="3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99" name="Freeform 193"/>
            <p:cNvSpPr>
              <a:spLocks/>
            </p:cNvSpPr>
            <p:nvPr/>
          </p:nvSpPr>
          <p:spPr bwMode="auto">
            <a:xfrm>
              <a:off x="9178644" y="3253008"/>
              <a:ext cx="323850" cy="249237"/>
            </a:xfrm>
            <a:custGeom>
              <a:avLst/>
              <a:gdLst>
                <a:gd name="T0" fmla="*/ 78 w 85"/>
                <a:gd name="T1" fmla="*/ 41 h 65"/>
                <a:gd name="T2" fmla="*/ 65 w 85"/>
                <a:gd name="T3" fmla="*/ 23 h 65"/>
                <a:gd name="T4" fmla="*/ 65 w 85"/>
                <a:gd name="T5" fmla="*/ 23 h 65"/>
                <a:gd name="T6" fmla="*/ 20 w 85"/>
                <a:gd name="T7" fmla="*/ 3 h 65"/>
                <a:gd name="T8" fmla="*/ 20 w 85"/>
                <a:gd name="T9" fmla="*/ 3 h 65"/>
                <a:gd name="T10" fmla="*/ 2 w 85"/>
                <a:gd name="T11" fmla="*/ 9 h 65"/>
                <a:gd name="T12" fmla="*/ 2 w 85"/>
                <a:gd name="T13" fmla="*/ 9 h 65"/>
                <a:gd name="T14" fmla="*/ 2 w 85"/>
                <a:gd name="T15" fmla="*/ 9 h 65"/>
                <a:gd name="T16" fmla="*/ 0 w 85"/>
                <a:gd name="T17" fmla="*/ 7 h 65"/>
                <a:gd name="T18" fmla="*/ 20 w 85"/>
                <a:gd name="T19" fmla="*/ 0 h 65"/>
                <a:gd name="T20" fmla="*/ 20 w 85"/>
                <a:gd name="T21" fmla="*/ 0 h 65"/>
                <a:gd name="T22" fmla="*/ 67 w 85"/>
                <a:gd name="T23" fmla="*/ 21 h 65"/>
                <a:gd name="T24" fmla="*/ 67 w 85"/>
                <a:gd name="T25" fmla="*/ 21 h 65"/>
                <a:gd name="T26" fmla="*/ 81 w 85"/>
                <a:gd name="T27" fmla="*/ 39 h 65"/>
                <a:gd name="T28" fmla="*/ 81 w 85"/>
                <a:gd name="T29" fmla="*/ 39 h 65"/>
                <a:gd name="T30" fmla="*/ 85 w 85"/>
                <a:gd name="T31" fmla="*/ 65 h 65"/>
                <a:gd name="T32" fmla="*/ 85 w 85"/>
                <a:gd name="T33" fmla="*/ 65 h 65"/>
                <a:gd name="T34" fmla="*/ 82 w 85"/>
                <a:gd name="T35" fmla="*/ 65 h 65"/>
                <a:gd name="T36" fmla="*/ 78 w 85"/>
                <a:gd name="T37" fmla="*/ 4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85" h="65">
                  <a:moveTo>
                    <a:pt x="78" y="41"/>
                  </a:moveTo>
                  <a:cubicBezTo>
                    <a:pt x="75" y="34"/>
                    <a:pt x="71" y="29"/>
                    <a:pt x="65" y="23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55" y="14"/>
                    <a:pt x="36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4" y="3"/>
                    <a:pt x="7" y="5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6" y="2"/>
                    <a:pt x="13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38" y="0"/>
                    <a:pt x="56" y="11"/>
                    <a:pt x="67" y="21"/>
                  </a:cubicBezTo>
                  <a:cubicBezTo>
                    <a:pt x="67" y="21"/>
                    <a:pt x="67" y="21"/>
                    <a:pt x="67" y="21"/>
                  </a:cubicBezTo>
                  <a:cubicBezTo>
                    <a:pt x="73" y="27"/>
                    <a:pt x="78" y="32"/>
                    <a:pt x="81" y="39"/>
                  </a:cubicBezTo>
                  <a:cubicBezTo>
                    <a:pt x="81" y="39"/>
                    <a:pt x="81" y="39"/>
                    <a:pt x="81" y="39"/>
                  </a:cubicBezTo>
                  <a:cubicBezTo>
                    <a:pt x="85" y="49"/>
                    <a:pt x="83" y="56"/>
                    <a:pt x="85" y="65"/>
                  </a:cubicBezTo>
                  <a:cubicBezTo>
                    <a:pt x="85" y="65"/>
                    <a:pt x="85" y="65"/>
                    <a:pt x="85" y="65"/>
                  </a:cubicBezTo>
                  <a:cubicBezTo>
                    <a:pt x="82" y="65"/>
                    <a:pt x="82" y="65"/>
                    <a:pt x="82" y="65"/>
                  </a:cubicBezTo>
                  <a:cubicBezTo>
                    <a:pt x="80" y="56"/>
                    <a:pt x="82" y="49"/>
                    <a:pt x="78" y="4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0" name="Freeform 194"/>
            <p:cNvSpPr>
              <a:spLocks noEditPoints="1"/>
            </p:cNvSpPr>
            <p:nvPr/>
          </p:nvSpPr>
          <p:spPr bwMode="auto">
            <a:xfrm>
              <a:off x="9086569" y="3279995"/>
              <a:ext cx="203200" cy="241300"/>
            </a:xfrm>
            <a:custGeom>
              <a:avLst/>
              <a:gdLst>
                <a:gd name="T0" fmla="*/ 18 w 53"/>
                <a:gd name="T1" fmla="*/ 63 h 63"/>
                <a:gd name="T2" fmla="*/ 14 w 53"/>
                <a:gd name="T3" fmla="*/ 52 h 63"/>
                <a:gd name="T4" fmla="*/ 0 w 53"/>
                <a:gd name="T5" fmla="*/ 35 h 63"/>
                <a:gd name="T6" fmla="*/ 1 w 53"/>
                <a:gd name="T7" fmla="*/ 34 h 63"/>
                <a:gd name="T8" fmla="*/ 4 w 53"/>
                <a:gd name="T9" fmla="*/ 35 h 63"/>
                <a:gd name="T10" fmla="*/ 4 w 53"/>
                <a:gd name="T11" fmla="*/ 35 h 63"/>
                <a:gd name="T12" fmla="*/ 4 w 53"/>
                <a:gd name="T13" fmla="*/ 35 h 63"/>
                <a:gd name="T14" fmla="*/ 17 w 53"/>
                <a:gd name="T15" fmla="*/ 52 h 63"/>
                <a:gd name="T16" fmla="*/ 17 w 53"/>
                <a:gd name="T17" fmla="*/ 58 h 63"/>
                <a:gd name="T18" fmla="*/ 19 w 53"/>
                <a:gd name="T19" fmla="*/ 60 h 63"/>
                <a:gd name="T20" fmla="*/ 19 w 53"/>
                <a:gd name="T21" fmla="*/ 60 h 63"/>
                <a:gd name="T22" fmla="*/ 19 w 53"/>
                <a:gd name="T23" fmla="*/ 60 h 63"/>
                <a:gd name="T24" fmla="*/ 19 w 53"/>
                <a:gd name="T25" fmla="*/ 60 h 63"/>
                <a:gd name="T26" fmla="*/ 19 w 53"/>
                <a:gd name="T27" fmla="*/ 60 h 63"/>
                <a:gd name="T28" fmla="*/ 22 w 53"/>
                <a:gd name="T29" fmla="*/ 50 h 63"/>
                <a:gd name="T30" fmla="*/ 31 w 53"/>
                <a:gd name="T31" fmla="*/ 44 h 63"/>
                <a:gd name="T32" fmla="*/ 37 w 53"/>
                <a:gd name="T33" fmla="*/ 44 h 63"/>
                <a:gd name="T34" fmla="*/ 41 w 53"/>
                <a:gd name="T35" fmla="*/ 40 h 63"/>
                <a:gd name="T36" fmla="*/ 50 w 53"/>
                <a:gd name="T37" fmla="*/ 26 h 63"/>
                <a:gd name="T38" fmla="*/ 49 w 53"/>
                <a:gd name="T39" fmla="*/ 23 h 63"/>
                <a:gd name="T40" fmla="*/ 40 w 53"/>
                <a:gd name="T41" fmla="*/ 17 h 63"/>
                <a:gd name="T42" fmla="*/ 35 w 53"/>
                <a:gd name="T43" fmla="*/ 17 h 63"/>
                <a:gd name="T44" fmla="*/ 27 w 53"/>
                <a:gd name="T45" fmla="*/ 9 h 63"/>
                <a:gd name="T46" fmla="*/ 21 w 53"/>
                <a:gd name="T47" fmla="*/ 4 h 63"/>
                <a:gd name="T48" fmla="*/ 21 w 53"/>
                <a:gd name="T49" fmla="*/ 4 h 63"/>
                <a:gd name="T50" fmla="*/ 21 w 53"/>
                <a:gd name="T51" fmla="*/ 0 h 63"/>
                <a:gd name="T52" fmla="*/ 31 w 53"/>
                <a:gd name="T53" fmla="*/ 9 h 63"/>
                <a:gd name="T54" fmla="*/ 35 w 53"/>
                <a:gd name="T55" fmla="*/ 14 h 63"/>
                <a:gd name="T56" fmla="*/ 41 w 53"/>
                <a:gd name="T57" fmla="*/ 13 h 63"/>
                <a:gd name="T58" fmla="*/ 43 w 53"/>
                <a:gd name="T59" fmla="*/ 13 h 63"/>
                <a:gd name="T60" fmla="*/ 50 w 53"/>
                <a:gd name="T61" fmla="*/ 20 h 63"/>
                <a:gd name="T62" fmla="*/ 50 w 53"/>
                <a:gd name="T63" fmla="*/ 20 h 63"/>
                <a:gd name="T64" fmla="*/ 51 w 53"/>
                <a:gd name="T65" fmla="*/ 20 h 63"/>
                <a:gd name="T66" fmla="*/ 53 w 53"/>
                <a:gd name="T67" fmla="*/ 26 h 63"/>
                <a:gd name="T68" fmla="*/ 43 w 53"/>
                <a:gd name="T69" fmla="*/ 42 h 63"/>
                <a:gd name="T70" fmla="*/ 38 w 53"/>
                <a:gd name="T71" fmla="*/ 47 h 63"/>
                <a:gd name="T72" fmla="*/ 32 w 53"/>
                <a:gd name="T73" fmla="*/ 47 h 63"/>
                <a:gd name="T74" fmla="*/ 28 w 53"/>
                <a:gd name="T75" fmla="*/ 48 h 63"/>
                <a:gd name="T76" fmla="*/ 25 w 53"/>
                <a:gd name="T77" fmla="*/ 51 h 63"/>
                <a:gd name="T78" fmla="*/ 19 w 53"/>
                <a:gd name="T79" fmla="*/ 63 h 63"/>
                <a:gd name="T80" fmla="*/ 18 w 53"/>
                <a:gd name="T81" fmla="*/ 63 h 63"/>
                <a:gd name="T82" fmla="*/ 18 w 53"/>
                <a:gd name="T83" fmla="*/ 63 h 63"/>
                <a:gd name="T84" fmla="*/ 18 w 53"/>
                <a:gd name="T8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3" h="63"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  <a:cubicBezTo>
                    <a:pt x="12" y="62"/>
                    <a:pt x="14" y="54"/>
                    <a:pt x="14" y="52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2" y="48"/>
                    <a:pt x="1" y="40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7"/>
                    <a:pt x="15" y="46"/>
                    <a:pt x="17" y="52"/>
                  </a:cubicBezTo>
                  <a:cubicBezTo>
                    <a:pt x="17" y="52"/>
                    <a:pt x="17" y="52"/>
                    <a:pt x="17" y="52"/>
                  </a:cubicBezTo>
                  <a:cubicBezTo>
                    <a:pt x="17" y="53"/>
                    <a:pt x="17" y="56"/>
                    <a:pt x="17" y="58"/>
                  </a:cubicBezTo>
                  <a:cubicBezTo>
                    <a:pt x="17" y="58"/>
                    <a:pt x="17" y="58"/>
                    <a:pt x="17" y="58"/>
                  </a:cubicBezTo>
                  <a:cubicBezTo>
                    <a:pt x="18" y="60"/>
                    <a:pt x="18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19" y="60"/>
                    <a:pt x="19" y="60"/>
                    <a:pt x="19" y="60"/>
                  </a:cubicBezTo>
                  <a:cubicBezTo>
                    <a:pt x="21" y="60"/>
                    <a:pt x="21" y="53"/>
                    <a:pt x="22" y="50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5" y="44"/>
                    <a:pt x="28" y="45"/>
                    <a:pt x="31" y="44"/>
                  </a:cubicBezTo>
                  <a:cubicBezTo>
                    <a:pt x="31" y="44"/>
                    <a:pt x="31" y="44"/>
                    <a:pt x="31" y="44"/>
                  </a:cubicBezTo>
                  <a:cubicBezTo>
                    <a:pt x="35" y="43"/>
                    <a:pt x="37" y="44"/>
                    <a:pt x="37" y="44"/>
                  </a:cubicBezTo>
                  <a:cubicBezTo>
                    <a:pt x="37" y="44"/>
                    <a:pt x="37" y="44"/>
                    <a:pt x="37" y="44"/>
                  </a:cubicBezTo>
                  <a:cubicBezTo>
                    <a:pt x="37" y="44"/>
                    <a:pt x="38" y="43"/>
                    <a:pt x="41" y="40"/>
                  </a:cubicBezTo>
                  <a:cubicBezTo>
                    <a:pt x="41" y="40"/>
                    <a:pt x="41" y="40"/>
                    <a:pt x="41" y="40"/>
                  </a:cubicBezTo>
                  <a:cubicBezTo>
                    <a:pt x="44" y="36"/>
                    <a:pt x="50" y="30"/>
                    <a:pt x="50" y="26"/>
                  </a:cubicBezTo>
                  <a:cubicBezTo>
                    <a:pt x="50" y="26"/>
                    <a:pt x="50" y="26"/>
                    <a:pt x="50" y="26"/>
                  </a:cubicBezTo>
                  <a:cubicBezTo>
                    <a:pt x="50" y="25"/>
                    <a:pt x="49" y="24"/>
                    <a:pt x="49" y="23"/>
                  </a:cubicBezTo>
                  <a:cubicBezTo>
                    <a:pt x="49" y="23"/>
                    <a:pt x="49" y="23"/>
                    <a:pt x="49" y="23"/>
                  </a:cubicBezTo>
                  <a:cubicBezTo>
                    <a:pt x="45" y="23"/>
                    <a:pt x="41" y="21"/>
                    <a:pt x="40" y="17"/>
                  </a:cubicBezTo>
                  <a:cubicBezTo>
                    <a:pt x="40" y="17"/>
                    <a:pt x="40" y="17"/>
                    <a:pt x="40" y="17"/>
                  </a:cubicBezTo>
                  <a:cubicBezTo>
                    <a:pt x="38" y="17"/>
                    <a:pt x="37" y="17"/>
                    <a:pt x="35" y="17"/>
                  </a:cubicBezTo>
                  <a:cubicBezTo>
                    <a:pt x="35" y="17"/>
                    <a:pt x="35" y="17"/>
                    <a:pt x="35" y="17"/>
                  </a:cubicBezTo>
                  <a:cubicBezTo>
                    <a:pt x="29" y="18"/>
                    <a:pt x="28" y="12"/>
                    <a:pt x="27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6" y="6"/>
                    <a:pt x="26" y="4"/>
                    <a:pt x="21" y="4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8" y="0"/>
                    <a:pt x="30" y="5"/>
                    <a:pt x="31" y="9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2" y="12"/>
                    <a:pt x="32" y="14"/>
                    <a:pt x="35" y="14"/>
                  </a:cubicBezTo>
                  <a:cubicBezTo>
                    <a:pt x="35" y="14"/>
                    <a:pt x="35" y="14"/>
                    <a:pt x="35" y="14"/>
                  </a:cubicBezTo>
                  <a:cubicBezTo>
                    <a:pt x="37" y="14"/>
                    <a:pt x="38" y="14"/>
                    <a:pt x="41" y="13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3" y="13"/>
                    <a:pt x="43" y="13"/>
                    <a:pt x="43" y="13"/>
                  </a:cubicBezTo>
                  <a:cubicBezTo>
                    <a:pt x="43" y="15"/>
                    <a:pt x="43" y="15"/>
                    <a:pt x="43" y="15"/>
                  </a:cubicBezTo>
                  <a:cubicBezTo>
                    <a:pt x="43" y="18"/>
                    <a:pt x="46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0" y="20"/>
                    <a:pt x="50" y="20"/>
                    <a:pt x="50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1" y="20"/>
                    <a:pt x="51" y="20"/>
                    <a:pt x="51" y="20"/>
                  </a:cubicBezTo>
                  <a:cubicBezTo>
                    <a:pt x="52" y="22"/>
                    <a:pt x="53" y="24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3" y="33"/>
                    <a:pt x="46" y="38"/>
                    <a:pt x="43" y="42"/>
                  </a:cubicBezTo>
                  <a:cubicBezTo>
                    <a:pt x="43" y="42"/>
                    <a:pt x="43" y="42"/>
                    <a:pt x="43" y="42"/>
                  </a:cubicBezTo>
                  <a:cubicBezTo>
                    <a:pt x="40" y="45"/>
                    <a:pt x="39" y="46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6" y="47"/>
                    <a:pt x="35" y="47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30" y="48"/>
                    <a:pt x="29" y="48"/>
                    <a:pt x="28" y="48"/>
                  </a:cubicBezTo>
                  <a:cubicBezTo>
                    <a:pt x="28" y="48"/>
                    <a:pt x="28" y="48"/>
                    <a:pt x="28" y="48"/>
                  </a:cubicBezTo>
                  <a:cubicBezTo>
                    <a:pt x="27" y="48"/>
                    <a:pt x="27" y="48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4" y="52"/>
                    <a:pt x="26" y="62"/>
                    <a:pt x="19" y="63"/>
                  </a:cubicBezTo>
                  <a:cubicBezTo>
                    <a:pt x="19" y="63"/>
                    <a:pt x="19" y="63"/>
                    <a:pt x="19" y="63"/>
                  </a:cubicBezTo>
                  <a:cubicBezTo>
                    <a:pt x="18" y="63"/>
                    <a:pt x="18" y="63"/>
                    <a:pt x="18" y="63"/>
                  </a:cubicBezTo>
                  <a:close/>
                  <a:moveTo>
                    <a:pt x="18" y="63"/>
                  </a:move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ubicBezTo>
                    <a:pt x="18" y="63"/>
                    <a:pt x="18" y="63"/>
                    <a:pt x="18" y="6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1" name="Freeform 195"/>
            <p:cNvSpPr>
              <a:spLocks noEditPoints="1"/>
            </p:cNvSpPr>
            <p:nvPr/>
          </p:nvSpPr>
          <p:spPr bwMode="auto">
            <a:xfrm>
              <a:off x="9208807" y="3483195"/>
              <a:ext cx="100013" cy="122237"/>
            </a:xfrm>
            <a:custGeom>
              <a:avLst/>
              <a:gdLst>
                <a:gd name="T0" fmla="*/ 10 w 26"/>
                <a:gd name="T1" fmla="*/ 31 h 32"/>
                <a:gd name="T2" fmla="*/ 1 w 26"/>
                <a:gd name="T3" fmla="*/ 8 h 32"/>
                <a:gd name="T4" fmla="*/ 1 w 26"/>
                <a:gd name="T5" fmla="*/ 8 h 32"/>
                <a:gd name="T6" fmla="*/ 0 w 26"/>
                <a:gd name="T7" fmla="*/ 8 h 32"/>
                <a:gd name="T8" fmla="*/ 1 w 26"/>
                <a:gd name="T9" fmla="*/ 6 h 32"/>
                <a:gd name="T10" fmla="*/ 9 w 26"/>
                <a:gd name="T11" fmla="*/ 0 h 32"/>
                <a:gd name="T12" fmla="*/ 9 w 26"/>
                <a:gd name="T13" fmla="*/ 0 h 32"/>
                <a:gd name="T14" fmla="*/ 9 w 26"/>
                <a:gd name="T15" fmla="*/ 0 h 32"/>
                <a:gd name="T16" fmla="*/ 13 w 26"/>
                <a:gd name="T17" fmla="*/ 0 h 32"/>
                <a:gd name="T18" fmla="*/ 13 w 26"/>
                <a:gd name="T19" fmla="*/ 0 h 32"/>
                <a:gd name="T20" fmla="*/ 23 w 26"/>
                <a:gd name="T21" fmla="*/ 3 h 32"/>
                <a:gd name="T22" fmla="*/ 23 w 26"/>
                <a:gd name="T23" fmla="*/ 3 h 32"/>
                <a:gd name="T24" fmla="*/ 26 w 26"/>
                <a:gd name="T25" fmla="*/ 10 h 32"/>
                <a:gd name="T26" fmla="*/ 26 w 26"/>
                <a:gd name="T27" fmla="*/ 10 h 32"/>
                <a:gd name="T28" fmla="*/ 22 w 26"/>
                <a:gd name="T29" fmla="*/ 15 h 32"/>
                <a:gd name="T30" fmla="*/ 22 w 26"/>
                <a:gd name="T31" fmla="*/ 15 h 32"/>
                <a:gd name="T32" fmla="*/ 21 w 26"/>
                <a:gd name="T33" fmla="*/ 15 h 32"/>
                <a:gd name="T34" fmla="*/ 21 w 26"/>
                <a:gd name="T35" fmla="*/ 15 h 32"/>
                <a:gd name="T36" fmla="*/ 12 w 26"/>
                <a:gd name="T37" fmla="*/ 32 h 32"/>
                <a:gd name="T38" fmla="*/ 12 w 26"/>
                <a:gd name="T39" fmla="*/ 32 h 32"/>
                <a:gd name="T40" fmla="*/ 11 w 26"/>
                <a:gd name="T41" fmla="*/ 32 h 32"/>
                <a:gd name="T42" fmla="*/ 10 w 26"/>
                <a:gd name="T43" fmla="*/ 31 h 32"/>
                <a:gd name="T44" fmla="*/ 12 w 26"/>
                <a:gd name="T45" fmla="*/ 28 h 32"/>
                <a:gd name="T46" fmla="*/ 18 w 26"/>
                <a:gd name="T47" fmla="*/ 12 h 32"/>
                <a:gd name="T48" fmla="*/ 18 w 26"/>
                <a:gd name="T49" fmla="*/ 12 h 32"/>
                <a:gd name="T50" fmla="*/ 19 w 26"/>
                <a:gd name="T51" fmla="*/ 11 h 32"/>
                <a:gd name="T52" fmla="*/ 20 w 26"/>
                <a:gd name="T53" fmla="*/ 11 h 32"/>
                <a:gd name="T54" fmla="*/ 22 w 26"/>
                <a:gd name="T55" fmla="*/ 12 h 32"/>
                <a:gd name="T56" fmla="*/ 22 w 26"/>
                <a:gd name="T57" fmla="*/ 12 h 32"/>
                <a:gd name="T58" fmla="*/ 23 w 26"/>
                <a:gd name="T59" fmla="*/ 10 h 32"/>
                <a:gd name="T60" fmla="*/ 23 w 26"/>
                <a:gd name="T61" fmla="*/ 10 h 32"/>
                <a:gd name="T62" fmla="*/ 21 w 26"/>
                <a:gd name="T63" fmla="*/ 5 h 32"/>
                <a:gd name="T64" fmla="*/ 21 w 26"/>
                <a:gd name="T65" fmla="*/ 5 h 32"/>
                <a:gd name="T66" fmla="*/ 13 w 26"/>
                <a:gd name="T67" fmla="*/ 3 h 32"/>
                <a:gd name="T68" fmla="*/ 13 w 26"/>
                <a:gd name="T69" fmla="*/ 3 h 32"/>
                <a:gd name="T70" fmla="*/ 11 w 26"/>
                <a:gd name="T71" fmla="*/ 3 h 32"/>
                <a:gd name="T72" fmla="*/ 11 w 26"/>
                <a:gd name="T73" fmla="*/ 3 h 32"/>
                <a:gd name="T74" fmla="*/ 11 w 26"/>
                <a:gd name="T75" fmla="*/ 3 h 32"/>
                <a:gd name="T76" fmla="*/ 4 w 26"/>
                <a:gd name="T77" fmla="*/ 7 h 32"/>
                <a:gd name="T78" fmla="*/ 4 w 26"/>
                <a:gd name="T79" fmla="*/ 7 h 32"/>
                <a:gd name="T80" fmla="*/ 12 w 26"/>
                <a:gd name="T81" fmla="*/ 2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6" h="32">
                  <a:moveTo>
                    <a:pt x="10" y="31"/>
                  </a:moveTo>
                  <a:cubicBezTo>
                    <a:pt x="5" y="24"/>
                    <a:pt x="7" y="13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2" y="3"/>
                    <a:pt x="5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6" y="0"/>
                    <a:pt x="20" y="0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5" y="5"/>
                    <a:pt x="26" y="8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6" y="12"/>
                    <a:pt x="25" y="15"/>
                    <a:pt x="22" y="15"/>
                  </a:cubicBezTo>
                  <a:cubicBezTo>
                    <a:pt x="22" y="15"/>
                    <a:pt x="22" y="15"/>
                    <a:pt x="22" y="15"/>
                  </a:cubicBezTo>
                  <a:cubicBezTo>
                    <a:pt x="22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20"/>
                    <a:pt x="21" y="30"/>
                    <a:pt x="12" y="32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11" y="32"/>
                    <a:pt x="11" y="32"/>
                    <a:pt x="11" y="32"/>
                  </a:cubicBezTo>
                  <a:cubicBezTo>
                    <a:pt x="10" y="31"/>
                    <a:pt x="10" y="31"/>
                    <a:pt x="10" y="31"/>
                  </a:cubicBezTo>
                  <a:close/>
                  <a:moveTo>
                    <a:pt x="12" y="28"/>
                  </a:moveTo>
                  <a:cubicBezTo>
                    <a:pt x="18" y="28"/>
                    <a:pt x="16" y="19"/>
                    <a:pt x="18" y="12"/>
                  </a:cubicBezTo>
                  <a:cubicBezTo>
                    <a:pt x="18" y="12"/>
                    <a:pt x="18" y="12"/>
                    <a:pt x="18" y="12"/>
                  </a:cubicBezTo>
                  <a:cubicBezTo>
                    <a:pt x="19" y="11"/>
                    <a:pt x="19" y="11"/>
                    <a:pt x="19" y="11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1" y="12"/>
                    <a:pt x="22" y="12"/>
                    <a:pt x="22" y="12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3" y="12"/>
                    <a:pt x="23" y="12"/>
                    <a:pt x="23" y="10"/>
                  </a:cubicBezTo>
                  <a:cubicBezTo>
                    <a:pt x="23" y="10"/>
                    <a:pt x="23" y="10"/>
                    <a:pt x="23" y="10"/>
                  </a:cubicBezTo>
                  <a:cubicBezTo>
                    <a:pt x="23" y="9"/>
                    <a:pt x="22" y="6"/>
                    <a:pt x="21" y="5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19" y="4"/>
                    <a:pt x="15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8" y="3"/>
                    <a:pt x="6" y="5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10" y="13"/>
                    <a:pt x="9" y="23"/>
                    <a:pt x="12" y="2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2" name="Freeform 196"/>
            <p:cNvSpPr>
              <a:spLocks noEditPoints="1"/>
            </p:cNvSpPr>
            <p:nvPr/>
          </p:nvSpPr>
          <p:spPr bwMode="auto">
            <a:xfrm>
              <a:off x="9273894" y="3264120"/>
              <a:ext cx="106363" cy="88900"/>
            </a:xfrm>
            <a:custGeom>
              <a:avLst/>
              <a:gdLst>
                <a:gd name="T0" fmla="*/ 8 w 28"/>
                <a:gd name="T1" fmla="*/ 20 h 23"/>
                <a:gd name="T2" fmla="*/ 6 w 28"/>
                <a:gd name="T3" fmla="*/ 15 h 23"/>
                <a:gd name="T4" fmla="*/ 6 w 28"/>
                <a:gd name="T5" fmla="*/ 15 h 23"/>
                <a:gd name="T6" fmla="*/ 4 w 28"/>
                <a:gd name="T7" fmla="*/ 10 h 23"/>
                <a:gd name="T8" fmla="*/ 4 w 28"/>
                <a:gd name="T9" fmla="*/ 10 h 23"/>
                <a:gd name="T10" fmla="*/ 0 w 28"/>
                <a:gd name="T11" fmla="*/ 1 h 23"/>
                <a:gd name="T12" fmla="*/ 0 w 28"/>
                <a:gd name="T13" fmla="*/ 1 h 23"/>
                <a:gd name="T14" fmla="*/ 3 w 28"/>
                <a:gd name="T15" fmla="*/ 0 h 23"/>
                <a:gd name="T16" fmla="*/ 7 w 28"/>
                <a:gd name="T17" fmla="*/ 9 h 23"/>
                <a:gd name="T18" fmla="*/ 7 w 28"/>
                <a:gd name="T19" fmla="*/ 9 h 23"/>
                <a:gd name="T20" fmla="*/ 10 w 28"/>
                <a:gd name="T21" fmla="*/ 18 h 23"/>
                <a:gd name="T22" fmla="*/ 10 w 28"/>
                <a:gd name="T23" fmla="*/ 18 h 23"/>
                <a:gd name="T24" fmla="*/ 10 w 28"/>
                <a:gd name="T25" fmla="*/ 18 h 23"/>
                <a:gd name="T26" fmla="*/ 10 w 28"/>
                <a:gd name="T27" fmla="*/ 18 h 23"/>
                <a:gd name="T28" fmla="*/ 10 w 28"/>
                <a:gd name="T29" fmla="*/ 18 h 23"/>
                <a:gd name="T30" fmla="*/ 13 w 28"/>
                <a:gd name="T31" fmla="*/ 19 h 23"/>
                <a:gd name="T32" fmla="*/ 13 w 28"/>
                <a:gd name="T33" fmla="*/ 19 h 23"/>
                <a:gd name="T34" fmla="*/ 18 w 28"/>
                <a:gd name="T35" fmla="*/ 16 h 23"/>
                <a:gd name="T36" fmla="*/ 18 w 28"/>
                <a:gd name="T37" fmla="*/ 16 h 23"/>
                <a:gd name="T38" fmla="*/ 25 w 28"/>
                <a:gd name="T39" fmla="*/ 11 h 23"/>
                <a:gd name="T40" fmla="*/ 25 w 28"/>
                <a:gd name="T41" fmla="*/ 11 h 23"/>
                <a:gd name="T42" fmla="*/ 26 w 28"/>
                <a:gd name="T43" fmla="*/ 10 h 23"/>
                <a:gd name="T44" fmla="*/ 26 w 28"/>
                <a:gd name="T45" fmla="*/ 10 h 23"/>
                <a:gd name="T46" fmla="*/ 28 w 28"/>
                <a:gd name="T47" fmla="*/ 11 h 23"/>
                <a:gd name="T48" fmla="*/ 28 w 28"/>
                <a:gd name="T49" fmla="*/ 11 h 23"/>
                <a:gd name="T50" fmla="*/ 28 w 28"/>
                <a:gd name="T51" fmla="*/ 12 h 23"/>
                <a:gd name="T52" fmla="*/ 28 w 28"/>
                <a:gd name="T53" fmla="*/ 12 h 23"/>
                <a:gd name="T54" fmla="*/ 28 w 28"/>
                <a:gd name="T55" fmla="*/ 12 h 23"/>
                <a:gd name="T56" fmla="*/ 28 w 28"/>
                <a:gd name="T57" fmla="*/ 12 h 23"/>
                <a:gd name="T58" fmla="*/ 28 w 28"/>
                <a:gd name="T59" fmla="*/ 12 h 23"/>
                <a:gd name="T60" fmla="*/ 28 w 28"/>
                <a:gd name="T61" fmla="*/ 12 h 23"/>
                <a:gd name="T62" fmla="*/ 27 w 28"/>
                <a:gd name="T63" fmla="*/ 14 h 23"/>
                <a:gd name="T64" fmla="*/ 27 w 28"/>
                <a:gd name="T65" fmla="*/ 14 h 23"/>
                <a:gd name="T66" fmla="*/ 25 w 28"/>
                <a:gd name="T67" fmla="*/ 15 h 23"/>
                <a:gd name="T68" fmla="*/ 25 w 28"/>
                <a:gd name="T69" fmla="*/ 15 h 23"/>
                <a:gd name="T70" fmla="*/ 20 w 28"/>
                <a:gd name="T71" fmla="*/ 19 h 23"/>
                <a:gd name="T72" fmla="*/ 20 w 28"/>
                <a:gd name="T73" fmla="*/ 19 h 23"/>
                <a:gd name="T74" fmla="*/ 13 w 28"/>
                <a:gd name="T75" fmla="*/ 23 h 23"/>
                <a:gd name="T76" fmla="*/ 13 w 28"/>
                <a:gd name="T77" fmla="*/ 23 h 23"/>
                <a:gd name="T78" fmla="*/ 13 w 28"/>
                <a:gd name="T79" fmla="*/ 23 h 23"/>
                <a:gd name="T80" fmla="*/ 13 w 28"/>
                <a:gd name="T81" fmla="*/ 23 h 23"/>
                <a:gd name="T82" fmla="*/ 8 w 28"/>
                <a:gd name="T83" fmla="*/ 20 h 23"/>
                <a:gd name="T84" fmla="*/ 27 w 28"/>
                <a:gd name="T85" fmla="*/ 13 h 23"/>
                <a:gd name="T86" fmla="*/ 26 w 28"/>
                <a:gd name="T87" fmla="*/ 12 h 23"/>
                <a:gd name="T88" fmla="*/ 28 w 28"/>
                <a:gd name="T89" fmla="*/ 12 h 23"/>
                <a:gd name="T90" fmla="*/ 26 w 28"/>
                <a:gd name="T91" fmla="*/ 12 h 23"/>
                <a:gd name="T92" fmla="*/ 26 w 28"/>
                <a:gd name="T93" fmla="*/ 12 h 23"/>
                <a:gd name="T94" fmla="*/ 26 w 28"/>
                <a:gd name="T95" fmla="*/ 12 h 23"/>
                <a:gd name="T96" fmla="*/ 25 w 28"/>
                <a:gd name="T97" fmla="*/ 13 h 23"/>
                <a:gd name="T98" fmla="*/ 26 w 28"/>
                <a:gd name="T99" fmla="*/ 12 h 23"/>
                <a:gd name="T100" fmla="*/ 27 w 28"/>
                <a:gd name="T101" fmla="*/ 13 h 23"/>
                <a:gd name="T102" fmla="*/ 10 w 28"/>
                <a:gd name="T103" fmla="*/ 18 h 23"/>
                <a:gd name="T104" fmla="*/ 10 w 28"/>
                <a:gd name="T105" fmla="*/ 18 h 23"/>
                <a:gd name="T106" fmla="*/ 10 w 28"/>
                <a:gd name="T107" fmla="*/ 18 h 23"/>
                <a:gd name="T108" fmla="*/ 10 w 28"/>
                <a:gd name="T109" fmla="*/ 18 h 23"/>
                <a:gd name="T110" fmla="*/ 0 w 28"/>
                <a:gd name="T111" fmla="*/ 1 h 23"/>
                <a:gd name="T112" fmla="*/ 0 w 28"/>
                <a:gd name="T113" fmla="*/ 1 h 23"/>
                <a:gd name="T114" fmla="*/ 0 w 28"/>
                <a:gd name="T115" fmla="*/ 1 h 23"/>
                <a:gd name="T116" fmla="*/ 0 w 28"/>
                <a:gd name="T117" fmla="*/ 1 h 23"/>
                <a:gd name="T118" fmla="*/ 0 w 28"/>
                <a:gd name="T119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28" h="23">
                  <a:moveTo>
                    <a:pt x="8" y="20"/>
                  </a:moveTo>
                  <a:cubicBezTo>
                    <a:pt x="7" y="19"/>
                    <a:pt x="7" y="17"/>
                    <a:pt x="6" y="15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5" y="13"/>
                    <a:pt x="4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7"/>
                    <a:pt x="1" y="4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3"/>
                    <a:pt x="6" y="6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8" y="10"/>
                    <a:pt x="9" y="16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1" y="19"/>
                    <a:pt x="12" y="19"/>
                    <a:pt x="13" y="19"/>
                  </a:cubicBezTo>
                  <a:cubicBezTo>
                    <a:pt x="13" y="19"/>
                    <a:pt x="13" y="19"/>
                    <a:pt x="13" y="19"/>
                  </a:cubicBezTo>
                  <a:cubicBezTo>
                    <a:pt x="14" y="19"/>
                    <a:pt x="16" y="18"/>
                    <a:pt x="18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21" y="15"/>
                    <a:pt x="24" y="12"/>
                    <a:pt x="25" y="11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1"/>
                    <a:pt x="25" y="10"/>
                    <a:pt x="26" y="10"/>
                  </a:cubicBezTo>
                  <a:cubicBezTo>
                    <a:pt x="26" y="10"/>
                    <a:pt x="26" y="10"/>
                    <a:pt x="26" y="10"/>
                  </a:cubicBezTo>
                  <a:cubicBezTo>
                    <a:pt x="27" y="10"/>
                    <a:pt x="28" y="11"/>
                    <a:pt x="28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11"/>
                    <a:pt x="28" y="11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8" y="13"/>
                    <a:pt x="27" y="13"/>
                    <a:pt x="27" y="14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5"/>
                    <a:pt x="25" y="15"/>
                  </a:cubicBezTo>
                  <a:cubicBezTo>
                    <a:pt x="25" y="15"/>
                    <a:pt x="25" y="15"/>
                    <a:pt x="25" y="15"/>
                  </a:cubicBezTo>
                  <a:cubicBezTo>
                    <a:pt x="24" y="17"/>
                    <a:pt x="22" y="18"/>
                    <a:pt x="20" y="19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18" y="21"/>
                    <a:pt x="16" y="22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1" y="23"/>
                    <a:pt x="9" y="22"/>
                    <a:pt x="8" y="20"/>
                  </a:cubicBezTo>
                  <a:close/>
                  <a:moveTo>
                    <a:pt x="27" y="13"/>
                  </a:moveTo>
                  <a:cubicBezTo>
                    <a:pt x="26" y="12"/>
                    <a:pt x="26" y="12"/>
                    <a:pt x="26" y="12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7" y="13"/>
                    <a:pt x="27" y="13"/>
                    <a:pt x="27" y="13"/>
                  </a:cubicBezTo>
                  <a:close/>
                  <a:moveTo>
                    <a:pt x="10" y="18"/>
                  </a:move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10" y="18"/>
                    <a:pt x="10" y="18"/>
                    <a:pt x="10" y="18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3" name="Freeform 197"/>
            <p:cNvSpPr>
              <a:spLocks/>
            </p:cNvSpPr>
            <p:nvPr/>
          </p:nvSpPr>
          <p:spPr bwMode="auto">
            <a:xfrm>
              <a:off x="9350094" y="3337145"/>
              <a:ext cx="141288" cy="241300"/>
            </a:xfrm>
            <a:custGeom>
              <a:avLst/>
              <a:gdLst>
                <a:gd name="T0" fmla="*/ 10 w 37"/>
                <a:gd name="T1" fmla="*/ 50 h 63"/>
                <a:gd name="T2" fmla="*/ 10 w 37"/>
                <a:gd name="T3" fmla="*/ 48 h 63"/>
                <a:gd name="T4" fmla="*/ 10 w 37"/>
                <a:gd name="T5" fmla="*/ 48 h 63"/>
                <a:gd name="T6" fmla="*/ 10 w 37"/>
                <a:gd name="T7" fmla="*/ 47 h 63"/>
                <a:gd name="T8" fmla="*/ 10 w 37"/>
                <a:gd name="T9" fmla="*/ 43 h 63"/>
                <a:gd name="T10" fmla="*/ 8 w 37"/>
                <a:gd name="T11" fmla="*/ 39 h 63"/>
                <a:gd name="T12" fmla="*/ 0 w 37"/>
                <a:gd name="T13" fmla="*/ 32 h 63"/>
                <a:gd name="T14" fmla="*/ 1 w 37"/>
                <a:gd name="T15" fmla="*/ 29 h 63"/>
                <a:gd name="T16" fmla="*/ 7 w 37"/>
                <a:gd name="T17" fmla="*/ 25 h 63"/>
                <a:gd name="T18" fmla="*/ 11 w 37"/>
                <a:gd name="T19" fmla="*/ 25 h 63"/>
                <a:gd name="T20" fmla="*/ 13 w 37"/>
                <a:gd name="T21" fmla="*/ 25 h 63"/>
                <a:gd name="T22" fmla="*/ 18 w 37"/>
                <a:gd name="T23" fmla="*/ 23 h 63"/>
                <a:gd name="T24" fmla="*/ 17 w 37"/>
                <a:gd name="T25" fmla="*/ 22 h 63"/>
                <a:gd name="T26" fmla="*/ 14 w 37"/>
                <a:gd name="T27" fmla="*/ 20 h 63"/>
                <a:gd name="T28" fmla="*/ 5 w 37"/>
                <a:gd name="T29" fmla="*/ 15 h 63"/>
                <a:gd name="T30" fmla="*/ 4 w 37"/>
                <a:gd name="T31" fmla="*/ 15 h 63"/>
                <a:gd name="T32" fmla="*/ 22 w 37"/>
                <a:gd name="T33" fmla="*/ 0 h 63"/>
                <a:gd name="T34" fmla="*/ 22 w 37"/>
                <a:gd name="T35" fmla="*/ 0 h 63"/>
                <a:gd name="T36" fmla="*/ 8 w 37"/>
                <a:gd name="T37" fmla="*/ 13 h 63"/>
                <a:gd name="T38" fmla="*/ 22 w 37"/>
                <a:gd name="T39" fmla="*/ 24 h 63"/>
                <a:gd name="T40" fmla="*/ 13 w 37"/>
                <a:gd name="T41" fmla="*/ 28 h 63"/>
                <a:gd name="T42" fmla="*/ 11 w 37"/>
                <a:gd name="T43" fmla="*/ 29 h 63"/>
                <a:gd name="T44" fmla="*/ 7 w 37"/>
                <a:gd name="T45" fmla="*/ 28 h 63"/>
                <a:gd name="T46" fmla="*/ 4 w 37"/>
                <a:gd name="T47" fmla="*/ 30 h 63"/>
                <a:gd name="T48" fmla="*/ 4 w 37"/>
                <a:gd name="T49" fmla="*/ 32 h 63"/>
                <a:gd name="T50" fmla="*/ 10 w 37"/>
                <a:gd name="T51" fmla="*/ 37 h 63"/>
                <a:gd name="T52" fmla="*/ 13 w 37"/>
                <a:gd name="T53" fmla="*/ 43 h 63"/>
                <a:gd name="T54" fmla="*/ 13 w 37"/>
                <a:gd name="T55" fmla="*/ 47 h 63"/>
                <a:gd name="T56" fmla="*/ 13 w 37"/>
                <a:gd name="T57" fmla="*/ 48 h 63"/>
                <a:gd name="T58" fmla="*/ 13 w 37"/>
                <a:gd name="T59" fmla="*/ 48 h 63"/>
                <a:gd name="T60" fmla="*/ 13 w 37"/>
                <a:gd name="T61" fmla="*/ 50 h 63"/>
                <a:gd name="T62" fmla="*/ 14 w 37"/>
                <a:gd name="T63" fmla="*/ 58 h 63"/>
                <a:gd name="T64" fmla="*/ 17 w 37"/>
                <a:gd name="T65" fmla="*/ 59 h 63"/>
                <a:gd name="T66" fmla="*/ 21 w 37"/>
                <a:gd name="T67" fmla="*/ 50 h 63"/>
                <a:gd name="T68" fmla="*/ 24 w 37"/>
                <a:gd name="T69" fmla="*/ 37 h 63"/>
                <a:gd name="T70" fmla="*/ 24 w 37"/>
                <a:gd name="T71" fmla="*/ 36 h 63"/>
                <a:gd name="T72" fmla="*/ 30 w 37"/>
                <a:gd name="T73" fmla="*/ 38 h 63"/>
                <a:gd name="T74" fmla="*/ 34 w 37"/>
                <a:gd name="T75" fmla="*/ 36 h 63"/>
                <a:gd name="T76" fmla="*/ 37 w 37"/>
                <a:gd name="T77" fmla="*/ 37 h 63"/>
                <a:gd name="T78" fmla="*/ 30 w 37"/>
                <a:gd name="T79" fmla="*/ 42 h 63"/>
                <a:gd name="T80" fmla="*/ 26 w 37"/>
                <a:gd name="T81" fmla="*/ 41 h 63"/>
                <a:gd name="T82" fmla="*/ 25 w 37"/>
                <a:gd name="T83" fmla="*/ 51 h 63"/>
                <a:gd name="T84" fmla="*/ 17 w 37"/>
                <a:gd name="T85" fmla="*/ 63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7" h="63">
                  <a:moveTo>
                    <a:pt x="13" y="61"/>
                  </a:moveTo>
                  <a:cubicBezTo>
                    <a:pt x="10" y="59"/>
                    <a:pt x="10" y="54"/>
                    <a:pt x="10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49"/>
                    <a:pt x="10" y="49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8"/>
                  </a:cubicBezTo>
                  <a:cubicBezTo>
                    <a:pt x="10" y="48"/>
                    <a:pt x="10" y="48"/>
                    <a:pt x="10" y="47"/>
                  </a:cubicBezTo>
                  <a:cubicBezTo>
                    <a:pt x="10" y="47"/>
                    <a:pt x="10" y="47"/>
                    <a:pt x="10" y="47"/>
                  </a:cubicBezTo>
                  <a:cubicBezTo>
                    <a:pt x="10" y="45"/>
                    <a:pt x="10" y="43"/>
                    <a:pt x="10" y="43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42"/>
                    <a:pt x="10" y="41"/>
                    <a:pt x="8" y="39"/>
                  </a:cubicBezTo>
                  <a:cubicBezTo>
                    <a:pt x="8" y="39"/>
                    <a:pt x="8" y="39"/>
                    <a:pt x="8" y="39"/>
                  </a:cubicBezTo>
                  <a:cubicBezTo>
                    <a:pt x="6" y="37"/>
                    <a:pt x="1" y="37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6"/>
                    <a:pt x="4" y="25"/>
                    <a:pt x="7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8" y="25"/>
                    <a:pt x="10" y="25"/>
                    <a:pt x="11" y="25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2" y="25"/>
                    <a:pt x="12" y="25"/>
                    <a:pt x="13" y="25"/>
                  </a:cubicBezTo>
                  <a:cubicBezTo>
                    <a:pt x="13" y="25"/>
                    <a:pt x="13" y="25"/>
                    <a:pt x="13" y="25"/>
                  </a:cubicBezTo>
                  <a:cubicBezTo>
                    <a:pt x="16" y="25"/>
                    <a:pt x="18" y="24"/>
                    <a:pt x="18" y="23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3"/>
                    <a:pt x="18" y="23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7" y="22"/>
                    <a:pt x="15" y="21"/>
                    <a:pt x="14" y="20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1" y="18"/>
                    <a:pt x="7" y="17"/>
                    <a:pt x="5" y="15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6"/>
                    <a:pt x="17" y="2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8" y="5"/>
                    <a:pt x="10" y="8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2" y="16"/>
                    <a:pt x="21" y="19"/>
                    <a:pt x="22" y="24"/>
                  </a:cubicBezTo>
                  <a:cubicBezTo>
                    <a:pt x="22" y="24"/>
                    <a:pt x="22" y="24"/>
                    <a:pt x="22" y="24"/>
                  </a:cubicBezTo>
                  <a:cubicBezTo>
                    <a:pt x="21" y="27"/>
                    <a:pt x="18" y="27"/>
                    <a:pt x="13" y="2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2" y="29"/>
                    <a:pt x="12" y="29"/>
                    <a:pt x="11" y="29"/>
                  </a:cubicBezTo>
                  <a:cubicBezTo>
                    <a:pt x="11" y="29"/>
                    <a:pt x="11" y="29"/>
                    <a:pt x="11" y="29"/>
                  </a:cubicBezTo>
                  <a:cubicBezTo>
                    <a:pt x="9" y="29"/>
                    <a:pt x="8" y="28"/>
                    <a:pt x="7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5" y="28"/>
                    <a:pt x="5" y="28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31"/>
                    <a:pt x="4" y="31"/>
                    <a:pt x="4" y="32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3" y="34"/>
                    <a:pt x="7" y="33"/>
                    <a:pt x="10" y="37"/>
                  </a:cubicBezTo>
                  <a:cubicBezTo>
                    <a:pt x="10" y="37"/>
                    <a:pt x="10" y="37"/>
                    <a:pt x="10" y="37"/>
                  </a:cubicBezTo>
                  <a:cubicBezTo>
                    <a:pt x="12" y="39"/>
                    <a:pt x="13" y="41"/>
                    <a:pt x="13" y="43"/>
                  </a:cubicBezTo>
                  <a:cubicBezTo>
                    <a:pt x="13" y="43"/>
                    <a:pt x="13" y="43"/>
                    <a:pt x="13" y="43"/>
                  </a:cubicBezTo>
                  <a:cubicBezTo>
                    <a:pt x="13" y="44"/>
                    <a:pt x="13" y="45"/>
                    <a:pt x="13" y="47"/>
                  </a:cubicBezTo>
                  <a:cubicBezTo>
                    <a:pt x="13" y="47"/>
                    <a:pt x="13" y="47"/>
                    <a:pt x="13" y="47"/>
                  </a:cubicBezTo>
                  <a:cubicBezTo>
                    <a:pt x="13" y="47"/>
                    <a:pt x="13" y="47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8"/>
                    <a:pt x="13" y="48"/>
                    <a:pt x="13" y="48"/>
                  </a:cubicBezTo>
                  <a:cubicBezTo>
                    <a:pt x="13" y="49"/>
                    <a:pt x="13" y="49"/>
                    <a:pt x="13" y="50"/>
                  </a:cubicBezTo>
                  <a:cubicBezTo>
                    <a:pt x="13" y="50"/>
                    <a:pt x="13" y="50"/>
                    <a:pt x="13" y="50"/>
                  </a:cubicBezTo>
                  <a:cubicBezTo>
                    <a:pt x="13" y="54"/>
                    <a:pt x="14" y="58"/>
                    <a:pt x="14" y="58"/>
                  </a:cubicBezTo>
                  <a:cubicBezTo>
                    <a:pt x="14" y="58"/>
                    <a:pt x="14" y="58"/>
                    <a:pt x="14" y="58"/>
                  </a:cubicBezTo>
                  <a:cubicBezTo>
                    <a:pt x="15" y="59"/>
                    <a:pt x="16" y="59"/>
                    <a:pt x="17" y="59"/>
                  </a:cubicBezTo>
                  <a:cubicBezTo>
                    <a:pt x="17" y="59"/>
                    <a:pt x="17" y="59"/>
                    <a:pt x="17" y="59"/>
                  </a:cubicBezTo>
                  <a:cubicBezTo>
                    <a:pt x="18" y="60"/>
                    <a:pt x="21" y="56"/>
                    <a:pt x="21" y="50"/>
                  </a:cubicBezTo>
                  <a:cubicBezTo>
                    <a:pt x="21" y="50"/>
                    <a:pt x="21" y="50"/>
                    <a:pt x="21" y="50"/>
                  </a:cubicBezTo>
                  <a:cubicBezTo>
                    <a:pt x="22" y="45"/>
                    <a:pt x="23" y="40"/>
                    <a:pt x="24" y="37"/>
                  </a:cubicBezTo>
                  <a:cubicBezTo>
                    <a:pt x="24" y="37"/>
                    <a:pt x="24" y="37"/>
                    <a:pt x="24" y="37"/>
                  </a:cubicBezTo>
                  <a:cubicBezTo>
                    <a:pt x="24" y="36"/>
                    <a:pt x="24" y="36"/>
                    <a:pt x="24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27" y="38"/>
                    <a:pt x="29" y="38"/>
                    <a:pt x="30" y="38"/>
                  </a:cubicBezTo>
                  <a:cubicBezTo>
                    <a:pt x="30" y="38"/>
                    <a:pt x="30" y="38"/>
                    <a:pt x="30" y="38"/>
                  </a:cubicBezTo>
                  <a:cubicBezTo>
                    <a:pt x="31" y="38"/>
                    <a:pt x="33" y="38"/>
                    <a:pt x="34" y="36"/>
                  </a:cubicBezTo>
                  <a:cubicBezTo>
                    <a:pt x="34" y="36"/>
                    <a:pt x="34" y="36"/>
                    <a:pt x="34" y="36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35" y="40"/>
                    <a:pt x="33" y="42"/>
                    <a:pt x="30" y="42"/>
                  </a:cubicBezTo>
                  <a:cubicBezTo>
                    <a:pt x="30" y="42"/>
                    <a:pt x="30" y="42"/>
                    <a:pt x="30" y="42"/>
                  </a:cubicBezTo>
                  <a:cubicBezTo>
                    <a:pt x="29" y="42"/>
                    <a:pt x="27" y="41"/>
                    <a:pt x="26" y="41"/>
                  </a:cubicBezTo>
                  <a:cubicBezTo>
                    <a:pt x="26" y="41"/>
                    <a:pt x="26" y="41"/>
                    <a:pt x="26" y="41"/>
                  </a:cubicBezTo>
                  <a:cubicBezTo>
                    <a:pt x="26" y="43"/>
                    <a:pt x="25" y="47"/>
                    <a:pt x="25" y="51"/>
                  </a:cubicBezTo>
                  <a:cubicBezTo>
                    <a:pt x="25" y="51"/>
                    <a:pt x="25" y="51"/>
                    <a:pt x="25" y="51"/>
                  </a:cubicBezTo>
                  <a:cubicBezTo>
                    <a:pt x="23" y="56"/>
                    <a:pt x="22" y="62"/>
                    <a:pt x="17" y="63"/>
                  </a:cubicBezTo>
                  <a:cubicBezTo>
                    <a:pt x="17" y="63"/>
                    <a:pt x="17" y="63"/>
                    <a:pt x="17" y="63"/>
                  </a:cubicBezTo>
                  <a:cubicBezTo>
                    <a:pt x="15" y="63"/>
                    <a:pt x="14" y="62"/>
                    <a:pt x="13" y="6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4" name="Freeform 198"/>
            <p:cNvSpPr>
              <a:spLocks noEditPoints="1"/>
            </p:cNvSpPr>
            <p:nvPr/>
          </p:nvSpPr>
          <p:spPr bwMode="auto">
            <a:xfrm>
              <a:off x="9311994" y="3551458"/>
              <a:ext cx="46038" cy="46037"/>
            </a:xfrm>
            <a:custGeom>
              <a:avLst/>
              <a:gdLst>
                <a:gd name="T0" fmla="*/ 8 w 12"/>
                <a:gd name="T1" fmla="*/ 12 h 12"/>
                <a:gd name="T2" fmla="*/ 0 w 12"/>
                <a:gd name="T3" fmla="*/ 6 h 12"/>
                <a:gd name="T4" fmla="*/ 0 w 12"/>
                <a:gd name="T5" fmla="*/ 6 h 12"/>
                <a:gd name="T6" fmla="*/ 3 w 12"/>
                <a:gd name="T7" fmla="*/ 2 h 12"/>
                <a:gd name="T8" fmla="*/ 3 w 12"/>
                <a:gd name="T9" fmla="*/ 2 h 12"/>
                <a:gd name="T10" fmla="*/ 3 w 12"/>
                <a:gd name="T11" fmla="*/ 2 h 12"/>
                <a:gd name="T12" fmla="*/ 7 w 12"/>
                <a:gd name="T13" fmla="*/ 0 h 12"/>
                <a:gd name="T14" fmla="*/ 7 w 12"/>
                <a:gd name="T15" fmla="*/ 0 h 12"/>
                <a:gd name="T16" fmla="*/ 12 w 12"/>
                <a:gd name="T17" fmla="*/ 6 h 12"/>
                <a:gd name="T18" fmla="*/ 12 w 12"/>
                <a:gd name="T19" fmla="*/ 6 h 12"/>
                <a:gd name="T20" fmla="*/ 9 w 12"/>
                <a:gd name="T21" fmla="*/ 12 h 12"/>
                <a:gd name="T22" fmla="*/ 9 w 12"/>
                <a:gd name="T23" fmla="*/ 12 h 12"/>
                <a:gd name="T24" fmla="*/ 9 w 12"/>
                <a:gd name="T25" fmla="*/ 12 h 12"/>
                <a:gd name="T26" fmla="*/ 8 w 12"/>
                <a:gd name="T27" fmla="*/ 12 h 12"/>
                <a:gd name="T28" fmla="*/ 6 w 12"/>
                <a:gd name="T29" fmla="*/ 4 h 12"/>
                <a:gd name="T30" fmla="*/ 3 w 12"/>
                <a:gd name="T31" fmla="*/ 6 h 12"/>
                <a:gd name="T32" fmla="*/ 3 w 12"/>
                <a:gd name="T33" fmla="*/ 6 h 12"/>
                <a:gd name="T34" fmla="*/ 8 w 12"/>
                <a:gd name="T35" fmla="*/ 9 h 12"/>
                <a:gd name="T36" fmla="*/ 8 w 12"/>
                <a:gd name="T37" fmla="*/ 9 h 12"/>
                <a:gd name="T38" fmla="*/ 9 w 12"/>
                <a:gd name="T39" fmla="*/ 6 h 12"/>
                <a:gd name="T40" fmla="*/ 9 w 12"/>
                <a:gd name="T41" fmla="*/ 6 h 12"/>
                <a:gd name="T42" fmla="*/ 7 w 12"/>
                <a:gd name="T43" fmla="*/ 3 h 12"/>
                <a:gd name="T44" fmla="*/ 7 w 12"/>
                <a:gd name="T45" fmla="*/ 3 h 12"/>
                <a:gd name="T46" fmla="*/ 6 w 12"/>
                <a:gd name="T47" fmla="*/ 4 h 12"/>
                <a:gd name="T48" fmla="*/ 6 w 12"/>
                <a:gd name="T49" fmla="*/ 4 h 12"/>
                <a:gd name="T50" fmla="*/ 6 w 12"/>
                <a:gd name="T51" fmla="*/ 4 h 12"/>
                <a:gd name="T52" fmla="*/ 6 w 12"/>
                <a:gd name="T53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2" h="12">
                  <a:moveTo>
                    <a:pt x="8" y="12"/>
                  </a:moveTo>
                  <a:cubicBezTo>
                    <a:pt x="4" y="12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4"/>
                    <a:pt x="1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0"/>
                    <a:pt x="6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11" y="0"/>
                    <a:pt x="12" y="3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8"/>
                    <a:pt x="11" y="10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2"/>
                    <a:pt x="8" y="12"/>
                    <a:pt x="8" y="12"/>
                  </a:cubicBezTo>
                  <a:close/>
                  <a:moveTo>
                    <a:pt x="6" y="4"/>
                  </a:moveTo>
                  <a:cubicBezTo>
                    <a:pt x="3" y="5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5" y="9"/>
                    <a:pt x="8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9" y="7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4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5" name="Freeform 199"/>
            <p:cNvSpPr>
              <a:spLocks/>
            </p:cNvSpPr>
            <p:nvPr/>
          </p:nvSpPr>
          <p:spPr bwMode="auto">
            <a:xfrm>
              <a:off x="9186582" y="3260945"/>
              <a:ext cx="231775" cy="233362"/>
            </a:xfrm>
            <a:custGeom>
              <a:avLst/>
              <a:gdLst>
                <a:gd name="T0" fmla="*/ 37 w 61"/>
                <a:gd name="T1" fmla="*/ 46 h 61"/>
                <a:gd name="T2" fmla="*/ 17 w 61"/>
                <a:gd name="T3" fmla="*/ 56 h 61"/>
                <a:gd name="T4" fmla="*/ 16 w 61"/>
                <a:gd name="T5" fmla="*/ 55 h 61"/>
                <a:gd name="T6" fmla="*/ 53 w 61"/>
                <a:gd name="T7" fmla="*/ 26 h 61"/>
                <a:gd name="T8" fmla="*/ 57 w 61"/>
                <a:gd name="T9" fmla="*/ 23 h 61"/>
                <a:gd name="T10" fmla="*/ 19 w 61"/>
                <a:gd name="T11" fmla="*/ 49 h 61"/>
                <a:gd name="T12" fmla="*/ 18 w 61"/>
                <a:gd name="T13" fmla="*/ 48 h 61"/>
                <a:gd name="T14" fmla="*/ 54 w 61"/>
                <a:gd name="T15" fmla="*/ 17 h 61"/>
                <a:gd name="T16" fmla="*/ 59 w 61"/>
                <a:gd name="T17" fmla="*/ 12 h 61"/>
                <a:gd name="T18" fmla="*/ 27 w 61"/>
                <a:gd name="T19" fmla="*/ 36 h 61"/>
                <a:gd name="T20" fmla="*/ 30 w 61"/>
                <a:gd name="T21" fmla="*/ 30 h 61"/>
                <a:gd name="T22" fmla="*/ 21 w 61"/>
                <a:gd name="T23" fmla="*/ 34 h 61"/>
                <a:gd name="T24" fmla="*/ 27 w 61"/>
                <a:gd name="T25" fmla="*/ 27 h 61"/>
                <a:gd name="T26" fmla="*/ 22 w 61"/>
                <a:gd name="T27" fmla="*/ 28 h 61"/>
                <a:gd name="T28" fmla="*/ 22 w 61"/>
                <a:gd name="T29" fmla="*/ 27 h 61"/>
                <a:gd name="T30" fmla="*/ 19 w 61"/>
                <a:gd name="T31" fmla="*/ 26 h 61"/>
                <a:gd name="T32" fmla="*/ 19 w 61"/>
                <a:gd name="T33" fmla="*/ 24 h 61"/>
                <a:gd name="T34" fmla="*/ 17 w 61"/>
                <a:gd name="T35" fmla="*/ 22 h 61"/>
                <a:gd name="T36" fmla="*/ 16 w 61"/>
                <a:gd name="T37" fmla="*/ 21 h 61"/>
                <a:gd name="T38" fmla="*/ 13 w 61"/>
                <a:gd name="T39" fmla="*/ 20 h 61"/>
                <a:gd name="T40" fmla="*/ 12 w 61"/>
                <a:gd name="T41" fmla="*/ 19 h 61"/>
                <a:gd name="T42" fmla="*/ 7 w 61"/>
                <a:gd name="T43" fmla="*/ 19 h 61"/>
                <a:gd name="T44" fmla="*/ 6 w 61"/>
                <a:gd name="T45" fmla="*/ 18 h 61"/>
                <a:gd name="T46" fmla="*/ 4 w 61"/>
                <a:gd name="T47" fmla="*/ 16 h 61"/>
                <a:gd name="T48" fmla="*/ 3 w 61"/>
                <a:gd name="T49" fmla="*/ 15 h 61"/>
                <a:gd name="T50" fmla="*/ 4 w 61"/>
                <a:gd name="T51" fmla="*/ 11 h 61"/>
                <a:gd name="T52" fmla="*/ 17 w 61"/>
                <a:gd name="T53" fmla="*/ 0 h 61"/>
                <a:gd name="T54" fmla="*/ 18 w 61"/>
                <a:gd name="T55" fmla="*/ 1 h 61"/>
                <a:gd name="T56" fmla="*/ 23 w 61"/>
                <a:gd name="T57" fmla="*/ 1 h 61"/>
                <a:gd name="T58" fmla="*/ 23 w 61"/>
                <a:gd name="T59" fmla="*/ 3 h 61"/>
                <a:gd name="T60" fmla="*/ 23 w 61"/>
                <a:gd name="T61" fmla="*/ 3 h 61"/>
                <a:gd name="T62" fmla="*/ 11 w 61"/>
                <a:gd name="T63" fmla="*/ 14 h 61"/>
                <a:gd name="T64" fmla="*/ 29 w 61"/>
                <a:gd name="T65" fmla="*/ 3 h 61"/>
                <a:gd name="T66" fmla="*/ 15 w 61"/>
                <a:gd name="T67" fmla="*/ 17 h 61"/>
                <a:gd name="T68" fmla="*/ 27 w 61"/>
                <a:gd name="T69" fmla="*/ 10 h 61"/>
                <a:gd name="T70" fmla="*/ 27 w 61"/>
                <a:gd name="T71" fmla="*/ 10 h 61"/>
                <a:gd name="T72" fmla="*/ 18 w 61"/>
                <a:gd name="T73" fmla="*/ 20 h 61"/>
                <a:gd name="T74" fmla="*/ 28 w 61"/>
                <a:gd name="T75" fmla="*/ 13 h 61"/>
                <a:gd name="T76" fmla="*/ 22 w 61"/>
                <a:gd name="T77" fmla="*/ 23 h 61"/>
                <a:gd name="T78" fmla="*/ 28 w 61"/>
                <a:gd name="T79" fmla="*/ 18 h 61"/>
                <a:gd name="T80" fmla="*/ 24 w 61"/>
                <a:gd name="T81" fmla="*/ 27 h 61"/>
                <a:gd name="T82" fmla="*/ 36 w 61"/>
                <a:gd name="T83" fmla="*/ 19 h 61"/>
                <a:gd name="T84" fmla="*/ 26 w 61"/>
                <a:gd name="T85" fmla="*/ 31 h 61"/>
                <a:gd name="T86" fmla="*/ 35 w 61"/>
                <a:gd name="T87" fmla="*/ 24 h 61"/>
                <a:gd name="T88" fmla="*/ 45 w 61"/>
                <a:gd name="T89" fmla="*/ 18 h 61"/>
                <a:gd name="T90" fmla="*/ 32 w 61"/>
                <a:gd name="T91" fmla="*/ 31 h 61"/>
                <a:gd name="T92" fmla="*/ 60 w 61"/>
                <a:gd name="T93" fmla="*/ 10 h 61"/>
                <a:gd name="T94" fmla="*/ 55 w 61"/>
                <a:gd name="T95" fmla="*/ 18 h 61"/>
                <a:gd name="T96" fmla="*/ 43 w 61"/>
                <a:gd name="T97" fmla="*/ 29 h 61"/>
                <a:gd name="T98" fmla="*/ 40 w 61"/>
                <a:gd name="T99" fmla="*/ 32 h 61"/>
                <a:gd name="T100" fmla="*/ 59 w 61"/>
                <a:gd name="T101" fmla="*/ 21 h 61"/>
                <a:gd name="T102" fmla="*/ 53 w 61"/>
                <a:gd name="T103" fmla="*/ 28 h 61"/>
                <a:gd name="T104" fmla="*/ 38 w 61"/>
                <a:gd name="T105" fmla="*/ 39 h 61"/>
                <a:gd name="T106" fmla="*/ 51 w 61"/>
                <a:gd name="T107" fmla="*/ 35 h 61"/>
                <a:gd name="T108" fmla="*/ 52 w 61"/>
                <a:gd name="T109" fmla="*/ 36 h 61"/>
                <a:gd name="T110" fmla="*/ 30 w 61"/>
                <a:gd name="T111" fmla="*/ 56 h 61"/>
                <a:gd name="T112" fmla="*/ 56 w 61"/>
                <a:gd name="T113" fmla="*/ 37 h 61"/>
                <a:gd name="T114" fmla="*/ 54 w 61"/>
                <a:gd name="T115" fmla="*/ 43 h 61"/>
                <a:gd name="T116" fmla="*/ 54 w 61"/>
                <a:gd name="T117" fmla="*/ 43 h 61"/>
                <a:gd name="T118" fmla="*/ 45 w 61"/>
                <a:gd name="T119" fmla="*/ 53 h 61"/>
                <a:gd name="T120" fmla="*/ 54 w 61"/>
                <a:gd name="T121" fmla="*/ 40 h 61"/>
                <a:gd name="T122" fmla="*/ 23 w 61"/>
                <a:gd name="T123" fmla="*/ 6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1" h="61">
                  <a:moveTo>
                    <a:pt x="26" y="58"/>
                  </a:moveTo>
                  <a:cubicBezTo>
                    <a:pt x="29" y="54"/>
                    <a:pt x="33" y="50"/>
                    <a:pt x="37" y="46"/>
                  </a:cubicBezTo>
                  <a:cubicBezTo>
                    <a:pt x="37" y="46"/>
                    <a:pt x="37" y="46"/>
                    <a:pt x="37" y="46"/>
                  </a:cubicBezTo>
                  <a:cubicBezTo>
                    <a:pt x="40" y="43"/>
                    <a:pt x="45" y="40"/>
                    <a:pt x="48" y="37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38" y="43"/>
                    <a:pt x="29" y="53"/>
                    <a:pt x="17" y="56"/>
                  </a:cubicBezTo>
                  <a:cubicBezTo>
                    <a:pt x="17" y="56"/>
                    <a:pt x="17" y="56"/>
                    <a:pt x="17" y="56"/>
                  </a:cubicBezTo>
                  <a:cubicBezTo>
                    <a:pt x="15" y="57"/>
                    <a:pt x="15" y="57"/>
                    <a:pt x="15" y="57"/>
                  </a:cubicBezTo>
                  <a:cubicBezTo>
                    <a:pt x="16" y="55"/>
                    <a:pt x="16" y="55"/>
                    <a:pt x="16" y="55"/>
                  </a:cubicBezTo>
                  <a:cubicBezTo>
                    <a:pt x="22" y="48"/>
                    <a:pt x="30" y="43"/>
                    <a:pt x="37" y="37"/>
                  </a:cubicBezTo>
                  <a:cubicBezTo>
                    <a:pt x="37" y="37"/>
                    <a:pt x="37" y="37"/>
                    <a:pt x="37" y="37"/>
                  </a:cubicBezTo>
                  <a:cubicBezTo>
                    <a:pt x="42" y="34"/>
                    <a:pt x="47" y="30"/>
                    <a:pt x="53" y="26"/>
                  </a:cubicBezTo>
                  <a:cubicBezTo>
                    <a:pt x="53" y="26"/>
                    <a:pt x="53" y="26"/>
                    <a:pt x="53" y="26"/>
                  </a:cubicBezTo>
                  <a:cubicBezTo>
                    <a:pt x="54" y="25"/>
                    <a:pt x="56" y="24"/>
                    <a:pt x="57" y="23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1" y="26"/>
                    <a:pt x="46" y="30"/>
                    <a:pt x="41" y="33"/>
                  </a:cubicBezTo>
                  <a:cubicBezTo>
                    <a:pt x="41" y="33"/>
                    <a:pt x="41" y="33"/>
                    <a:pt x="41" y="33"/>
                  </a:cubicBezTo>
                  <a:cubicBezTo>
                    <a:pt x="34" y="38"/>
                    <a:pt x="27" y="46"/>
                    <a:pt x="19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17" y="50"/>
                    <a:pt x="17" y="50"/>
                    <a:pt x="17" y="50"/>
                  </a:cubicBezTo>
                  <a:cubicBezTo>
                    <a:pt x="18" y="48"/>
                    <a:pt x="18" y="48"/>
                    <a:pt x="18" y="48"/>
                  </a:cubicBezTo>
                  <a:cubicBezTo>
                    <a:pt x="24" y="39"/>
                    <a:pt x="34" y="33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6" y="24"/>
                    <a:pt x="50" y="21"/>
                    <a:pt x="54" y="17"/>
                  </a:cubicBezTo>
                  <a:cubicBezTo>
                    <a:pt x="54" y="17"/>
                    <a:pt x="54" y="17"/>
                    <a:pt x="54" y="17"/>
                  </a:cubicBezTo>
                  <a:cubicBezTo>
                    <a:pt x="55" y="16"/>
                    <a:pt x="58" y="14"/>
                    <a:pt x="59" y="12"/>
                  </a:cubicBezTo>
                  <a:cubicBezTo>
                    <a:pt x="59" y="12"/>
                    <a:pt x="59" y="12"/>
                    <a:pt x="59" y="12"/>
                  </a:cubicBezTo>
                  <a:cubicBezTo>
                    <a:pt x="48" y="17"/>
                    <a:pt x="39" y="28"/>
                    <a:pt x="29" y="35"/>
                  </a:cubicBezTo>
                  <a:cubicBezTo>
                    <a:pt x="29" y="35"/>
                    <a:pt x="29" y="35"/>
                    <a:pt x="29" y="35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9" y="32"/>
                    <a:pt x="29" y="31"/>
                    <a:pt x="30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8" y="31"/>
                    <a:pt x="26" y="33"/>
                    <a:pt x="23" y="34"/>
                  </a:cubicBezTo>
                  <a:cubicBezTo>
                    <a:pt x="23" y="34"/>
                    <a:pt x="23" y="34"/>
                    <a:pt x="23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2" y="32"/>
                    <a:pt x="22" y="32"/>
                    <a:pt x="22" y="32"/>
                  </a:cubicBezTo>
                  <a:cubicBezTo>
                    <a:pt x="24" y="30"/>
                    <a:pt x="25" y="29"/>
                    <a:pt x="27" y="27"/>
                  </a:cubicBezTo>
                  <a:cubicBezTo>
                    <a:pt x="27" y="27"/>
                    <a:pt x="27" y="27"/>
                    <a:pt x="27" y="27"/>
                  </a:cubicBezTo>
                  <a:cubicBezTo>
                    <a:pt x="26" y="28"/>
                    <a:pt x="24" y="28"/>
                    <a:pt x="23" y="28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3" y="28"/>
                    <a:pt x="23" y="28"/>
                    <a:pt x="22" y="28"/>
                  </a:cubicBezTo>
                  <a:cubicBezTo>
                    <a:pt x="22" y="28"/>
                    <a:pt x="22" y="28"/>
                    <a:pt x="22" y="28"/>
                  </a:cubicBezTo>
                  <a:cubicBezTo>
                    <a:pt x="21" y="28"/>
                    <a:pt x="21" y="28"/>
                    <a:pt x="21" y="28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23" y="26"/>
                    <a:pt x="23" y="24"/>
                    <a:pt x="24" y="23"/>
                  </a:cubicBezTo>
                  <a:cubicBezTo>
                    <a:pt x="24" y="23"/>
                    <a:pt x="24" y="23"/>
                    <a:pt x="24" y="23"/>
                  </a:cubicBezTo>
                  <a:cubicBezTo>
                    <a:pt x="23" y="24"/>
                    <a:pt x="21" y="25"/>
                    <a:pt x="19" y="2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20" y="22"/>
                    <a:pt x="22" y="20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2" y="20"/>
                    <a:pt x="20" y="21"/>
                    <a:pt x="17" y="22"/>
                  </a:cubicBezTo>
                  <a:cubicBezTo>
                    <a:pt x="17" y="22"/>
                    <a:pt x="17" y="22"/>
                    <a:pt x="17" y="22"/>
                  </a:cubicBezTo>
                  <a:cubicBezTo>
                    <a:pt x="16" y="22"/>
                    <a:pt x="16" y="22"/>
                    <a:pt x="16" y="22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7" y="19"/>
                    <a:pt x="18" y="18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1" y="20"/>
                    <a:pt x="11" y="20"/>
                    <a:pt x="11" y="20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5" y="14"/>
                    <a:pt x="20" y="11"/>
                    <a:pt x="24" y="6"/>
                  </a:cubicBezTo>
                  <a:cubicBezTo>
                    <a:pt x="24" y="6"/>
                    <a:pt x="24" y="6"/>
                    <a:pt x="24" y="6"/>
                  </a:cubicBezTo>
                  <a:cubicBezTo>
                    <a:pt x="18" y="10"/>
                    <a:pt x="13" y="16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8" y="15"/>
                    <a:pt x="10" y="13"/>
                    <a:pt x="13" y="10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0" y="12"/>
                    <a:pt x="7" y="14"/>
                    <a:pt x="4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3" y="15"/>
                    <a:pt x="3" y="15"/>
                    <a:pt x="3" y="15"/>
                  </a:cubicBezTo>
                  <a:cubicBezTo>
                    <a:pt x="7" y="10"/>
                    <a:pt x="11" y="7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1" y="4"/>
                    <a:pt x="6" y="8"/>
                    <a:pt x="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3" y="10"/>
                    <a:pt x="3" y="10"/>
                    <a:pt x="3" y="10"/>
                  </a:cubicBezTo>
                  <a:cubicBezTo>
                    <a:pt x="5" y="6"/>
                    <a:pt x="13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5" y="5"/>
                    <a:pt x="12" y="8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3" y="8"/>
                    <a:pt x="18" y="4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19" y="6"/>
                    <a:pt x="15" y="10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6" y="11"/>
                    <a:pt x="20" y="6"/>
                    <a:pt x="26" y="3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4" y="10"/>
                    <a:pt x="19" y="13"/>
                    <a:pt x="15" y="17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19" y="15"/>
                    <a:pt x="22" y="11"/>
                    <a:pt x="26" y="9"/>
                  </a:cubicBezTo>
                  <a:cubicBezTo>
                    <a:pt x="26" y="9"/>
                    <a:pt x="26" y="9"/>
                    <a:pt x="26" y="9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7" y="10"/>
                    <a:pt x="27" y="10"/>
                    <a:pt x="27" y="10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6" y="11"/>
                    <a:pt x="26" y="11"/>
                    <a:pt x="26" y="11"/>
                  </a:cubicBezTo>
                  <a:cubicBezTo>
                    <a:pt x="23" y="12"/>
                    <a:pt x="20" y="17"/>
                    <a:pt x="18" y="20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22" y="18"/>
                    <a:pt x="24" y="15"/>
                    <a:pt x="28" y="13"/>
                  </a:cubicBezTo>
                  <a:cubicBezTo>
                    <a:pt x="28" y="13"/>
                    <a:pt x="28" y="13"/>
                    <a:pt x="28" y="13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7" y="17"/>
                    <a:pt x="24" y="20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4" y="22"/>
                    <a:pt x="26" y="19"/>
                    <a:pt x="28" y="18"/>
                  </a:cubicBezTo>
                  <a:cubicBezTo>
                    <a:pt x="28" y="18"/>
                    <a:pt x="28" y="18"/>
                    <a:pt x="28" y="18"/>
                  </a:cubicBezTo>
                  <a:cubicBezTo>
                    <a:pt x="31" y="16"/>
                    <a:pt x="31" y="16"/>
                    <a:pt x="31" y="16"/>
                  </a:cubicBezTo>
                  <a:cubicBezTo>
                    <a:pt x="29" y="19"/>
                    <a:pt x="29" y="19"/>
                    <a:pt x="29" y="19"/>
                  </a:cubicBezTo>
                  <a:cubicBezTo>
                    <a:pt x="27" y="22"/>
                    <a:pt x="25" y="24"/>
                    <a:pt x="24" y="27"/>
                  </a:cubicBezTo>
                  <a:cubicBezTo>
                    <a:pt x="24" y="27"/>
                    <a:pt x="24" y="27"/>
                    <a:pt x="24" y="27"/>
                  </a:cubicBezTo>
                  <a:cubicBezTo>
                    <a:pt x="27" y="26"/>
                    <a:pt x="31" y="20"/>
                    <a:pt x="36" y="19"/>
                  </a:cubicBezTo>
                  <a:cubicBezTo>
                    <a:pt x="36" y="19"/>
                    <a:pt x="36" y="19"/>
                    <a:pt x="36" y="19"/>
                  </a:cubicBezTo>
                  <a:cubicBezTo>
                    <a:pt x="38" y="18"/>
                    <a:pt x="38" y="18"/>
                    <a:pt x="38" y="18"/>
                  </a:cubicBezTo>
                  <a:cubicBezTo>
                    <a:pt x="36" y="20"/>
                    <a:pt x="36" y="20"/>
                    <a:pt x="36" y="20"/>
                  </a:cubicBezTo>
                  <a:cubicBezTo>
                    <a:pt x="33" y="24"/>
                    <a:pt x="29" y="27"/>
                    <a:pt x="26" y="31"/>
                  </a:cubicBezTo>
                  <a:cubicBezTo>
                    <a:pt x="26" y="31"/>
                    <a:pt x="26" y="31"/>
                    <a:pt x="26" y="31"/>
                  </a:cubicBezTo>
                  <a:cubicBezTo>
                    <a:pt x="29" y="29"/>
                    <a:pt x="32" y="27"/>
                    <a:pt x="35" y="24"/>
                  </a:cubicBezTo>
                  <a:cubicBezTo>
                    <a:pt x="35" y="24"/>
                    <a:pt x="35" y="24"/>
                    <a:pt x="35" y="24"/>
                  </a:cubicBezTo>
                  <a:cubicBezTo>
                    <a:pt x="38" y="21"/>
                    <a:pt x="42" y="18"/>
                    <a:pt x="44" y="16"/>
                  </a:cubicBezTo>
                  <a:cubicBezTo>
                    <a:pt x="44" y="16"/>
                    <a:pt x="44" y="16"/>
                    <a:pt x="44" y="16"/>
                  </a:cubicBezTo>
                  <a:cubicBezTo>
                    <a:pt x="45" y="18"/>
                    <a:pt x="45" y="18"/>
                    <a:pt x="45" y="18"/>
                  </a:cubicBezTo>
                  <a:cubicBezTo>
                    <a:pt x="43" y="20"/>
                    <a:pt x="40" y="23"/>
                    <a:pt x="36" y="26"/>
                  </a:cubicBezTo>
                  <a:cubicBezTo>
                    <a:pt x="36" y="26"/>
                    <a:pt x="36" y="26"/>
                    <a:pt x="36" y="26"/>
                  </a:cubicBezTo>
                  <a:cubicBezTo>
                    <a:pt x="34" y="27"/>
                    <a:pt x="33" y="29"/>
                    <a:pt x="32" y="31"/>
                  </a:cubicBezTo>
                  <a:cubicBezTo>
                    <a:pt x="32" y="31"/>
                    <a:pt x="32" y="31"/>
                    <a:pt x="32" y="31"/>
                  </a:cubicBezTo>
                  <a:cubicBezTo>
                    <a:pt x="40" y="24"/>
                    <a:pt x="49" y="14"/>
                    <a:pt x="60" y="10"/>
                  </a:cubicBezTo>
                  <a:cubicBezTo>
                    <a:pt x="60" y="10"/>
                    <a:pt x="60" y="10"/>
                    <a:pt x="60" y="10"/>
                  </a:cubicBezTo>
                  <a:cubicBezTo>
                    <a:pt x="61" y="10"/>
                    <a:pt x="61" y="10"/>
                    <a:pt x="61" y="10"/>
                  </a:cubicBezTo>
                  <a:cubicBezTo>
                    <a:pt x="61" y="11"/>
                    <a:pt x="61" y="11"/>
                    <a:pt x="61" y="11"/>
                  </a:cubicBezTo>
                  <a:cubicBezTo>
                    <a:pt x="61" y="14"/>
                    <a:pt x="57" y="17"/>
                    <a:pt x="55" y="18"/>
                  </a:cubicBezTo>
                  <a:cubicBezTo>
                    <a:pt x="55" y="18"/>
                    <a:pt x="55" y="18"/>
                    <a:pt x="55" y="18"/>
                  </a:cubicBezTo>
                  <a:cubicBezTo>
                    <a:pt x="51" y="22"/>
                    <a:pt x="47" y="25"/>
                    <a:pt x="43" y="29"/>
                  </a:cubicBezTo>
                  <a:cubicBezTo>
                    <a:pt x="43" y="29"/>
                    <a:pt x="43" y="29"/>
                    <a:pt x="43" y="29"/>
                  </a:cubicBezTo>
                  <a:cubicBezTo>
                    <a:pt x="36" y="34"/>
                    <a:pt x="27" y="39"/>
                    <a:pt x="21" y="46"/>
                  </a:cubicBezTo>
                  <a:cubicBezTo>
                    <a:pt x="21" y="46"/>
                    <a:pt x="21" y="46"/>
                    <a:pt x="21" y="46"/>
                  </a:cubicBezTo>
                  <a:cubicBezTo>
                    <a:pt x="28" y="43"/>
                    <a:pt x="34" y="36"/>
                    <a:pt x="40" y="32"/>
                  </a:cubicBezTo>
                  <a:cubicBezTo>
                    <a:pt x="40" y="32"/>
                    <a:pt x="40" y="32"/>
                    <a:pt x="40" y="32"/>
                  </a:cubicBezTo>
                  <a:cubicBezTo>
                    <a:pt x="46" y="28"/>
                    <a:pt x="52" y="23"/>
                    <a:pt x="59" y="21"/>
                  </a:cubicBezTo>
                  <a:cubicBezTo>
                    <a:pt x="59" y="21"/>
                    <a:pt x="59" y="21"/>
                    <a:pt x="59" y="21"/>
                  </a:cubicBezTo>
                  <a:cubicBezTo>
                    <a:pt x="61" y="20"/>
                    <a:pt x="61" y="20"/>
                    <a:pt x="61" y="20"/>
                  </a:cubicBezTo>
                  <a:cubicBezTo>
                    <a:pt x="60" y="22"/>
                    <a:pt x="60" y="22"/>
                    <a:pt x="60" y="22"/>
                  </a:cubicBezTo>
                  <a:cubicBezTo>
                    <a:pt x="59" y="24"/>
                    <a:pt x="56" y="26"/>
                    <a:pt x="53" y="28"/>
                  </a:cubicBezTo>
                  <a:cubicBezTo>
                    <a:pt x="53" y="28"/>
                    <a:pt x="53" y="28"/>
                    <a:pt x="53" y="28"/>
                  </a:cubicBezTo>
                  <a:cubicBezTo>
                    <a:pt x="48" y="31"/>
                    <a:pt x="43" y="35"/>
                    <a:pt x="38" y="39"/>
                  </a:cubicBezTo>
                  <a:cubicBezTo>
                    <a:pt x="38" y="39"/>
                    <a:pt x="38" y="39"/>
                    <a:pt x="38" y="39"/>
                  </a:cubicBezTo>
                  <a:cubicBezTo>
                    <a:pt x="32" y="43"/>
                    <a:pt x="25" y="48"/>
                    <a:pt x="19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30" y="49"/>
                    <a:pt x="39" y="39"/>
                    <a:pt x="51" y="35"/>
                  </a:cubicBezTo>
                  <a:cubicBezTo>
                    <a:pt x="51" y="35"/>
                    <a:pt x="51" y="35"/>
                    <a:pt x="51" y="35"/>
                  </a:cubicBezTo>
                  <a:cubicBezTo>
                    <a:pt x="53" y="34"/>
                    <a:pt x="53" y="34"/>
                    <a:pt x="53" y="34"/>
                  </a:cubicBezTo>
                  <a:cubicBezTo>
                    <a:pt x="52" y="36"/>
                    <a:pt x="52" y="36"/>
                    <a:pt x="52" y="36"/>
                  </a:cubicBezTo>
                  <a:cubicBezTo>
                    <a:pt x="49" y="40"/>
                    <a:pt x="42" y="44"/>
                    <a:pt x="38" y="47"/>
                  </a:cubicBezTo>
                  <a:cubicBezTo>
                    <a:pt x="38" y="47"/>
                    <a:pt x="38" y="47"/>
                    <a:pt x="38" y="47"/>
                  </a:cubicBezTo>
                  <a:cubicBezTo>
                    <a:pt x="35" y="50"/>
                    <a:pt x="33" y="53"/>
                    <a:pt x="30" y="56"/>
                  </a:cubicBezTo>
                  <a:cubicBezTo>
                    <a:pt x="30" y="56"/>
                    <a:pt x="30" y="56"/>
                    <a:pt x="30" y="56"/>
                  </a:cubicBezTo>
                  <a:cubicBezTo>
                    <a:pt x="39" y="50"/>
                    <a:pt x="46" y="42"/>
                    <a:pt x="56" y="37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58" y="37"/>
                    <a:pt x="58" y="37"/>
                    <a:pt x="58" y="37"/>
                  </a:cubicBezTo>
                  <a:cubicBezTo>
                    <a:pt x="57" y="38"/>
                    <a:pt x="57" y="38"/>
                    <a:pt x="57" y="38"/>
                  </a:cubicBezTo>
                  <a:cubicBezTo>
                    <a:pt x="56" y="40"/>
                    <a:pt x="55" y="42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4" y="43"/>
                    <a:pt x="54" y="43"/>
                    <a:pt x="54" y="43"/>
                  </a:cubicBezTo>
                  <a:cubicBezTo>
                    <a:pt x="55" y="44"/>
                    <a:pt x="55" y="44"/>
                    <a:pt x="55" y="44"/>
                  </a:cubicBezTo>
                  <a:cubicBezTo>
                    <a:pt x="52" y="47"/>
                    <a:pt x="48" y="50"/>
                    <a:pt x="45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4" y="51"/>
                    <a:pt x="44" y="51"/>
                    <a:pt x="44" y="51"/>
                  </a:cubicBezTo>
                  <a:cubicBezTo>
                    <a:pt x="47" y="49"/>
                    <a:pt x="52" y="44"/>
                    <a:pt x="54" y="40"/>
                  </a:cubicBezTo>
                  <a:cubicBezTo>
                    <a:pt x="54" y="40"/>
                    <a:pt x="54" y="40"/>
                    <a:pt x="54" y="40"/>
                  </a:cubicBezTo>
                  <a:cubicBezTo>
                    <a:pt x="44" y="45"/>
                    <a:pt x="37" y="54"/>
                    <a:pt x="27" y="59"/>
                  </a:cubicBezTo>
                  <a:cubicBezTo>
                    <a:pt x="27" y="59"/>
                    <a:pt x="27" y="59"/>
                    <a:pt x="27" y="59"/>
                  </a:cubicBezTo>
                  <a:cubicBezTo>
                    <a:pt x="23" y="61"/>
                    <a:pt x="23" y="61"/>
                    <a:pt x="23" y="61"/>
                  </a:cubicBezTo>
                  <a:cubicBezTo>
                    <a:pt x="26" y="58"/>
                    <a:pt x="26" y="58"/>
                    <a:pt x="26" y="5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6" name="Freeform 200"/>
            <p:cNvSpPr>
              <a:spLocks/>
            </p:cNvSpPr>
            <p:nvPr/>
          </p:nvSpPr>
          <p:spPr bwMode="auto">
            <a:xfrm>
              <a:off x="9300882" y="3448270"/>
              <a:ext cx="68263" cy="60325"/>
            </a:xfrm>
            <a:custGeom>
              <a:avLst/>
              <a:gdLst>
                <a:gd name="T0" fmla="*/ 0 w 18"/>
                <a:gd name="T1" fmla="*/ 15 h 16"/>
                <a:gd name="T2" fmla="*/ 18 w 18"/>
                <a:gd name="T3" fmla="*/ 0 h 16"/>
                <a:gd name="T4" fmla="*/ 18 w 18"/>
                <a:gd name="T5" fmla="*/ 0 h 16"/>
                <a:gd name="T6" fmla="*/ 18 w 18"/>
                <a:gd name="T7" fmla="*/ 2 h 16"/>
                <a:gd name="T8" fmla="*/ 2 w 18"/>
                <a:gd name="T9" fmla="*/ 16 h 16"/>
                <a:gd name="T10" fmla="*/ 2 w 18"/>
                <a:gd name="T11" fmla="*/ 16 h 16"/>
                <a:gd name="T12" fmla="*/ 0 w 18"/>
                <a:gd name="T13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16">
                  <a:moveTo>
                    <a:pt x="0" y="15"/>
                  </a:moveTo>
                  <a:cubicBezTo>
                    <a:pt x="3" y="10"/>
                    <a:pt x="12" y="3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3" y="4"/>
                    <a:pt x="4" y="11"/>
                    <a:pt x="2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0" y="15"/>
                    <a:pt x="0" y="15"/>
                    <a:pt x="0" y="1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7" name="Freeform 201"/>
            <p:cNvSpPr>
              <a:spLocks/>
            </p:cNvSpPr>
            <p:nvPr/>
          </p:nvSpPr>
          <p:spPr bwMode="auto">
            <a:xfrm>
              <a:off x="9304057" y="3467320"/>
              <a:ext cx="103188" cy="87312"/>
            </a:xfrm>
            <a:custGeom>
              <a:avLst/>
              <a:gdLst>
                <a:gd name="T0" fmla="*/ 15 w 27"/>
                <a:gd name="T1" fmla="*/ 22 h 23"/>
                <a:gd name="T2" fmla="*/ 25 w 27"/>
                <a:gd name="T3" fmla="*/ 9 h 23"/>
                <a:gd name="T4" fmla="*/ 25 w 27"/>
                <a:gd name="T5" fmla="*/ 9 h 23"/>
                <a:gd name="T6" fmla="*/ 2 w 27"/>
                <a:gd name="T7" fmla="*/ 21 h 23"/>
                <a:gd name="T8" fmla="*/ 2 w 27"/>
                <a:gd name="T9" fmla="*/ 21 h 23"/>
                <a:gd name="T10" fmla="*/ 2 w 27"/>
                <a:gd name="T11" fmla="*/ 21 h 23"/>
                <a:gd name="T12" fmla="*/ 0 w 27"/>
                <a:gd name="T13" fmla="*/ 21 h 23"/>
                <a:gd name="T14" fmla="*/ 1 w 27"/>
                <a:gd name="T15" fmla="*/ 19 h 23"/>
                <a:gd name="T16" fmla="*/ 20 w 27"/>
                <a:gd name="T17" fmla="*/ 2 h 23"/>
                <a:gd name="T18" fmla="*/ 20 w 27"/>
                <a:gd name="T19" fmla="*/ 2 h 23"/>
                <a:gd name="T20" fmla="*/ 3 w 27"/>
                <a:gd name="T21" fmla="*/ 12 h 23"/>
                <a:gd name="T22" fmla="*/ 3 w 27"/>
                <a:gd name="T23" fmla="*/ 12 h 23"/>
                <a:gd name="T24" fmla="*/ 2 w 27"/>
                <a:gd name="T25" fmla="*/ 10 h 23"/>
                <a:gd name="T26" fmla="*/ 22 w 27"/>
                <a:gd name="T27" fmla="*/ 0 h 23"/>
                <a:gd name="T28" fmla="*/ 22 w 27"/>
                <a:gd name="T29" fmla="*/ 0 h 23"/>
                <a:gd name="T30" fmla="*/ 24 w 27"/>
                <a:gd name="T31" fmla="*/ 0 h 23"/>
                <a:gd name="T32" fmla="*/ 23 w 27"/>
                <a:gd name="T33" fmla="*/ 1 h 23"/>
                <a:gd name="T34" fmla="*/ 4 w 27"/>
                <a:gd name="T35" fmla="*/ 19 h 23"/>
                <a:gd name="T36" fmla="*/ 4 w 27"/>
                <a:gd name="T37" fmla="*/ 19 h 23"/>
                <a:gd name="T38" fmla="*/ 26 w 27"/>
                <a:gd name="T39" fmla="*/ 7 h 23"/>
                <a:gd name="T40" fmla="*/ 26 w 27"/>
                <a:gd name="T41" fmla="*/ 7 h 23"/>
                <a:gd name="T42" fmla="*/ 27 w 27"/>
                <a:gd name="T43" fmla="*/ 6 h 23"/>
                <a:gd name="T44" fmla="*/ 27 w 27"/>
                <a:gd name="T45" fmla="*/ 7 h 23"/>
                <a:gd name="T46" fmla="*/ 16 w 27"/>
                <a:gd name="T47" fmla="*/ 23 h 23"/>
                <a:gd name="T48" fmla="*/ 16 w 27"/>
                <a:gd name="T49" fmla="*/ 23 h 23"/>
                <a:gd name="T50" fmla="*/ 15 w 27"/>
                <a:gd name="T51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7" h="23">
                  <a:moveTo>
                    <a:pt x="15" y="22"/>
                  </a:moveTo>
                  <a:cubicBezTo>
                    <a:pt x="18" y="18"/>
                    <a:pt x="24" y="13"/>
                    <a:pt x="25" y="9"/>
                  </a:cubicBezTo>
                  <a:cubicBezTo>
                    <a:pt x="25" y="9"/>
                    <a:pt x="25" y="9"/>
                    <a:pt x="25" y="9"/>
                  </a:cubicBezTo>
                  <a:cubicBezTo>
                    <a:pt x="18" y="12"/>
                    <a:pt x="11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7" y="13"/>
                    <a:pt x="15" y="9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4" y="4"/>
                    <a:pt x="9" y="10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9" y="9"/>
                    <a:pt x="14" y="2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18" y="9"/>
                    <a:pt x="10" y="13"/>
                    <a:pt x="4" y="19"/>
                  </a:cubicBezTo>
                  <a:cubicBezTo>
                    <a:pt x="4" y="19"/>
                    <a:pt x="4" y="19"/>
                    <a:pt x="4" y="19"/>
                  </a:cubicBezTo>
                  <a:cubicBezTo>
                    <a:pt x="12" y="18"/>
                    <a:pt x="18" y="9"/>
                    <a:pt x="26" y="7"/>
                  </a:cubicBezTo>
                  <a:cubicBezTo>
                    <a:pt x="26" y="7"/>
                    <a:pt x="26" y="7"/>
                    <a:pt x="26" y="7"/>
                  </a:cubicBezTo>
                  <a:cubicBezTo>
                    <a:pt x="27" y="6"/>
                    <a:pt x="27" y="6"/>
                    <a:pt x="27" y="6"/>
                  </a:cubicBezTo>
                  <a:cubicBezTo>
                    <a:pt x="27" y="7"/>
                    <a:pt x="27" y="7"/>
                    <a:pt x="27" y="7"/>
                  </a:cubicBezTo>
                  <a:cubicBezTo>
                    <a:pt x="26" y="14"/>
                    <a:pt x="19" y="19"/>
                    <a:pt x="16" y="23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5" y="22"/>
                    <a:pt x="15" y="22"/>
                    <a:pt x="15" y="2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8" name="Freeform 202"/>
            <p:cNvSpPr>
              <a:spLocks/>
            </p:cNvSpPr>
            <p:nvPr/>
          </p:nvSpPr>
          <p:spPr bwMode="auto">
            <a:xfrm>
              <a:off x="9064344" y="3429220"/>
              <a:ext cx="98425" cy="138112"/>
            </a:xfrm>
            <a:custGeom>
              <a:avLst/>
              <a:gdLst>
                <a:gd name="T0" fmla="*/ 21 w 26"/>
                <a:gd name="T1" fmla="*/ 19 h 36"/>
                <a:gd name="T2" fmla="*/ 9 w 26"/>
                <a:gd name="T3" fmla="*/ 28 h 36"/>
                <a:gd name="T4" fmla="*/ 7 w 26"/>
                <a:gd name="T5" fmla="*/ 28 h 36"/>
                <a:gd name="T6" fmla="*/ 12 w 26"/>
                <a:gd name="T7" fmla="*/ 23 h 36"/>
                <a:gd name="T8" fmla="*/ 6 w 26"/>
                <a:gd name="T9" fmla="*/ 24 h 36"/>
                <a:gd name="T10" fmla="*/ 5 w 26"/>
                <a:gd name="T11" fmla="*/ 24 h 36"/>
                <a:gd name="T12" fmla="*/ 16 w 26"/>
                <a:gd name="T13" fmla="*/ 11 h 36"/>
                <a:gd name="T14" fmla="*/ 6 w 26"/>
                <a:gd name="T15" fmla="*/ 19 h 36"/>
                <a:gd name="T16" fmla="*/ 2 w 26"/>
                <a:gd name="T17" fmla="*/ 24 h 36"/>
                <a:gd name="T18" fmla="*/ 10 w 26"/>
                <a:gd name="T19" fmla="*/ 11 h 36"/>
                <a:gd name="T20" fmla="*/ 3 w 26"/>
                <a:gd name="T21" fmla="*/ 14 h 36"/>
                <a:gd name="T22" fmla="*/ 1 w 26"/>
                <a:gd name="T23" fmla="*/ 14 h 36"/>
                <a:gd name="T24" fmla="*/ 4 w 26"/>
                <a:gd name="T25" fmla="*/ 10 h 36"/>
                <a:gd name="T26" fmla="*/ 1 w 26"/>
                <a:gd name="T27" fmla="*/ 11 h 36"/>
                <a:gd name="T28" fmla="*/ 0 w 26"/>
                <a:gd name="T29" fmla="*/ 11 h 36"/>
                <a:gd name="T30" fmla="*/ 8 w 26"/>
                <a:gd name="T31" fmla="*/ 0 h 36"/>
                <a:gd name="T32" fmla="*/ 10 w 26"/>
                <a:gd name="T33" fmla="*/ 1 h 36"/>
                <a:gd name="T34" fmla="*/ 3 w 26"/>
                <a:gd name="T35" fmla="*/ 9 h 36"/>
                <a:gd name="T36" fmla="*/ 6 w 26"/>
                <a:gd name="T37" fmla="*/ 7 h 36"/>
                <a:gd name="T38" fmla="*/ 13 w 26"/>
                <a:gd name="T39" fmla="*/ 0 h 36"/>
                <a:gd name="T40" fmla="*/ 8 w 26"/>
                <a:gd name="T41" fmla="*/ 8 h 36"/>
                <a:gd name="T42" fmla="*/ 4 w 26"/>
                <a:gd name="T43" fmla="*/ 12 h 36"/>
                <a:gd name="T44" fmla="*/ 14 w 26"/>
                <a:gd name="T45" fmla="*/ 5 h 36"/>
                <a:gd name="T46" fmla="*/ 14 w 26"/>
                <a:gd name="T47" fmla="*/ 5 h 36"/>
                <a:gd name="T48" fmla="*/ 14 w 26"/>
                <a:gd name="T49" fmla="*/ 5 h 36"/>
                <a:gd name="T50" fmla="*/ 14 w 26"/>
                <a:gd name="T51" fmla="*/ 5 h 36"/>
                <a:gd name="T52" fmla="*/ 10 w 26"/>
                <a:gd name="T53" fmla="*/ 14 h 36"/>
                <a:gd name="T54" fmla="*/ 20 w 26"/>
                <a:gd name="T55" fmla="*/ 7 h 36"/>
                <a:gd name="T56" fmla="*/ 22 w 26"/>
                <a:gd name="T57" fmla="*/ 6 h 36"/>
                <a:gd name="T58" fmla="*/ 8 w 26"/>
                <a:gd name="T59" fmla="*/ 22 h 36"/>
                <a:gd name="T60" fmla="*/ 17 w 26"/>
                <a:gd name="T61" fmla="*/ 16 h 36"/>
                <a:gd name="T62" fmla="*/ 20 w 26"/>
                <a:gd name="T63" fmla="*/ 14 h 36"/>
                <a:gd name="T64" fmla="*/ 20 w 26"/>
                <a:gd name="T65" fmla="*/ 13 h 36"/>
                <a:gd name="T66" fmla="*/ 20 w 26"/>
                <a:gd name="T67" fmla="*/ 13 h 36"/>
                <a:gd name="T68" fmla="*/ 20 w 26"/>
                <a:gd name="T69" fmla="*/ 13 h 36"/>
                <a:gd name="T70" fmla="*/ 21 w 26"/>
                <a:gd name="T71" fmla="*/ 15 h 36"/>
                <a:gd name="T72" fmla="*/ 21 w 26"/>
                <a:gd name="T73" fmla="*/ 15 h 36"/>
                <a:gd name="T74" fmla="*/ 21 w 26"/>
                <a:gd name="T75" fmla="*/ 15 h 36"/>
                <a:gd name="T76" fmla="*/ 19 w 26"/>
                <a:gd name="T77" fmla="*/ 17 h 36"/>
                <a:gd name="T78" fmla="*/ 12 w 26"/>
                <a:gd name="T79" fmla="*/ 25 h 36"/>
                <a:gd name="T80" fmla="*/ 24 w 26"/>
                <a:gd name="T81" fmla="*/ 16 h 36"/>
                <a:gd name="T82" fmla="*/ 25 w 26"/>
                <a:gd name="T83" fmla="*/ 17 h 36"/>
                <a:gd name="T84" fmla="*/ 12 w 26"/>
                <a:gd name="T85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6" h="36">
                  <a:moveTo>
                    <a:pt x="11" y="36"/>
                  </a:moveTo>
                  <a:cubicBezTo>
                    <a:pt x="12" y="30"/>
                    <a:pt x="18" y="24"/>
                    <a:pt x="21" y="19"/>
                  </a:cubicBezTo>
                  <a:cubicBezTo>
                    <a:pt x="21" y="19"/>
                    <a:pt x="21" y="19"/>
                    <a:pt x="21" y="19"/>
                  </a:cubicBezTo>
                  <a:cubicBezTo>
                    <a:pt x="18" y="22"/>
                    <a:pt x="15" y="26"/>
                    <a:pt x="9" y="28"/>
                  </a:cubicBezTo>
                  <a:cubicBezTo>
                    <a:pt x="9" y="28"/>
                    <a:pt x="9" y="28"/>
                    <a:pt x="9" y="28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5"/>
                    <a:pt x="11" y="24"/>
                    <a:pt x="12" y="23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0" y="24"/>
                    <a:pt x="8" y="24"/>
                    <a:pt x="6" y="24"/>
                  </a:cubicBezTo>
                  <a:cubicBezTo>
                    <a:pt x="6" y="24"/>
                    <a:pt x="6" y="24"/>
                    <a:pt x="6" y="24"/>
                  </a:cubicBezTo>
                  <a:cubicBezTo>
                    <a:pt x="5" y="24"/>
                    <a:pt x="5" y="24"/>
                    <a:pt x="5" y="24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8" y="18"/>
                    <a:pt x="13" y="15"/>
                    <a:pt x="16" y="11"/>
                  </a:cubicBezTo>
                  <a:cubicBezTo>
                    <a:pt x="16" y="11"/>
                    <a:pt x="16" y="11"/>
                    <a:pt x="16" y="11"/>
                  </a:cubicBezTo>
                  <a:cubicBezTo>
                    <a:pt x="13" y="13"/>
                    <a:pt x="8" y="17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6"/>
                    <a:pt x="8" y="13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8" y="12"/>
                    <a:pt x="5" y="14"/>
                    <a:pt x="3" y="14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3" y="12"/>
                    <a:pt x="3" y="11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0"/>
                    <a:pt x="2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6"/>
                    <a:pt x="6" y="3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4"/>
                    <a:pt x="5" y="6"/>
                    <a:pt x="3" y="9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4" y="8"/>
                    <a:pt x="5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9" y="4"/>
                    <a:pt x="11" y="2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2" y="3"/>
                    <a:pt x="10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9"/>
                    <a:pt x="5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8" y="11"/>
                    <a:pt x="12" y="8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4" y="9"/>
                    <a:pt x="12" y="11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3" y="11"/>
                    <a:pt x="16" y="9"/>
                    <a:pt x="20" y="7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17" y="14"/>
                    <a:pt x="11" y="17"/>
                    <a:pt x="8" y="22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11" y="22"/>
                    <a:pt x="15" y="19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8" y="15"/>
                    <a:pt x="19" y="15"/>
                    <a:pt x="20" y="14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20" y="14"/>
                    <a:pt x="20" y="14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0" y="15"/>
                    <a:pt x="20" y="16"/>
                    <a:pt x="19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16" y="20"/>
                    <a:pt x="14" y="22"/>
                    <a:pt x="12" y="2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16" y="23"/>
                    <a:pt x="19" y="18"/>
                    <a:pt x="24" y="16"/>
                  </a:cubicBezTo>
                  <a:cubicBezTo>
                    <a:pt x="24" y="16"/>
                    <a:pt x="24" y="16"/>
                    <a:pt x="24" y="16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5" y="17"/>
                    <a:pt x="25" y="17"/>
                    <a:pt x="25" y="17"/>
                  </a:cubicBezTo>
                  <a:cubicBezTo>
                    <a:pt x="21" y="23"/>
                    <a:pt x="13" y="30"/>
                    <a:pt x="12" y="36"/>
                  </a:cubicBezTo>
                  <a:cubicBezTo>
                    <a:pt x="12" y="36"/>
                    <a:pt x="12" y="36"/>
                    <a:pt x="12" y="36"/>
                  </a:cubicBezTo>
                  <a:cubicBezTo>
                    <a:pt x="11" y="36"/>
                    <a:pt x="11" y="36"/>
                    <a:pt x="11" y="3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09" name="Freeform 203"/>
            <p:cNvSpPr>
              <a:spLocks/>
            </p:cNvSpPr>
            <p:nvPr/>
          </p:nvSpPr>
          <p:spPr bwMode="auto">
            <a:xfrm>
              <a:off x="9113557" y="3462558"/>
              <a:ext cx="138113" cy="176212"/>
            </a:xfrm>
            <a:custGeom>
              <a:avLst/>
              <a:gdLst>
                <a:gd name="T0" fmla="*/ 22 w 36"/>
                <a:gd name="T1" fmla="*/ 45 h 46"/>
                <a:gd name="T2" fmla="*/ 31 w 36"/>
                <a:gd name="T3" fmla="*/ 29 h 46"/>
                <a:gd name="T4" fmla="*/ 31 w 36"/>
                <a:gd name="T5" fmla="*/ 29 h 46"/>
                <a:gd name="T6" fmla="*/ 31 w 36"/>
                <a:gd name="T7" fmla="*/ 28 h 46"/>
                <a:gd name="T8" fmla="*/ 31 w 36"/>
                <a:gd name="T9" fmla="*/ 28 h 46"/>
                <a:gd name="T10" fmla="*/ 14 w 36"/>
                <a:gd name="T11" fmla="*/ 39 h 46"/>
                <a:gd name="T12" fmla="*/ 14 w 36"/>
                <a:gd name="T13" fmla="*/ 39 h 46"/>
                <a:gd name="T14" fmla="*/ 14 w 36"/>
                <a:gd name="T15" fmla="*/ 39 h 46"/>
                <a:gd name="T16" fmla="*/ 14 w 36"/>
                <a:gd name="T17" fmla="*/ 39 h 46"/>
                <a:gd name="T18" fmla="*/ 14 w 36"/>
                <a:gd name="T19" fmla="*/ 39 h 46"/>
                <a:gd name="T20" fmla="*/ 14 w 36"/>
                <a:gd name="T21" fmla="*/ 39 h 46"/>
                <a:gd name="T22" fmla="*/ 14 w 36"/>
                <a:gd name="T23" fmla="*/ 39 h 46"/>
                <a:gd name="T24" fmla="*/ 12 w 36"/>
                <a:gd name="T25" fmla="*/ 38 h 46"/>
                <a:gd name="T26" fmla="*/ 22 w 36"/>
                <a:gd name="T27" fmla="*/ 26 h 46"/>
                <a:gd name="T28" fmla="*/ 22 w 36"/>
                <a:gd name="T29" fmla="*/ 26 h 46"/>
                <a:gd name="T30" fmla="*/ 11 w 36"/>
                <a:gd name="T31" fmla="*/ 31 h 46"/>
                <a:gd name="T32" fmla="*/ 11 w 36"/>
                <a:gd name="T33" fmla="*/ 31 h 46"/>
                <a:gd name="T34" fmla="*/ 10 w 36"/>
                <a:gd name="T35" fmla="*/ 31 h 46"/>
                <a:gd name="T36" fmla="*/ 10 w 36"/>
                <a:gd name="T37" fmla="*/ 31 h 46"/>
                <a:gd name="T38" fmla="*/ 9 w 36"/>
                <a:gd name="T39" fmla="*/ 31 h 46"/>
                <a:gd name="T40" fmla="*/ 10 w 36"/>
                <a:gd name="T41" fmla="*/ 30 h 46"/>
                <a:gd name="T42" fmla="*/ 27 w 36"/>
                <a:gd name="T43" fmla="*/ 8 h 46"/>
                <a:gd name="T44" fmla="*/ 27 w 36"/>
                <a:gd name="T45" fmla="*/ 8 h 46"/>
                <a:gd name="T46" fmla="*/ 2 w 36"/>
                <a:gd name="T47" fmla="*/ 30 h 46"/>
                <a:gd name="T48" fmla="*/ 2 w 36"/>
                <a:gd name="T49" fmla="*/ 30 h 46"/>
                <a:gd name="T50" fmla="*/ 0 w 36"/>
                <a:gd name="T51" fmla="*/ 30 h 46"/>
                <a:gd name="T52" fmla="*/ 1 w 36"/>
                <a:gd name="T53" fmla="*/ 28 h 46"/>
                <a:gd name="T54" fmla="*/ 25 w 36"/>
                <a:gd name="T55" fmla="*/ 0 h 46"/>
                <a:gd name="T56" fmla="*/ 25 w 36"/>
                <a:gd name="T57" fmla="*/ 0 h 46"/>
                <a:gd name="T58" fmla="*/ 25 w 36"/>
                <a:gd name="T59" fmla="*/ 0 h 46"/>
                <a:gd name="T60" fmla="*/ 26 w 36"/>
                <a:gd name="T61" fmla="*/ 2 h 46"/>
                <a:gd name="T62" fmla="*/ 3 w 36"/>
                <a:gd name="T63" fmla="*/ 28 h 46"/>
                <a:gd name="T64" fmla="*/ 3 w 36"/>
                <a:gd name="T65" fmla="*/ 28 h 46"/>
                <a:gd name="T66" fmla="*/ 30 w 36"/>
                <a:gd name="T67" fmla="*/ 5 h 46"/>
                <a:gd name="T68" fmla="*/ 30 w 36"/>
                <a:gd name="T69" fmla="*/ 5 h 46"/>
                <a:gd name="T70" fmla="*/ 33 w 36"/>
                <a:gd name="T71" fmla="*/ 4 h 46"/>
                <a:gd name="T72" fmla="*/ 31 w 36"/>
                <a:gd name="T73" fmla="*/ 7 h 46"/>
                <a:gd name="T74" fmla="*/ 12 w 36"/>
                <a:gd name="T75" fmla="*/ 29 h 46"/>
                <a:gd name="T76" fmla="*/ 12 w 36"/>
                <a:gd name="T77" fmla="*/ 29 h 46"/>
                <a:gd name="T78" fmla="*/ 30 w 36"/>
                <a:gd name="T79" fmla="*/ 16 h 46"/>
                <a:gd name="T80" fmla="*/ 30 w 36"/>
                <a:gd name="T81" fmla="*/ 16 h 46"/>
                <a:gd name="T82" fmla="*/ 36 w 36"/>
                <a:gd name="T83" fmla="*/ 13 h 46"/>
                <a:gd name="T84" fmla="*/ 31 w 36"/>
                <a:gd name="T85" fmla="*/ 18 h 46"/>
                <a:gd name="T86" fmla="*/ 17 w 36"/>
                <a:gd name="T87" fmla="*/ 34 h 46"/>
                <a:gd name="T88" fmla="*/ 17 w 36"/>
                <a:gd name="T89" fmla="*/ 34 h 46"/>
                <a:gd name="T90" fmla="*/ 31 w 36"/>
                <a:gd name="T91" fmla="*/ 26 h 46"/>
                <a:gd name="T92" fmla="*/ 31 w 36"/>
                <a:gd name="T93" fmla="*/ 26 h 46"/>
                <a:gd name="T94" fmla="*/ 32 w 36"/>
                <a:gd name="T95" fmla="*/ 26 h 46"/>
                <a:gd name="T96" fmla="*/ 32 w 36"/>
                <a:gd name="T97" fmla="*/ 27 h 46"/>
                <a:gd name="T98" fmla="*/ 32 w 36"/>
                <a:gd name="T99" fmla="*/ 29 h 46"/>
                <a:gd name="T100" fmla="*/ 32 w 36"/>
                <a:gd name="T101" fmla="*/ 29 h 46"/>
                <a:gd name="T102" fmla="*/ 24 w 36"/>
                <a:gd name="T103" fmla="*/ 46 h 46"/>
                <a:gd name="T104" fmla="*/ 24 w 36"/>
                <a:gd name="T105" fmla="*/ 46 h 46"/>
                <a:gd name="T106" fmla="*/ 22 w 36"/>
                <a:gd name="T107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6" h="46">
                  <a:moveTo>
                    <a:pt x="22" y="45"/>
                  </a:moveTo>
                  <a:cubicBezTo>
                    <a:pt x="24" y="39"/>
                    <a:pt x="31" y="34"/>
                    <a:pt x="31" y="29"/>
                  </a:cubicBezTo>
                  <a:cubicBezTo>
                    <a:pt x="31" y="29"/>
                    <a:pt x="31" y="29"/>
                    <a:pt x="31" y="29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31" y="28"/>
                    <a:pt x="31" y="28"/>
                    <a:pt x="31" y="28"/>
                  </a:cubicBezTo>
                  <a:cubicBezTo>
                    <a:pt x="27" y="30"/>
                    <a:pt x="16" y="36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4" y="39"/>
                    <a:pt x="14" y="39"/>
                    <a:pt x="14" y="39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5" y="34"/>
                    <a:pt x="18" y="29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18" y="28"/>
                    <a:pt x="14" y="31"/>
                    <a:pt x="11" y="31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1"/>
                    <a:pt x="10" y="31"/>
                    <a:pt x="10" y="31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5" y="22"/>
                    <a:pt x="21" y="15"/>
                    <a:pt x="27" y="8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18" y="14"/>
                    <a:pt x="12" y="28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28"/>
                    <a:pt x="1" y="28"/>
                    <a:pt x="1" y="28"/>
                  </a:cubicBezTo>
                  <a:cubicBezTo>
                    <a:pt x="7" y="19"/>
                    <a:pt x="16" y="7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18" y="8"/>
                    <a:pt x="10" y="19"/>
                    <a:pt x="3" y="28"/>
                  </a:cubicBezTo>
                  <a:cubicBezTo>
                    <a:pt x="3" y="28"/>
                    <a:pt x="3" y="28"/>
                    <a:pt x="3" y="28"/>
                  </a:cubicBezTo>
                  <a:cubicBezTo>
                    <a:pt x="12" y="25"/>
                    <a:pt x="19" y="9"/>
                    <a:pt x="30" y="5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3" y="4"/>
                    <a:pt x="33" y="4"/>
                    <a:pt x="33" y="4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25" y="14"/>
                    <a:pt x="18" y="21"/>
                    <a:pt x="12" y="29"/>
                  </a:cubicBezTo>
                  <a:cubicBezTo>
                    <a:pt x="12" y="29"/>
                    <a:pt x="12" y="29"/>
                    <a:pt x="12" y="29"/>
                  </a:cubicBezTo>
                  <a:cubicBezTo>
                    <a:pt x="18" y="28"/>
                    <a:pt x="25" y="20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36" y="13"/>
                    <a:pt x="36" y="13"/>
                    <a:pt x="36" y="13"/>
                  </a:cubicBezTo>
                  <a:cubicBezTo>
                    <a:pt x="31" y="18"/>
                    <a:pt x="31" y="18"/>
                    <a:pt x="31" y="18"/>
                  </a:cubicBezTo>
                  <a:cubicBezTo>
                    <a:pt x="26" y="23"/>
                    <a:pt x="21" y="28"/>
                    <a:pt x="17" y="34"/>
                  </a:cubicBezTo>
                  <a:cubicBezTo>
                    <a:pt x="17" y="34"/>
                    <a:pt x="17" y="34"/>
                    <a:pt x="17" y="34"/>
                  </a:cubicBezTo>
                  <a:cubicBezTo>
                    <a:pt x="22" y="31"/>
                    <a:pt x="29" y="27"/>
                    <a:pt x="31" y="26"/>
                  </a:cubicBezTo>
                  <a:cubicBezTo>
                    <a:pt x="31" y="26"/>
                    <a:pt x="31" y="26"/>
                    <a:pt x="31" y="26"/>
                  </a:cubicBezTo>
                  <a:cubicBezTo>
                    <a:pt x="32" y="26"/>
                    <a:pt x="32" y="26"/>
                    <a:pt x="32" y="26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7"/>
                    <a:pt x="32" y="28"/>
                    <a:pt x="32" y="29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35"/>
                    <a:pt x="25" y="40"/>
                    <a:pt x="24" y="46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2" y="45"/>
                    <a:pt x="22" y="45"/>
                    <a:pt x="22" y="4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0" name="Freeform 204"/>
            <p:cNvSpPr>
              <a:spLocks/>
            </p:cNvSpPr>
            <p:nvPr/>
          </p:nvSpPr>
          <p:spPr bwMode="auto">
            <a:xfrm>
              <a:off x="9227857" y="3589558"/>
              <a:ext cx="49213" cy="57150"/>
            </a:xfrm>
            <a:custGeom>
              <a:avLst/>
              <a:gdLst>
                <a:gd name="T0" fmla="*/ 0 w 13"/>
                <a:gd name="T1" fmla="*/ 14 h 15"/>
                <a:gd name="T2" fmla="*/ 13 w 13"/>
                <a:gd name="T3" fmla="*/ 0 h 15"/>
                <a:gd name="T4" fmla="*/ 13 w 13"/>
                <a:gd name="T5" fmla="*/ 0 h 15"/>
                <a:gd name="T6" fmla="*/ 13 w 13"/>
                <a:gd name="T7" fmla="*/ 1 h 15"/>
                <a:gd name="T8" fmla="*/ 2 w 13"/>
                <a:gd name="T9" fmla="*/ 15 h 15"/>
                <a:gd name="T10" fmla="*/ 2 w 13"/>
                <a:gd name="T11" fmla="*/ 15 h 15"/>
                <a:gd name="T12" fmla="*/ 0 w 13"/>
                <a:gd name="T13" fmla="*/ 14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5">
                  <a:moveTo>
                    <a:pt x="0" y="14"/>
                  </a:moveTo>
                  <a:cubicBezTo>
                    <a:pt x="3" y="9"/>
                    <a:pt x="7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8" y="4"/>
                    <a:pt x="5" y="9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4"/>
                    <a:pt x="0" y="14"/>
                    <a:pt x="0" y="1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1" name="Freeform 205"/>
            <p:cNvSpPr>
              <a:spLocks/>
            </p:cNvSpPr>
            <p:nvPr/>
          </p:nvSpPr>
          <p:spPr bwMode="auto">
            <a:xfrm>
              <a:off x="9243732" y="3562570"/>
              <a:ext cx="79375" cy="88900"/>
            </a:xfrm>
            <a:custGeom>
              <a:avLst/>
              <a:gdLst>
                <a:gd name="T0" fmla="*/ 0 w 21"/>
                <a:gd name="T1" fmla="*/ 22 h 23"/>
                <a:gd name="T2" fmla="*/ 20 w 21"/>
                <a:gd name="T3" fmla="*/ 0 h 23"/>
                <a:gd name="T4" fmla="*/ 20 w 21"/>
                <a:gd name="T5" fmla="*/ 0 h 23"/>
                <a:gd name="T6" fmla="*/ 20 w 21"/>
                <a:gd name="T7" fmla="*/ 0 h 23"/>
                <a:gd name="T8" fmla="*/ 21 w 21"/>
                <a:gd name="T9" fmla="*/ 1 h 23"/>
                <a:gd name="T10" fmla="*/ 1 w 21"/>
                <a:gd name="T11" fmla="*/ 23 h 23"/>
                <a:gd name="T12" fmla="*/ 1 w 21"/>
                <a:gd name="T13" fmla="*/ 23 h 23"/>
                <a:gd name="T14" fmla="*/ 0 w 21"/>
                <a:gd name="T15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3">
                  <a:moveTo>
                    <a:pt x="0" y="22"/>
                  </a:moveTo>
                  <a:cubicBezTo>
                    <a:pt x="5" y="14"/>
                    <a:pt x="12" y="6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13" y="7"/>
                    <a:pt x="6" y="15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2" name="Freeform 206"/>
            <p:cNvSpPr>
              <a:spLocks/>
            </p:cNvSpPr>
            <p:nvPr/>
          </p:nvSpPr>
          <p:spPr bwMode="auto">
            <a:xfrm>
              <a:off x="9323107" y="3570508"/>
              <a:ext cx="103188" cy="87312"/>
            </a:xfrm>
            <a:custGeom>
              <a:avLst/>
              <a:gdLst>
                <a:gd name="T0" fmla="*/ 0 w 27"/>
                <a:gd name="T1" fmla="*/ 22 h 23"/>
                <a:gd name="T2" fmla="*/ 27 w 27"/>
                <a:gd name="T3" fmla="*/ 0 h 23"/>
                <a:gd name="T4" fmla="*/ 27 w 27"/>
                <a:gd name="T5" fmla="*/ 0 h 23"/>
                <a:gd name="T6" fmla="*/ 27 w 27"/>
                <a:gd name="T7" fmla="*/ 2 h 23"/>
                <a:gd name="T8" fmla="*/ 1 w 27"/>
                <a:gd name="T9" fmla="*/ 23 h 23"/>
                <a:gd name="T10" fmla="*/ 1 w 27"/>
                <a:gd name="T11" fmla="*/ 23 h 23"/>
                <a:gd name="T12" fmla="*/ 0 w 27"/>
                <a:gd name="T13" fmla="*/ 2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23">
                  <a:moveTo>
                    <a:pt x="0" y="22"/>
                  </a:moveTo>
                  <a:cubicBezTo>
                    <a:pt x="7" y="12"/>
                    <a:pt x="17" y="6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18" y="7"/>
                    <a:pt x="8" y="14"/>
                    <a:pt x="1" y="23"/>
                  </a:cubicBezTo>
                  <a:cubicBezTo>
                    <a:pt x="1" y="23"/>
                    <a:pt x="1" y="23"/>
                    <a:pt x="1" y="23"/>
                  </a:cubicBezTo>
                  <a:cubicBezTo>
                    <a:pt x="0" y="22"/>
                    <a:pt x="0" y="22"/>
                    <a:pt x="0" y="2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3" name="Freeform 207"/>
            <p:cNvSpPr>
              <a:spLocks/>
            </p:cNvSpPr>
            <p:nvPr/>
          </p:nvSpPr>
          <p:spPr bwMode="auto">
            <a:xfrm>
              <a:off x="9277069" y="3551458"/>
              <a:ext cx="114300" cy="100012"/>
            </a:xfrm>
            <a:custGeom>
              <a:avLst/>
              <a:gdLst>
                <a:gd name="T0" fmla="*/ 0 w 30"/>
                <a:gd name="T1" fmla="*/ 25 h 26"/>
                <a:gd name="T2" fmla="*/ 29 w 30"/>
                <a:gd name="T3" fmla="*/ 0 h 26"/>
                <a:gd name="T4" fmla="*/ 29 w 30"/>
                <a:gd name="T5" fmla="*/ 0 h 26"/>
                <a:gd name="T6" fmla="*/ 30 w 30"/>
                <a:gd name="T7" fmla="*/ 1 h 26"/>
                <a:gd name="T8" fmla="*/ 1 w 30"/>
                <a:gd name="T9" fmla="*/ 26 h 26"/>
                <a:gd name="T10" fmla="*/ 1 w 30"/>
                <a:gd name="T11" fmla="*/ 26 h 26"/>
                <a:gd name="T12" fmla="*/ 0 w 30"/>
                <a:gd name="T1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26">
                  <a:moveTo>
                    <a:pt x="0" y="25"/>
                  </a:moveTo>
                  <a:cubicBezTo>
                    <a:pt x="8" y="14"/>
                    <a:pt x="21" y="9"/>
                    <a:pt x="2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2" y="11"/>
                    <a:pt x="8" y="15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0" y="25"/>
                    <a:pt x="0" y="25"/>
                    <a:pt x="0" y="2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4" name="Freeform 208"/>
            <p:cNvSpPr>
              <a:spLocks/>
            </p:cNvSpPr>
            <p:nvPr/>
          </p:nvSpPr>
          <p:spPr bwMode="auto">
            <a:xfrm>
              <a:off x="9037357" y="3318095"/>
              <a:ext cx="506413" cy="371475"/>
            </a:xfrm>
            <a:custGeom>
              <a:avLst/>
              <a:gdLst>
                <a:gd name="T0" fmla="*/ 35 w 133"/>
                <a:gd name="T1" fmla="*/ 90 h 97"/>
                <a:gd name="T2" fmla="*/ 0 w 133"/>
                <a:gd name="T3" fmla="*/ 32 h 97"/>
                <a:gd name="T4" fmla="*/ 0 w 133"/>
                <a:gd name="T5" fmla="*/ 32 h 97"/>
                <a:gd name="T6" fmla="*/ 13 w 133"/>
                <a:gd name="T7" fmla="*/ 0 h 97"/>
                <a:gd name="T8" fmla="*/ 13 w 133"/>
                <a:gd name="T9" fmla="*/ 0 h 97"/>
                <a:gd name="T10" fmla="*/ 15 w 133"/>
                <a:gd name="T11" fmla="*/ 2 h 97"/>
                <a:gd name="T12" fmla="*/ 3 w 133"/>
                <a:gd name="T13" fmla="*/ 32 h 97"/>
                <a:gd name="T14" fmla="*/ 3 w 133"/>
                <a:gd name="T15" fmla="*/ 32 h 97"/>
                <a:gd name="T16" fmla="*/ 37 w 133"/>
                <a:gd name="T17" fmla="*/ 87 h 97"/>
                <a:gd name="T18" fmla="*/ 37 w 133"/>
                <a:gd name="T19" fmla="*/ 87 h 97"/>
                <a:gd name="T20" fmla="*/ 67 w 133"/>
                <a:gd name="T21" fmla="*/ 94 h 97"/>
                <a:gd name="T22" fmla="*/ 67 w 133"/>
                <a:gd name="T23" fmla="*/ 94 h 97"/>
                <a:gd name="T24" fmla="*/ 87 w 133"/>
                <a:gd name="T25" fmla="*/ 91 h 97"/>
                <a:gd name="T26" fmla="*/ 87 w 133"/>
                <a:gd name="T27" fmla="*/ 91 h 97"/>
                <a:gd name="T28" fmla="*/ 122 w 133"/>
                <a:gd name="T29" fmla="*/ 67 h 97"/>
                <a:gd name="T30" fmla="*/ 122 w 133"/>
                <a:gd name="T31" fmla="*/ 67 h 97"/>
                <a:gd name="T32" fmla="*/ 124 w 133"/>
                <a:gd name="T33" fmla="*/ 66 h 97"/>
                <a:gd name="T34" fmla="*/ 125 w 133"/>
                <a:gd name="T35" fmla="*/ 67 h 97"/>
                <a:gd name="T36" fmla="*/ 133 w 133"/>
                <a:gd name="T37" fmla="*/ 75 h 97"/>
                <a:gd name="T38" fmla="*/ 133 w 133"/>
                <a:gd name="T39" fmla="*/ 75 h 97"/>
                <a:gd name="T40" fmla="*/ 131 w 133"/>
                <a:gd name="T41" fmla="*/ 78 h 97"/>
                <a:gd name="T42" fmla="*/ 123 w 133"/>
                <a:gd name="T43" fmla="*/ 70 h 97"/>
                <a:gd name="T44" fmla="*/ 123 w 133"/>
                <a:gd name="T45" fmla="*/ 70 h 97"/>
                <a:gd name="T46" fmla="*/ 89 w 133"/>
                <a:gd name="T47" fmla="*/ 94 h 97"/>
                <a:gd name="T48" fmla="*/ 89 w 133"/>
                <a:gd name="T49" fmla="*/ 94 h 97"/>
                <a:gd name="T50" fmla="*/ 67 w 133"/>
                <a:gd name="T51" fmla="*/ 97 h 97"/>
                <a:gd name="T52" fmla="*/ 67 w 133"/>
                <a:gd name="T53" fmla="*/ 97 h 97"/>
                <a:gd name="T54" fmla="*/ 35 w 133"/>
                <a:gd name="T55" fmla="*/ 9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33" h="97">
                  <a:moveTo>
                    <a:pt x="35" y="90"/>
                  </a:moveTo>
                  <a:cubicBezTo>
                    <a:pt x="15" y="79"/>
                    <a:pt x="0" y="55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21"/>
                    <a:pt x="4" y="9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7" y="11"/>
                    <a:pt x="3" y="21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3" y="54"/>
                    <a:pt x="18" y="77"/>
                    <a:pt x="37" y="87"/>
                  </a:cubicBezTo>
                  <a:cubicBezTo>
                    <a:pt x="37" y="87"/>
                    <a:pt x="37" y="87"/>
                    <a:pt x="37" y="87"/>
                  </a:cubicBezTo>
                  <a:cubicBezTo>
                    <a:pt x="45" y="92"/>
                    <a:pt x="56" y="94"/>
                    <a:pt x="67" y="94"/>
                  </a:cubicBezTo>
                  <a:cubicBezTo>
                    <a:pt x="67" y="94"/>
                    <a:pt x="67" y="94"/>
                    <a:pt x="67" y="94"/>
                  </a:cubicBezTo>
                  <a:cubicBezTo>
                    <a:pt x="74" y="94"/>
                    <a:pt x="81" y="93"/>
                    <a:pt x="87" y="91"/>
                  </a:cubicBezTo>
                  <a:cubicBezTo>
                    <a:pt x="87" y="91"/>
                    <a:pt x="87" y="91"/>
                    <a:pt x="87" y="91"/>
                  </a:cubicBezTo>
                  <a:cubicBezTo>
                    <a:pt x="103" y="85"/>
                    <a:pt x="110" y="76"/>
                    <a:pt x="122" y="67"/>
                  </a:cubicBezTo>
                  <a:cubicBezTo>
                    <a:pt x="122" y="67"/>
                    <a:pt x="122" y="67"/>
                    <a:pt x="122" y="67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5" y="67"/>
                    <a:pt x="125" y="67"/>
                    <a:pt x="125" y="67"/>
                  </a:cubicBezTo>
                  <a:cubicBezTo>
                    <a:pt x="127" y="70"/>
                    <a:pt x="131" y="74"/>
                    <a:pt x="133" y="75"/>
                  </a:cubicBezTo>
                  <a:cubicBezTo>
                    <a:pt x="133" y="75"/>
                    <a:pt x="133" y="75"/>
                    <a:pt x="133" y="75"/>
                  </a:cubicBezTo>
                  <a:cubicBezTo>
                    <a:pt x="131" y="78"/>
                    <a:pt x="131" y="78"/>
                    <a:pt x="131" y="78"/>
                  </a:cubicBezTo>
                  <a:cubicBezTo>
                    <a:pt x="130" y="76"/>
                    <a:pt x="126" y="73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11" y="79"/>
                    <a:pt x="104" y="88"/>
                    <a:pt x="89" y="94"/>
                  </a:cubicBezTo>
                  <a:cubicBezTo>
                    <a:pt x="89" y="94"/>
                    <a:pt x="89" y="94"/>
                    <a:pt x="89" y="94"/>
                  </a:cubicBezTo>
                  <a:cubicBezTo>
                    <a:pt x="82" y="96"/>
                    <a:pt x="74" y="97"/>
                    <a:pt x="67" y="97"/>
                  </a:cubicBezTo>
                  <a:cubicBezTo>
                    <a:pt x="67" y="97"/>
                    <a:pt x="67" y="97"/>
                    <a:pt x="67" y="97"/>
                  </a:cubicBezTo>
                  <a:cubicBezTo>
                    <a:pt x="56" y="97"/>
                    <a:pt x="44" y="95"/>
                    <a:pt x="35" y="9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5" name="Freeform 209"/>
            <p:cNvSpPr>
              <a:spLocks/>
            </p:cNvSpPr>
            <p:nvPr/>
          </p:nvSpPr>
          <p:spPr bwMode="auto">
            <a:xfrm>
              <a:off x="9053232" y="3279995"/>
              <a:ext cx="38100" cy="38100"/>
            </a:xfrm>
            <a:custGeom>
              <a:avLst/>
              <a:gdLst>
                <a:gd name="T0" fmla="*/ 0 w 10"/>
                <a:gd name="T1" fmla="*/ 1 h 10"/>
                <a:gd name="T2" fmla="*/ 1 w 10"/>
                <a:gd name="T3" fmla="*/ 0 h 10"/>
                <a:gd name="T4" fmla="*/ 10 w 10"/>
                <a:gd name="T5" fmla="*/ 10 h 10"/>
                <a:gd name="T6" fmla="*/ 10 w 10"/>
                <a:gd name="T7" fmla="*/ 10 h 10"/>
                <a:gd name="T8" fmla="*/ 9 w 10"/>
                <a:gd name="T9" fmla="*/ 10 h 10"/>
                <a:gd name="T10" fmla="*/ 0 w 10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3" y="4"/>
                    <a:pt x="8" y="7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7" y="8"/>
                    <a:pt x="2" y="5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6" name="Freeform 210"/>
            <p:cNvSpPr>
              <a:spLocks noEditPoints="1"/>
            </p:cNvSpPr>
            <p:nvPr/>
          </p:nvSpPr>
          <p:spPr bwMode="auto">
            <a:xfrm>
              <a:off x="8984969" y="3268883"/>
              <a:ext cx="563563" cy="469900"/>
            </a:xfrm>
            <a:custGeom>
              <a:avLst/>
              <a:gdLst>
                <a:gd name="T0" fmla="*/ 23 w 148"/>
                <a:gd name="T1" fmla="*/ 105 h 123"/>
                <a:gd name="T2" fmla="*/ 0 w 148"/>
                <a:gd name="T3" fmla="*/ 44 h 123"/>
                <a:gd name="T4" fmla="*/ 0 w 148"/>
                <a:gd name="T5" fmla="*/ 44 h 123"/>
                <a:gd name="T6" fmla="*/ 0 w 148"/>
                <a:gd name="T7" fmla="*/ 36 h 123"/>
                <a:gd name="T8" fmla="*/ 0 w 148"/>
                <a:gd name="T9" fmla="*/ 36 h 123"/>
                <a:gd name="T10" fmla="*/ 15 w 148"/>
                <a:gd name="T11" fmla="*/ 0 h 123"/>
                <a:gd name="T12" fmla="*/ 15 w 148"/>
                <a:gd name="T13" fmla="*/ 0 h 123"/>
                <a:gd name="T14" fmla="*/ 16 w 148"/>
                <a:gd name="T15" fmla="*/ 0 h 123"/>
                <a:gd name="T16" fmla="*/ 19 w 148"/>
                <a:gd name="T17" fmla="*/ 2 h 123"/>
                <a:gd name="T18" fmla="*/ 4 w 148"/>
                <a:gd name="T19" fmla="*/ 36 h 123"/>
                <a:gd name="T20" fmla="*/ 4 w 148"/>
                <a:gd name="T21" fmla="*/ 36 h 123"/>
                <a:gd name="T22" fmla="*/ 4 w 148"/>
                <a:gd name="T23" fmla="*/ 44 h 123"/>
                <a:gd name="T24" fmla="*/ 4 w 148"/>
                <a:gd name="T25" fmla="*/ 44 h 123"/>
                <a:gd name="T26" fmla="*/ 25 w 148"/>
                <a:gd name="T27" fmla="*/ 102 h 123"/>
                <a:gd name="T28" fmla="*/ 25 w 148"/>
                <a:gd name="T29" fmla="*/ 102 h 123"/>
                <a:gd name="T30" fmla="*/ 77 w 148"/>
                <a:gd name="T31" fmla="*/ 119 h 123"/>
                <a:gd name="T32" fmla="*/ 77 w 148"/>
                <a:gd name="T33" fmla="*/ 119 h 123"/>
                <a:gd name="T34" fmla="*/ 97 w 148"/>
                <a:gd name="T35" fmla="*/ 117 h 123"/>
                <a:gd name="T36" fmla="*/ 97 w 148"/>
                <a:gd name="T37" fmla="*/ 117 h 123"/>
                <a:gd name="T38" fmla="*/ 125 w 148"/>
                <a:gd name="T39" fmla="*/ 106 h 123"/>
                <a:gd name="T40" fmla="*/ 125 w 148"/>
                <a:gd name="T41" fmla="*/ 106 h 123"/>
                <a:gd name="T42" fmla="*/ 140 w 148"/>
                <a:gd name="T43" fmla="*/ 92 h 123"/>
                <a:gd name="T44" fmla="*/ 140 w 148"/>
                <a:gd name="T45" fmla="*/ 92 h 123"/>
                <a:gd name="T46" fmla="*/ 143 w 148"/>
                <a:gd name="T47" fmla="*/ 87 h 123"/>
                <a:gd name="T48" fmla="*/ 143 w 148"/>
                <a:gd name="T49" fmla="*/ 87 h 123"/>
                <a:gd name="T50" fmla="*/ 145 w 148"/>
                <a:gd name="T51" fmla="*/ 85 h 123"/>
                <a:gd name="T52" fmla="*/ 145 w 148"/>
                <a:gd name="T53" fmla="*/ 85 h 123"/>
                <a:gd name="T54" fmla="*/ 145 w 148"/>
                <a:gd name="T55" fmla="*/ 85 h 123"/>
                <a:gd name="T56" fmla="*/ 146 w 148"/>
                <a:gd name="T57" fmla="*/ 86 h 123"/>
                <a:gd name="T58" fmla="*/ 145 w 148"/>
                <a:gd name="T59" fmla="*/ 84 h 123"/>
                <a:gd name="T60" fmla="*/ 146 w 148"/>
                <a:gd name="T61" fmla="*/ 84 h 123"/>
                <a:gd name="T62" fmla="*/ 146 w 148"/>
                <a:gd name="T63" fmla="*/ 84 h 123"/>
                <a:gd name="T64" fmla="*/ 148 w 148"/>
                <a:gd name="T65" fmla="*/ 86 h 123"/>
                <a:gd name="T66" fmla="*/ 148 w 148"/>
                <a:gd name="T67" fmla="*/ 86 h 123"/>
                <a:gd name="T68" fmla="*/ 147 w 148"/>
                <a:gd name="T69" fmla="*/ 89 h 123"/>
                <a:gd name="T70" fmla="*/ 147 w 148"/>
                <a:gd name="T71" fmla="*/ 89 h 123"/>
                <a:gd name="T72" fmla="*/ 146 w 148"/>
                <a:gd name="T73" fmla="*/ 89 h 123"/>
                <a:gd name="T74" fmla="*/ 146 w 148"/>
                <a:gd name="T75" fmla="*/ 89 h 123"/>
                <a:gd name="T76" fmla="*/ 142 w 148"/>
                <a:gd name="T77" fmla="*/ 95 h 123"/>
                <a:gd name="T78" fmla="*/ 142 w 148"/>
                <a:gd name="T79" fmla="*/ 95 h 123"/>
                <a:gd name="T80" fmla="*/ 127 w 148"/>
                <a:gd name="T81" fmla="*/ 109 h 123"/>
                <a:gd name="T82" fmla="*/ 127 w 148"/>
                <a:gd name="T83" fmla="*/ 109 h 123"/>
                <a:gd name="T84" fmla="*/ 98 w 148"/>
                <a:gd name="T85" fmla="*/ 121 h 123"/>
                <a:gd name="T86" fmla="*/ 98 w 148"/>
                <a:gd name="T87" fmla="*/ 121 h 123"/>
                <a:gd name="T88" fmla="*/ 77 w 148"/>
                <a:gd name="T89" fmla="*/ 123 h 123"/>
                <a:gd name="T90" fmla="*/ 77 w 148"/>
                <a:gd name="T91" fmla="*/ 123 h 123"/>
                <a:gd name="T92" fmla="*/ 23 w 148"/>
                <a:gd name="T93" fmla="*/ 105 h 123"/>
                <a:gd name="T94" fmla="*/ 145 w 148"/>
                <a:gd name="T95" fmla="*/ 85 h 123"/>
                <a:gd name="T96" fmla="*/ 145 w 148"/>
                <a:gd name="T97" fmla="*/ 85 h 123"/>
                <a:gd name="T98" fmla="*/ 145 w 148"/>
                <a:gd name="T99" fmla="*/ 85 h 123"/>
                <a:gd name="T100" fmla="*/ 145 w 148"/>
                <a:gd name="T101" fmla="*/ 85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8" h="123">
                  <a:moveTo>
                    <a:pt x="23" y="105"/>
                  </a:moveTo>
                  <a:cubicBezTo>
                    <a:pt x="6" y="92"/>
                    <a:pt x="0" y="65"/>
                    <a:pt x="0" y="44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0" y="41"/>
                    <a:pt x="0" y="39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22"/>
                    <a:pt x="9" y="1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2" y="12"/>
                    <a:pt x="5" y="24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39"/>
                    <a:pt x="4" y="41"/>
                    <a:pt x="4" y="44"/>
                  </a:cubicBezTo>
                  <a:cubicBezTo>
                    <a:pt x="4" y="44"/>
                    <a:pt x="4" y="44"/>
                    <a:pt x="4" y="44"/>
                  </a:cubicBezTo>
                  <a:cubicBezTo>
                    <a:pt x="4" y="64"/>
                    <a:pt x="10" y="91"/>
                    <a:pt x="25" y="102"/>
                  </a:cubicBezTo>
                  <a:cubicBezTo>
                    <a:pt x="25" y="102"/>
                    <a:pt x="25" y="102"/>
                    <a:pt x="25" y="102"/>
                  </a:cubicBezTo>
                  <a:cubicBezTo>
                    <a:pt x="40" y="113"/>
                    <a:pt x="58" y="119"/>
                    <a:pt x="77" y="119"/>
                  </a:cubicBezTo>
                  <a:cubicBezTo>
                    <a:pt x="77" y="119"/>
                    <a:pt x="77" y="119"/>
                    <a:pt x="77" y="119"/>
                  </a:cubicBezTo>
                  <a:cubicBezTo>
                    <a:pt x="84" y="119"/>
                    <a:pt x="91" y="118"/>
                    <a:pt x="97" y="117"/>
                  </a:cubicBezTo>
                  <a:cubicBezTo>
                    <a:pt x="97" y="117"/>
                    <a:pt x="97" y="117"/>
                    <a:pt x="97" y="117"/>
                  </a:cubicBezTo>
                  <a:cubicBezTo>
                    <a:pt x="106" y="115"/>
                    <a:pt x="117" y="111"/>
                    <a:pt x="125" y="106"/>
                  </a:cubicBezTo>
                  <a:cubicBezTo>
                    <a:pt x="125" y="106"/>
                    <a:pt x="125" y="106"/>
                    <a:pt x="125" y="106"/>
                  </a:cubicBezTo>
                  <a:cubicBezTo>
                    <a:pt x="130" y="102"/>
                    <a:pt x="135" y="97"/>
                    <a:pt x="140" y="92"/>
                  </a:cubicBezTo>
                  <a:cubicBezTo>
                    <a:pt x="140" y="92"/>
                    <a:pt x="140" y="92"/>
                    <a:pt x="140" y="92"/>
                  </a:cubicBezTo>
                  <a:cubicBezTo>
                    <a:pt x="141" y="91"/>
                    <a:pt x="142" y="89"/>
                    <a:pt x="143" y="87"/>
                  </a:cubicBezTo>
                  <a:cubicBezTo>
                    <a:pt x="143" y="87"/>
                    <a:pt x="143" y="87"/>
                    <a:pt x="143" y="87"/>
                  </a:cubicBezTo>
                  <a:cubicBezTo>
                    <a:pt x="144" y="86"/>
                    <a:pt x="145" y="86"/>
                    <a:pt x="145" y="85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46" y="86"/>
                    <a:pt x="146" y="86"/>
                    <a:pt x="146" y="86"/>
                  </a:cubicBezTo>
                  <a:cubicBezTo>
                    <a:pt x="145" y="84"/>
                    <a:pt x="145" y="84"/>
                    <a:pt x="145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6" y="84"/>
                    <a:pt x="146" y="84"/>
                    <a:pt x="146" y="84"/>
                  </a:cubicBezTo>
                  <a:cubicBezTo>
                    <a:pt x="146" y="84"/>
                    <a:pt x="148" y="84"/>
                    <a:pt x="148" y="86"/>
                  </a:cubicBezTo>
                  <a:cubicBezTo>
                    <a:pt x="148" y="86"/>
                    <a:pt x="148" y="86"/>
                    <a:pt x="148" y="86"/>
                  </a:cubicBezTo>
                  <a:cubicBezTo>
                    <a:pt x="148" y="88"/>
                    <a:pt x="148" y="88"/>
                    <a:pt x="147" y="89"/>
                  </a:cubicBezTo>
                  <a:cubicBezTo>
                    <a:pt x="147" y="89"/>
                    <a:pt x="147" y="89"/>
                    <a:pt x="147" y="89"/>
                  </a:cubicBezTo>
                  <a:cubicBezTo>
                    <a:pt x="147" y="89"/>
                    <a:pt x="147" y="89"/>
                    <a:pt x="146" y="89"/>
                  </a:cubicBezTo>
                  <a:cubicBezTo>
                    <a:pt x="146" y="89"/>
                    <a:pt x="146" y="89"/>
                    <a:pt x="146" y="89"/>
                  </a:cubicBezTo>
                  <a:cubicBezTo>
                    <a:pt x="145" y="91"/>
                    <a:pt x="144" y="93"/>
                    <a:pt x="142" y="95"/>
                  </a:cubicBezTo>
                  <a:cubicBezTo>
                    <a:pt x="142" y="95"/>
                    <a:pt x="142" y="95"/>
                    <a:pt x="142" y="95"/>
                  </a:cubicBezTo>
                  <a:cubicBezTo>
                    <a:pt x="138" y="100"/>
                    <a:pt x="132" y="105"/>
                    <a:pt x="127" y="109"/>
                  </a:cubicBezTo>
                  <a:cubicBezTo>
                    <a:pt x="127" y="109"/>
                    <a:pt x="127" y="109"/>
                    <a:pt x="127" y="109"/>
                  </a:cubicBezTo>
                  <a:cubicBezTo>
                    <a:pt x="118" y="115"/>
                    <a:pt x="108" y="118"/>
                    <a:pt x="98" y="121"/>
                  </a:cubicBezTo>
                  <a:cubicBezTo>
                    <a:pt x="98" y="121"/>
                    <a:pt x="98" y="121"/>
                    <a:pt x="98" y="121"/>
                  </a:cubicBezTo>
                  <a:cubicBezTo>
                    <a:pt x="91" y="122"/>
                    <a:pt x="84" y="123"/>
                    <a:pt x="77" y="123"/>
                  </a:cubicBezTo>
                  <a:cubicBezTo>
                    <a:pt x="77" y="123"/>
                    <a:pt x="77" y="123"/>
                    <a:pt x="77" y="123"/>
                  </a:cubicBezTo>
                  <a:cubicBezTo>
                    <a:pt x="58" y="123"/>
                    <a:pt x="38" y="117"/>
                    <a:pt x="23" y="105"/>
                  </a:cubicBezTo>
                  <a:close/>
                  <a:moveTo>
                    <a:pt x="145" y="85"/>
                  </a:moveTo>
                  <a:cubicBezTo>
                    <a:pt x="145" y="85"/>
                    <a:pt x="145" y="85"/>
                    <a:pt x="145" y="85"/>
                  </a:cubicBezTo>
                  <a:cubicBezTo>
                    <a:pt x="145" y="85"/>
                    <a:pt x="145" y="85"/>
                    <a:pt x="145" y="85"/>
                  </a:cubicBezTo>
                  <a:cubicBezTo>
                    <a:pt x="145" y="85"/>
                    <a:pt x="145" y="85"/>
                    <a:pt x="145" y="8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7" name="Freeform 211"/>
            <p:cNvSpPr>
              <a:spLocks/>
            </p:cNvSpPr>
            <p:nvPr/>
          </p:nvSpPr>
          <p:spPr bwMode="auto">
            <a:xfrm>
              <a:off x="9023069" y="3291108"/>
              <a:ext cx="87313" cy="314325"/>
            </a:xfrm>
            <a:custGeom>
              <a:avLst/>
              <a:gdLst>
                <a:gd name="T0" fmla="*/ 0 w 23"/>
                <a:gd name="T1" fmla="*/ 35 h 82"/>
                <a:gd name="T2" fmla="*/ 12 w 23"/>
                <a:gd name="T3" fmla="*/ 0 h 82"/>
                <a:gd name="T4" fmla="*/ 12 w 23"/>
                <a:gd name="T5" fmla="*/ 0 h 82"/>
                <a:gd name="T6" fmla="*/ 12 w 23"/>
                <a:gd name="T7" fmla="*/ 0 h 82"/>
                <a:gd name="T8" fmla="*/ 13 w 23"/>
                <a:gd name="T9" fmla="*/ 1 h 82"/>
                <a:gd name="T10" fmla="*/ 2 w 23"/>
                <a:gd name="T11" fmla="*/ 35 h 82"/>
                <a:gd name="T12" fmla="*/ 2 w 23"/>
                <a:gd name="T13" fmla="*/ 35 h 82"/>
                <a:gd name="T14" fmla="*/ 23 w 23"/>
                <a:gd name="T15" fmla="*/ 81 h 82"/>
                <a:gd name="T16" fmla="*/ 23 w 23"/>
                <a:gd name="T17" fmla="*/ 81 h 82"/>
                <a:gd name="T18" fmla="*/ 22 w 23"/>
                <a:gd name="T19" fmla="*/ 82 h 82"/>
                <a:gd name="T20" fmla="*/ 0 w 23"/>
                <a:gd name="T21" fmla="*/ 3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3" h="82">
                  <a:moveTo>
                    <a:pt x="0" y="35"/>
                  </a:moveTo>
                  <a:cubicBezTo>
                    <a:pt x="0" y="22"/>
                    <a:pt x="4" y="1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5" y="10"/>
                    <a:pt x="2" y="22"/>
                    <a:pt x="2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52"/>
                    <a:pt x="9" y="70"/>
                    <a:pt x="23" y="81"/>
                  </a:cubicBezTo>
                  <a:cubicBezTo>
                    <a:pt x="23" y="81"/>
                    <a:pt x="23" y="81"/>
                    <a:pt x="23" y="81"/>
                  </a:cubicBezTo>
                  <a:cubicBezTo>
                    <a:pt x="22" y="82"/>
                    <a:pt x="22" y="82"/>
                    <a:pt x="22" y="82"/>
                  </a:cubicBezTo>
                  <a:cubicBezTo>
                    <a:pt x="8" y="71"/>
                    <a:pt x="0" y="52"/>
                    <a:pt x="0" y="3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8" name="Freeform 212"/>
            <p:cNvSpPr>
              <a:spLocks/>
            </p:cNvSpPr>
            <p:nvPr/>
          </p:nvSpPr>
          <p:spPr bwMode="auto">
            <a:xfrm>
              <a:off x="9453282" y="3589558"/>
              <a:ext cx="22225" cy="19050"/>
            </a:xfrm>
            <a:custGeom>
              <a:avLst/>
              <a:gdLst>
                <a:gd name="T0" fmla="*/ 0 w 6"/>
                <a:gd name="T1" fmla="*/ 1 h 5"/>
                <a:gd name="T2" fmla="*/ 2 w 6"/>
                <a:gd name="T3" fmla="*/ 0 h 5"/>
                <a:gd name="T4" fmla="*/ 6 w 6"/>
                <a:gd name="T5" fmla="*/ 4 h 5"/>
                <a:gd name="T6" fmla="*/ 6 w 6"/>
                <a:gd name="T7" fmla="*/ 4 h 5"/>
                <a:gd name="T8" fmla="*/ 6 w 6"/>
                <a:gd name="T9" fmla="*/ 4 h 5"/>
                <a:gd name="T10" fmla="*/ 5 w 6"/>
                <a:gd name="T11" fmla="*/ 5 h 5"/>
                <a:gd name="T12" fmla="*/ 0 w 6"/>
                <a:gd name="T1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5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5" y="3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2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19" name="Freeform 213"/>
            <p:cNvSpPr>
              <a:spLocks/>
            </p:cNvSpPr>
            <p:nvPr/>
          </p:nvSpPr>
          <p:spPr bwMode="auto">
            <a:xfrm>
              <a:off x="9467569" y="3573683"/>
              <a:ext cx="19050" cy="15875"/>
            </a:xfrm>
            <a:custGeom>
              <a:avLst/>
              <a:gdLst>
                <a:gd name="T0" fmla="*/ 0 w 5"/>
                <a:gd name="T1" fmla="*/ 1 h 4"/>
                <a:gd name="T2" fmla="*/ 2 w 5"/>
                <a:gd name="T3" fmla="*/ 0 h 4"/>
                <a:gd name="T4" fmla="*/ 2 w 5"/>
                <a:gd name="T5" fmla="*/ 0 h 4"/>
                <a:gd name="T6" fmla="*/ 2 w 5"/>
                <a:gd name="T7" fmla="*/ 0 h 4"/>
                <a:gd name="T8" fmla="*/ 2 w 5"/>
                <a:gd name="T9" fmla="*/ 0 h 4"/>
                <a:gd name="T10" fmla="*/ 3 w 5"/>
                <a:gd name="T11" fmla="*/ 1 h 4"/>
                <a:gd name="T12" fmla="*/ 3 w 5"/>
                <a:gd name="T13" fmla="*/ 1 h 4"/>
                <a:gd name="T14" fmla="*/ 5 w 5"/>
                <a:gd name="T15" fmla="*/ 3 h 4"/>
                <a:gd name="T16" fmla="*/ 5 w 5"/>
                <a:gd name="T17" fmla="*/ 3 h 4"/>
                <a:gd name="T18" fmla="*/ 4 w 5"/>
                <a:gd name="T19" fmla="*/ 4 h 4"/>
                <a:gd name="T20" fmla="*/ 0 w 5"/>
                <a:gd name="T21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" h="4">
                  <a:moveTo>
                    <a:pt x="0" y="1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1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0" name="Freeform 214"/>
            <p:cNvSpPr>
              <a:spLocks/>
            </p:cNvSpPr>
            <p:nvPr/>
          </p:nvSpPr>
          <p:spPr bwMode="auto">
            <a:xfrm>
              <a:off x="9064344" y="3345083"/>
              <a:ext cx="41275" cy="26987"/>
            </a:xfrm>
            <a:custGeom>
              <a:avLst/>
              <a:gdLst>
                <a:gd name="T0" fmla="*/ 0 w 11"/>
                <a:gd name="T1" fmla="*/ 1 h 7"/>
                <a:gd name="T2" fmla="*/ 1 w 11"/>
                <a:gd name="T3" fmla="*/ 0 h 7"/>
                <a:gd name="T4" fmla="*/ 11 w 11"/>
                <a:gd name="T5" fmla="*/ 6 h 7"/>
                <a:gd name="T6" fmla="*/ 11 w 11"/>
                <a:gd name="T7" fmla="*/ 6 h 7"/>
                <a:gd name="T8" fmla="*/ 11 w 11"/>
                <a:gd name="T9" fmla="*/ 7 h 7"/>
                <a:gd name="T10" fmla="*/ 0 w 11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5" y="2"/>
                    <a:pt x="8" y="4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7" y="5"/>
                    <a:pt x="4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1" name="Freeform 215"/>
            <p:cNvSpPr>
              <a:spLocks noEditPoints="1"/>
            </p:cNvSpPr>
            <p:nvPr/>
          </p:nvSpPr>
          <p:spPr bwMode="auto">
            <a:xfrm>
              <a:off x="9080219" y="3329208"/>
              <a:ext cx="33338" cy="30162"/>
            </a:xfrm>
            <a:custGeom>
              <a:avLst/>
              <a:gdLst>
                <a:gd name="T0" fmla="*/ 0 w 9"/>
                <a:gd name="T1" fmla="*/ 1 h 8"/>
                <a:gd name="T2" fmla="*/ 1 w 9"/>
                <a:gd name="T3" fmla="*/ 0 h 8"/>
                <a:gd name="T4" fmla="*/ 9 w 9"/>
                <a:gd name="T5" fmla="*/ 6 h 8"/>
                <a:gd name="T6" fmla="*/ 9 w 9"/>
                <a:gd name="T7" fmla="*/ 6 h 8"/>
                <a:gd name="T8" fmla="*/ 8 w 9"/>
                <a:gd name="T9" fmla="*/ 8 h 8"/>
                <a:gd name="T10" fmla="*/ 0 w 9"/>
                <a:gd name="T11" fmla="*/ 1 h 8"/>
                <a:gd name="T12" fmla="*/ 0 w 9"/>
                <a:gd name="T13" fmla="*/ 1 h 8"/>
                <a:gd name="T14" fmla="*/ 0 w 9"/>
                <a:gd name="T15" fmla="*/ 1 h 8"/>
                <a:gd name="T16" fmla="*/ 0 w 9"/>
                <a:gd name="T17" fmla="*/ 1 h 8"/>
                <a:gd name="T18" fmla="*/ 0 w 9"/>
                <a:gd name="T19" fmla="*/ 1 h 8"/>
                <a:gd name="T20" fmla="*/ 0 w 9"/>
                <a:gd name="T21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3" y="2"/>
                    <a:pt x="7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6"/>
                    <a:pt x="2" y="3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2" name="Freeform 216"/>
            <p:cNvSpPr>
              <a:spLocks/>
            </p:cNvSpPr>
            <p:nvPr/>
          </p:nvSpPr>
          <p:spPr bwMode="auto">
            <a:xfrm>
              <a:off x="9273894" y="3727670"/>
              <a:ext cx="19050" cy="38100"/>
            </a:xfrm>
            <a:custGeom>
              <a:avLst/>
              <a:gdLst>
                <a:gd name="T0" fmla="*/ 0 w 5"/>
                <a:gd name="T1" fmla="*/ 1 h 10"/>
                <a:gd name="T2" fmla="*/ 4 w 5"/>
                <a:gd name="T3" fmla="*/ 0 h 10"/>
                <a:gd name="T4" fmla="*/ 5 w 5"/>
                <a:gd name="T5" fmla="*/ 8 h 10"/>
                <a:gd name="T6" fmla="*/ 5 w 5"/>
                <a:gd name="T7" fmla="*/ 8 h 10"/>
                <a:gd name="T8" fmla="*/ 2 w 5"/>
                <a:gd name="T9" fmla="*/ 10 h 10"/>
                <a:gd name="T10" fmla="*/ 0 w 5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" h="10">
                  <a:moveTo>
                    <a:pt x="0" y="1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4"/>
                    <a:pt x="4" y="7"/>
                    <a:pt x="5" y="8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0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3" name="Freeform 217"/>
            <p:cNvSpPr>
              <a:spLocks/>
            </p:cNvSpPr>
            <p:nvPr/>
          </p:nvSpPr>
          <p:spPr bwMode="auto">
            <a:xfrm>
              <a:off x="9323107" y="3735608"/>
              <a:ext cx="11113" cy="19050"/>
            </a:xfrm>
            <a:custGeom>
              <a:avLst/>
              <a:gdLst>
                <a:gd name="T0" fmla="*/ 0 w 3"/>
                <a:gd name="T1" fmla="*/ 5 h 5"/>
                <a:gd name="T2" fmla="*/ 0 w 3"/>
                <a:gd name="T3" fmla="*/ 0 h 5"/>
                <a:gd name="T4" fmla="*/ 0 w 3"/>
                <a:gd name="T5" fmla="*/ 0 h 5"/>
                <a:gd name="T6" fmla="*/ 3 w 3"/>
                <a:gd name="T7" fmla="*/ 0 h 5"/>
                <a:gd name="T8" fmla="*/ 3 w 3"/>
                <a:gd name="T9" fmla="*/ 5 h 5"/>
                <a:gd name="T10" fmla="*/ 3 w 3"/>
                <a:gd name="T11" fmla="*/ 5 h 5"/>
                <a:gd name="T12" fmla="*/ 0 w 3"/>
                <a:gd name="T13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5">
                  <a:moveTo>
                    <a:pt x="0" y="5"/>
                  </a:moveTo>
                  <a:cubicBezTo>
                    <a:pt x="0" y="3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3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5"/>
                    <a:pt x="0" y="5"/>
                    <a:pt x="0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4" name="Freeform 218"/>
            <p:cNvSpPr>
              <a:spLocks/>
            </p:cNvSpPr>
            <p:nvPr/>
          </p:nvSpPr>
          <p:spPr bwMode="auto">
            <a:xfrm>
              <a:off x="9235794" y="3749895"/>
              <a:ext cx="179388" cy="53975"/>
            </a:xfrm>
            <a:custGeom>
              <a:avLst/>
              <a:gdLst>
                <a:gd name="T0" fmla="*/ 43 w 47"/>
                <a:gd name="T1" fmla="*/ 13 h 14"/>
                <a:gd name="T2" fmla="*/ 43 w 47"/>
                <a:gd name="T3" fmla="*/ 12 h 14"/>
                <a:gd name="T4" fmla="*/ 43 w 47"/>
                <a:gd name="T5" fmla="*/ 12 h 14"/>
                <a:gd name="T6" fmla="*/ 42 w 47"/>
                <a:gd name="T7" fmla="*/ 4 h 14"/>
                <a:gd name="T8" fmla="*/ 42 w 47"/>
                <a:gd name="T9" fmla="*/ 4 h 14"/>
                <a:gd name="T10" fmla="*/ 31 w 47"/>
                <a:gd name="T11" fmla="*/ 4 h 14"/>
                <a:gd name="T12" fmla="*/ 31 w 47"/>
                <a:gd name="T13" fmla="*/ 4 h 14"/>
                <a:gd name="T14" fmla="*/ 4 w 47"/>
                <a:gd name="T15" fmla="*/ 6 h 14"/>
                <a:gd name="T16" fmla="*/ 4 w 47"/>
                <a:gd name="T17" fmla="*/ 6 h 14"/>
                <a:gd name="T18" fmla="*/ 4 w 47"/>
                <a:gd name="T19" fmla="*/ 8 h 14"/>
                <a:gd name="T20" fmla="*/ 4 w 47"/>
                <a:gd name="T21" fmla="*/ 8 h 14"/>
                <a:gd name="T22" fmla="*/ 4 w 47"/>
                <a:gd name="T23" fmla="*/ 12 h 14"/>
                <a:gd name="T24" fmla="*/ 4 w 47"/>
                <a:gd name="T25" fmla="*/ 12 h 14"/>
                <a:gd name="T26" fmla="*/ 4 w 47"/>
                <a:gd name="T27" fmla="*/ 12 h 14"/>
                <a:gd name="T28" fmla="*/ 0 w 47"/>
                <a:gd name="T29" fmla="*/ 12 h 14"/>
                <a:gd name="T30" fmla="*/ 0 w 47"/>
                <a:gd name="T31" fmla="*/ 12 h 14"/>
                <a:gd name="T32" fmla="*/ 0 w 47"/>
                <a:gd name="T33" fmla="*/ 8 h 14"/>
                <a:gd name="T34" fmla="*/ 0 w 47"/>
                <a:gd name="T35" fmla="*/ 8 h 14"/>
                <a:gd name="T36" fmla="*/ 1 w 47"/>
                <a:gd name="T37" fmla="*/ 3 h 14"/>
                <a:gd name="T38" fmla="*/ 1 w 47"/>
                <a:gd name="T39" fmla="*/ 3 h 14"/>
                <a:gd name="T40" fmla="*/ 1 w 47"/>
                <a:gd name="T41" fmla="*/ 2 h 14"/>
                <a:gd name="T42" fmla="*/ 3 w 47"/>
                <a:gd name="T43" fmla="*/ 2 h 14"/>
                <a:gd name="T44" fmla="*/ 31 w 47"/>
                <a:gd name="T45" fmla="*/ 0 h 14"/>
                <a:gd name="T46" fmla="*/ 31 w 47"/>
                <a:gd name="T47" fmla="*/ 0 h 14"/>
                <a:gd name="T48" fmla="*/ 44 w 47"/>
                <a:gd name="T49" fmla="*/ 0 h 14"/>
                <a:gd name="T50" fmla="*/ 44 w 47"/>
                <a:gd name="T51" fmla="*/ 0 h 14"/>
                <a:gd name="T52" fmla="*/ 46 w 47"/>
                <a:gd name="T53" fmla="*/ 0 h 14"/>
                <a:gd name="T54" fmla="*/ 46 w 47"/>
                <a:gd name="T55" fmla="*/ 2 h 14"/>
                <a:gd name="T56" fmla="*/ 47 w 47"/>
                <a:gd name="T57" fmla="*/ 12 h 14"/>
                <a:gd name="T58" fmla="*/ 47 w 47"/>
                <a:gd name="T59" fmla="*/ 12 h 14"/>
                <a:gd name="T60" fmla="*/ 47 w 47"/>
                <a:gd name="T61" fmla="*/ 14 h 14"/>
                <a:gd name="T62" fmla="*/ 47 w 47"/>
                <a:gd name="T63" fmla="*/ 14 h 14"/>
                <a:gd name="T64" fmla="*/ 43 w 47"/>
                <a:gd name="T65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47" h="14">
                  <a:moveTo>
                    <a:pt x="43" y="13"/>
                  </a:moveTo>
                  <a:cubicBezTo>
                    <a:pt x="43" y="13"/>
                    <a:pt x="43" y="12"/>
                    <a:pt x="43" y="12"/>
                  </a:cubicBezTo>
                  <a:cubicBezTo>
                    <a:pt x="43" y="12"/>
                    <a:pt x="43" y="12"/>
                    <a:pt x="43" y="12"/>
                  </a:cubicBezTo>
                  <a:cubicBezTo>
                    <a:pt x="43" y="10"/>
                    <a:pt x="43" y="7"/>
                    <a:pt x="42" y="4"/>
                  </a:cubicBezTo>
                  <a:cubicBezTo>
                    <a:pt x="42" y="4"/>
                    <a:pt x="42" y="4"/>
                    <a:pt x="42" y="4"/>
                  </a:cubicBezTo>
                  <a:cubicBezTo>
                    <a:pt x="39" y="4"/>
                    <a:pt x="35" y="4"/>
                    <a:pt x="31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22" y="4"/>
                    <a:pt x="1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7"/>
                    <a:pt x="4" y="7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9"/>
                    <a:pt x="4" y="11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1"/>
                    <a:pt x="0" y="10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7"/>
                    <a:pt x="0" y="5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2" y="1"/>
                    <a:pt x="22" y="0"/>
                    <a:pt x="31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6" y="0"/>
                    <a:pt x="40" y="0"/>
                    <a:pt x="44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5"/>
                    <a:pt x="47" y="9"/>
                    <a:pt x="47" y="12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3"/>
                    <a:pt x="47" y="13"/>
                    <a:pt x="47" y="14"/>
                  </a:cubicBezTo>
                  <a:cubicBezTo>
                    <a:pt x="47" y="14"/>
                    <a:pt x="47" y="14"/>
                    <a:pt x="47" y="14"/>
                  </a:cubicBezTo>
                  <a:cubicBezTo>
                    <a:pt x="43" y="13"/>
                    <a:pt x="43" y="13"/>
                    <a:pt x="43" y="13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5" name="Freeform 219"/>
            <p:cNvSpPr>
              <a:spLocks/>
            </p:cNvSpPr>
            <p:nvPr/>
          </p:nvSpPr>
          <p:spPr bwMode="auto">
            <a:xfrm>
              <a:off x="9010369" y="3784820"/>
              <a:ext cx="660400" cy="30162"/>
            </a:xfrm>
            <a:custGeom>
              <a:avLst/>
              <a:gdLst>
                <a:gd name="T0" fmla="*/ 0 w 173"/>
                <a:gd name="T1" fmla="*/ 6 h 8"/>
                <a:gd name="T2" fmla="*/ 7 w 173"/>
                <a:gd name="T3" fmla="*/ 5 h 8"/>
                <a:gd name="T4" fmla="*/ 27 w 173"/>
                <a:gd name="T5" fmla="*/ 4 h 8"/>
                <a:gd name="T6" fmla="*/ 86 w 173"/>
                <a:gd name="T7" fmla="*/ 4 h 8"/>
                <a:gd name="T8" fmla="*/ 118 w 173"/>
                <a:gd name="T9" fmla="*/ 2 h 8"/>
                <a:gd name="T10" fmla="*/ 146 w 173"/>
                <a:gd name="T11" fmla="*/ 0 h 8"/>
                <a:gd name="T12" fmla="*/ 166 w 173"/>
                <a:gd name="T13" fmla="*/ 1 h 8"/>
                <a:gd name="T14" fmla="*/ 173 w 173"/>
                <a:gd name="T15" fmla="*/ 2 h 8"/>
                <a:gd name="T16" fmla="*/ 166 w 173"/>
                <a:gd name="T17" fmla="*/ 2 h 8"/>
                <a:gd name="T18" fmla="*/ 157 w 173"/>
                <a:gd name="T19" fmla="*/ 3 h 8"/>
                <a:gd name="T20" fmla="*/ 146 w 173"/>
                <a:gd name="T21" fmla="*/ 4 h 8"/>
                <a:gd name="T22" fmla="*/ 118 w 173"/>
                <a:gd name="T23" fmla="*/ 5 h 8"/>
                <a:gd name="T24" fmla="*/ 87 w 173"/>
                <a:gd name="T25" fmla="*/ 7 h 8"/>
                <a:gd name="T26" fmla="*/ 27 w 173"/>
                <a:gd name="T27" fmla="*/ 7 h 8"/>
                <a:gd name="T28" fmla="*/ 7 w 173"/>
                <a:gd name="T29" fmla="*/ 6 h 8"/>
                <a:gd name="T30" fmla="*/ 0 w 173"/>
                <a:gd name="T31" fmla="*/ 6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73" h="8">
                  <a:moveTo>
                    <a:pt x="0" y="6"/>
                  </a:moveTo>
                  <a:cubicBezTo>
                    <a:pt x="0" y="6"/>
                    <a:pt x="3" y="5"/>
                    <a:pt x="7" y="5"/>
                  </a:cubicBezTo>
                  <a:cubicBezTo>
                    <a:pt x="12" y="5"/>
                    <a:pt x="19" y="4"/>
                    <a:pt x="27" y="4"/>
                  </a:cubicBezTo>
                  <a:cubicBezTo>
                    <a:pt x="43" y="4"/>
                    <a:pt x="65" y="5"/>
                    <a:pt x="86" y="4"/>
                  </a:cubicBezTo>
                  <a:cubicBezTo>
                    <a:pt x="97" y="3"/>
                    <a:pt x="108" y="2"/>
                    <a:pt x="118" y="2"/>
                  </a:cubicBezTo>
                  <a:cubicBezTo>
                    <a:pt x="128" y="1"/>
                    <a:pt x="138" y="1"/>
                    <a:pt x="146" y="0"/>
                  </a:cubicBezTo>
                  <a:cubicBezTo>
                    <a:pt x="154" y="0"/>
                    <a:pt x="161" y="1"/>
                    <a:pt x="166" y="1"/>
                  </a:cubicBezTo>
                  <a:cubicBezTo>
                    <a:pt x="170" y="1"/>
                    <a:pt x="173" y="2"/>
                    <a:pt x="173" y="2"/>
                  </a:cubicBezTo>
                  <a:cubicBezTo>
                    <a:pt x="173" y="2"/>
                    <a:pt x="170" y="2"/>
                    <a:pt x="166" y="2"/>
                  </a:cubicBezTo>
                  <a:cubicBezTo>
                    <a:pt x="163" y="2"/>
                    <a:pt x="160" y="3"/>
                    <a:pt x="157" y="3"/>
                  </a:cubicBezTo>
                  <a:cubicBezTo>
                    <a:pt x="154" y="3"/>
                    <a:pt x="150" y="4"/>
                    <a:pt x="146" y="4"/>
                  </a:cubicBezTo>
                  <a:cubicBezTo>
                    <a:pt x="138" y="4"/>
                    <a:pt x="128" y="4"/>
                    <a:pt x="118" y="5"/>
                  </a:cubicBezTo>
                  <a:cubicBezTo>
                    <a:pt x="108" y="5"/>
                    <a:pt x="98" y="6"/>
                    <a:pt x="87" y="7"/>
                  </a:cubicBezTo>
                  <a:cubicBezTo>
                    <a:pt x="65" y="8"/>
                    <a:pt x="43" y="8"/>
                    <a:pt x="27" y="7"/>
                  </a:cubicBezTo>
                  <a:cubicBezTo>
                    <a:pt x="19" y="8"/>
                    <a:pt x="12" y="6"/>
                    <a:pt x="7" y="6"/>
                  </a:cubicBezTo>
                  <a:cubicBezTo>
                    <a:pt x="3" y="6"/>
                    <a:pt x="0" y="6"/>
                    <a:pt x="0" y="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6" name="Freeform 220"/>
            <p:cNvSpPr>
              <a:spLocks/>
            </p:cNvSpPr>
            <p:nvPr/>
          </p:nvSpPr>
          <p:spPr bwMode="auto">
            <a:xfrm>
              <a:off x="9080219" y="3803870"/>
              <a:ext cx="52388" cy="41275"/>
            </a:xfrm>
            <a:custGeom>
              <a:avLst/>
              <a:gdLst>
                <a:gd name="T0" fmla="*/ 0 w 14"/>
                <a:gd name="T1" fmla="*/ 1 h 11"/>
                <a:gd name="T2" fmla="*/ 0 w 14"/>
                <a:gd name="T3" fmla="*/ 1 h 11"/>
                <a:gd name="T4" fmla="*/ 0 w 14"/>
                <a:gd name="T5" fmla="*/ 0 h 11"/>
                <a:gd name="T6" fmla="*/ 14 w 14"/>
                <a:gd name="T7" fmla="*/ 10 h 11"/>
                <a:gd name="T8" fmla="*/ 14 w 14"/>
                <a:gd name="T9" fmla="*/ 10 h 11"/>
                <a:gd name="T10" fmla="*/ 13 w 14"/>
                <a:gd name="T11" fmla="*/ 11 h 11"/>
                <a:gd name="T12" fmla="*/ 0 w 14"/>
                <a:gd name="T13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2"/>
                    <a:pt x="11" y="6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1"/>
                    <a:pt x="13" y="11"/>
                    <a:pt x="13" y="11"/>
                  </a:cubicBezTo>
                  <a:cubicBezTo>
                    <a:pt x="10" y="7"/>
                    <a:pt x="4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7" name="Freeform 221"/>
            <p:cNvSpPr>
              <a:spLocks/>
            </p:cNvSpPr>
            <p:nvPr/>
          </p:nvSpPr>
          <p:spPr bwMode="auto">
            <a:xfrm>
              <a:off x="9118319" y="3799108"/>
              <a:ext cx="63500" cy="46037"/>
            </a:xfrm>
            <a:custGeom>
              <a:avLst/>
              <a:gdLst>
                <a:gd name="T0" fmla="*/ 0 w 17"/>
                <a:gd name="T1" fmla="*/ 1 h 12"/>
                <a:gd name="T2" fmla="*/ 1 w 17"/>
                <a:gd name="T3" fmla="*/ 0 h 12"/>
                <a:gd name="T4" fmla="*/ 17 w 17"/>
                <a:gd name="T5" fmla="*/ 11 h 12"/>
                <a:gd name="T6" fmla="*/ 17 w 17"/>
                <a:gd name="T7" fmla="*/ 11 h 12"/>
                <a:gd name="T8" fmla="*/ 16 w 17"/>
                <a:gd name="T9" fmla="*/ 12 h 12"/>
                <a:gd name="T10" fmla="*/ 0 w 17"/>
                <a:gd name="T11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5" y="4"/>
                    <a:pt x="12" y="8"/>
                    <a:pt x="17" y="11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2"/>
                    <a:pt x="16" y="12"/>
                    <a:pt x="16" y="12"/>
                  </a:cubicBezTo>
                  <a:cubicBezTo>
                    <a:pt x="11" y="9"/>
                    <a:pt x="4" y="6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8" name="Freeform 222"/>
            <p:cNvSpPr>
              <a:spLocks noEditPoints="1"/>
            </p:cNvSpPr>
            <p:nvPr/>
          </p:nvSpPr>
          <p:spPr bwMode="auto">
            <a:xfrm>
              <a:off x="9156419" y="3803870"/>
              <a:ext cx="76200" cy="46037"/>
            </a:xfrm>
            <a:custGeom>
              <a:avLst/>
              <a:gdLst>
                <a:gd name="T0" fmla="*/ 0 w 20"/>
                <a:gd name="T1" fmla="*/ 1 h 12"/>
                <a:gd name="T2" fmla="*/ 1 w 20"/>
                <a:gd name="T3" fmla="*/ 0 h 12"/>
                <a:gd name="T4" fmla="*/ 20 w 20"/>
                <a:gd name="T5" fmla="*/ 10 h 12"/>
                <a:gd name="T6" fmla="*/ 20 w 20"/>
                <a:gd name="T7" fmla="*/ 10 h 12"/>
                <a:gd name="T8" fmla="*/ 20 w 20"/>
                <a:gd name="T9" fmla="*/ 12 h 12"/>
                <a:gd name="T10" fmla="*/ 0 w 20"/>
                <a:gd name="T11" fmla="*/ 1 h 12"/>
                <a:gd name="T12" fmla="*/ 0 w 20"/>
                <a:gd name="T13" fmla="*/ 1 h 12"/>
                <a:gd name="T14" fmla="*/ 0 w 20"/>
                <a:gd name="T15" fmla="*/ 1 h 12"/>
                <a:gd name="T16" fmla="*/ 0 w 20"/>
                <a:gd name="T17" fmla="*/ 1 h 12"/>
                <a:gd name="T18" fmla="*/ 0 w 20"/>
                <a:gd name="T19" fmla="*/ 1 h 12"/>
                <a:gd name="T20" fmla="*/ 0 w 20"/>
                <a:gd name="T21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" h="1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6" y="4"/>
                    <a:pt x="14" y="7"/>
                    <a:pt x="20" y="10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14" y="8"/>
                    <a:pt x="6" y="6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29" name="Freeform 223"/>
            <p:cNvSpPr>
              <a:spLocks noEditPoints="1"/>
            </p:cNvSpPr>
            <p:nvPr/>
          </p:nvSpPr>
          <p:spPr bwMode="auto">
            <a:xfrm>
              <a:off x="9194519" y="3807045"/>
              <a:ext cx="109538" cy="46037"/>
            </a:xfrm>
            <a:custGeom>
              <a:avLst/>
              <a:gdLst>
                <a:gd name="T0" fmla="*/ 0 w 29"/>
                <a:gd name="T1" fmla="*/ 1 h 12"/>
                <a:gd name="T2" fmla="*/ 1 w 29"/>
                <a:gd name="T3" fmla="*/ 0 h 12"/>
                <a:gd name="T4" fmla="*/ 29 w 29"/>
                <a:gd name="T5" fmla="*/ 11 h 12"/>
                <a:gd name="T6" fmla="*/ 29 w 29"/>
                <a:gd name="T7" fmla="*/ 11 h 12"/>
                <a:gd name="T8" fmla="*/ 28 w 29"/>
                <a:gd name="T9" fmla="*/ 12 h 12"/>
                <a:gd name="T10" fmla="*/ 0 w 29"/>
                <a:gd name="T11" fmla="*/ 1 h 12"/>
                <a:gd name="T12" fmla="*/ 0 w 29"/>
                <a:gd name="T13" fmla="*/ 1 h 12"/>
                <a:gd name="T14" fmla="*/ 0 w 29"/>
                <a:gd name="T15" fmla="*/ 1 h 12"/>
                <a:gd name="T16" fmla="*/ 0 w 29"/>
                <a:gd name="T17" fmla="*/ 1 h 12"/>
                <a:gd name="T18" fmla="*/ 0 w 29"/>
                <a:gd name="T19" fmla="*/ 1 h 12"/>
                <a:gd name="T20" fmla="*/ 0 w 29"/>
                <a:gd name="T21" fmla="*/ 1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2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0" y="3"/>
                    <a:pt x="20" y="6"/>
                    <a:pt x="29" y="1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28" y="12"/>
                    <a:pt x="28" y="12"/>
                    <a:pt x="28" y="12"/>
                  </a:cubicBezTo>
                  <a:cubicBezTo>
                    <a:pt x="20" y="8"/>
                    <a:pt x="9" y="4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0" name="Freeform 224"/>
            <p:cNvSpPr>
              <a:spLocks noEditPoints="1"/>
            </p:cNvSpPr>
            <p:nvPr/>
          </p:nvSpPr>
          <p:spPr bwMode="auto">
            <a:xfrm>
              <a:off x="9270719" y="3807045"/>
              <a:ext cx="90488" cy="50800"/>
            </a:xfrm>
            <a:custGeom>
              <a:avLst/>
              <a:gdLst>
                <a:gd name="T0" fmla="*/ 0 w 24"/>
                <a:gd name="T1" fmla="*/ 1 h 13"/>
                <a:gd name="T2" fmla="*/ 1 w 24"/>
                <a:gd name="T3" fmla="*/ 0 h 13"/>
                <a:gd name="T4" fmla="*/ 24 w 24"/>
                <a:gd name="T5" fmla="*/ 12 h 13"/>
                <a:gd name="T6" fmla="*/ 24 w 24"/>
                <a:gd name="T7" fmla="*/ 12 h 13"/>
                <a:gd name="T8" fmla="*/ 23 w 24"/>
                <a:gd name="T9" fmla="*/ 13 h 13"/>
                <a:gd name="T10" fmla="*/ 0 w 24"/>
                <a:gd name="T11" fmla="*/ 1 h 13"/>
                <a:gd name="T12" fmla="*/ 0 w 24"/>
                <a:gd name="T13" fmla="*/ 1 h 13"/>
                <a:gd name="T14" fmla="*/ 0 w 24"/>
                <a:gd name="T15" fmla="*/ 1 h 13"/>
                <a:gd name="T16" fmla="*/ 0 w 24"/>
                <a:gd name="T17" fmla="*/ 1 h 13"/>
                <a:gd name="T18" fmla="*/ 0 w 24"/>
                <a:gd name="T19" fmla="*/ 1 h 13"/>
                <a:gd name="T20" fmla="*/ 0 w 24"/>
                <a:gd name="T21" fmla="*/ 1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13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7" y="5"/>
                    <a:pt x="19" y="5"/>
                    <a:pt x="24" y="12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18" y="7"/>
                    <a:pt x="6" y="7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1" name="Freeform 225"/>
            <p:cNvSpPr>
              <a:spLocks/>
            </p:cNvSpPr>
            <p:nvPr/>
          </p:nvSpPr>
          <p:spPr bwMode="auto">
            <a:xfrm>
              <a:off x="9331044" y="3811808"/>
              <a:ext cx="79375" cy="41275"/>
            </a:xfrm>
            <a:custGeom>
              <a:avLst/>
              <a:gdLst>
                <a:gd name="T0" fmla="*/ 0 w 21"/>
                <a:gd name="T1" fmla="*/ 2 h 11"/>
                <a:gd name="T2" fmla="*/ 0 w 21"/>
                <a:gd name="T3" fmla="*/ 0 h 11"/>
                <a:gd name="T4" fmla="*/ 21 w 21"/>
                <a:gd name="T5" fmla="*/ 9 h 11"/>
                <a:gd name="T6" fmla="*/ 21 w 21"/>
                <a:gd name="T7" fmla="*/ 9 h 11"/>
                <a:gd name="T8" fmla="*/ 20 w 21"/>
                <a:gd name="T9" fmla="*/ 11 h 11"/>
                <a:gd name="T10" fmla="*/ 0 w 21"/>
                <a:gd name="T11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11">
                  <a:moveTo>
                    <a:pt x="0" y="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1"/>
                    <a:pt x="15" y="6"/>
                    <a:pt x="21" y="9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4" y="8"/>
                    <a:pt x="6" y="3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2" name="Freeform 226"/>
            <p:cNvSpPr>
              <a:spLocks/>
            </p:cNvSpPr>
            <p:nvPr/>
          </p:nvSpPr>
          <p:spPr bwMode="auto">
            <a:xfrm>
              <a:off x="9396132" y="3807045"/>
              <a:ext cx="76200" cy="38100"/>
            </a:xfrm>
            <a:custGeom>
              <a:avLst/>
              <a:gdLst>
                <a:gd name="T0" fmla="*/ 0 w 20"/>
                <a:gd name="T1" fmla="*/ 1 h 10"/>
                <a:gd name="T2" fmla="*/ 0 w 20"/>
                <a:gd name="T3" fmla="*/ 0 h 10"/>
                <a:gd name="T4" fmla="*/ 20 w 20"/>
                <a:gd name="T5" fmla="*/ 9 h 10"/>
                <a:gd name="T6" fmla="*/ 20 w 20"/>
                <a:gd name="T7" fmla="*/ 9 h 10"/>
                <a:gd name="T8" fmla="*/ 20 w 20"/>
                <a:gd name="T9" fmla="*/ 10 h 10"/>
                <a:gd name="T10" fmla="*/ 0 w 20"/>
                <a:gd name="T1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10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2"/>
                    <a:pt x="14" y="5"/>
                    <a:pt x="20" y="9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13" y="7"/>
                    <a:pt x="7" y="3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3" name="Freeform 227"/>
            <p:cNvSpPr>
              <a:spLocks noEditPoints="1"/>
            </p:cNvSpPr>
            <p:nvPr/>
          </p:nvSpPr>
          <p:spPr bwMode="auto">
            <a:xfrm>
              <a:off x="9453282" y="3803870"/>
              <a:ext cx="71438" cy="34925"/>
            </a:xfrm>
            <a:custGeom>
              <a:avLst/>
              <a:gdLst>
                <a:gd name="T0" fmla="*/ 0 w 19"/>
                <a:gd name="T1" fmla="*/ 1 h 9"/>
                <a:gd name="T2" fmla="*/ 0 w 19"/>
                <a:gd name="T3" fmla="*/ 0 h 9"/>
                <a:gd name="T4" fmla="*/ 19 w 19"/>
                <a:gd name="T5" fmla="*/ 8 h 9"/>
                <a:gd name="T6" fmla="*/ 19 w 19"/>
                <a:gd name="T7" fmla="*/ 8 h 9"/>
                <a:gd name="T8" fmla="*/ 18 w 19"/>
                <a:gd name="T9" fmla="*/ 9 h 9"/>
                <a:gd name="T10" fmla="*/ 0 w 19"/>
                <a:gd name="T11" fmla="*/ 1 h 9"/>
                <a:gd name="T12" fmla="*/ 0 w 19"/>
                <a:gd name="T13" fmla="*/ 1 h 9"/>
                <a:gd name="T14" fmla="*/ 0 w 19"/>
                <a:gd name="T15" fmla="*/ 1 h 9"/>
                <a:gd name="T16" fmla="*/ 0 w 19"/>
                <a:gd name="T17" fmla="*/ 1 h 9"/>
                <a:gd name="T18" fmla="*/ 0 w 19"/>
                <a:gd name="T19" fmla="*/ 1 h 9"/>
                <a:gd name="T20" fmla="*/ 0 w 19"/>
                <a:gd name="T21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9">
                  <a:moveTo>
                    <a:pt x="0" y="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7" y="3"/>
                    <a:pt x="13" y="4"/>
                    <a:pt x="19" y="8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3" y="6"/>
                    <a:pt x="6" y="4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4" name="Freeform 228"/>
            <p:cNvSpPr>
              <a:spLocks noEditPoints="1"/>
            </p:cNvSpPr>
            <p:nvPr/>
          </p:nvSpPr>
          <p:spPr bwMode="auto">
            <a:xfrm>
              <a:off x="9521544" y="3799108"/>
              <a:ext cx="73025" cy="39687"/>
            </a:xfrm>
            <a:custGeom>
              <a:avLst/>
              <a:gdLst>
                <a:gd name="T0" fmla="*/ 0 w 19"/>
                <a:gd name="T1" fmla="*/ 1 h 10"/>
                <a:gd name="T2" fmla="*/ 1 w 19"/>
                <a:gd name="T3" fmla="*/ 0 h 10"/>
                <a:gd name="T4" fmla="*/ 19 w 19"/>
                <a:gd name="T5" fmla="*/ 9 h 10"/>
                <a:gd name="T6" fmla="*/ 19 w 19"/>
                <a:gd name="T7" fmla="*/ 9 h 10"/>
                <a:gd name="T8" fmla="*/ 18 w 19"/>
                <a:gd name="T9" fmla="*/ 10 h 10"/>
                <a:gd name="T10" fmla="*/ 0 w 19"/>
                <a:gd name="T11" fmla="*/ 1 h 10"/>
                <a:gd name="T12" fmla="*/ 0 w 19"/>
                <a:gd name="T13" fmla="*/ 1 h 10"/>
                <a:gd name="T14" fmla="*/ 0 w 19"/>
                <a:gd name="T15" fmla="*/ 1 h 10"/>
                <a:gd name="T16" fmla="*/ 0 w 19"/>
                <a:gd name="T17" fmla="*/ 1 h 10"/>
                <a:gd name="T18" fmla="*/ 0 w 19"/>
                <a:gd name="T19" fmla="*/ 1 h 10"/>
                <a:gd name="T20" fmla="*/ 0 w 19"/>
                <a:gd name="T21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10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6" y="5"/>
                    <a:pt x="14" y="4"/>
                    <a:pt x="19" y="9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4" y="5"/>
                    <a:pt x="5" y="6"/>
                    <a:pt x="0" y="1"/>
                  </a:cubicBezTo>
                  <a:close/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5" name="Freeform 229"/>
            <p:cNvSpPr>
              <a:spLocks/>
            </p:cNvSpPr>
            <p:nvPr/>
          </p:nvSpPr>
          <p:spPr bwMode="auto">
            <a:xfrm>
              <a:off x="9605682" y="3799108"/>
              <a:ext cx="46038" cy="26987"/>
            </a:xfrm>
            <a:custGeom>
              <a:avLst/>
              <a:gdLst>
                <a:gd name="T0" fmla="*/ 0 w 12"/>
                <a:gd name="T1" fmla="*/ 1 h 7"/>
                <a:gd name="T2" fmla="*/ 1 w 12"/>
                <a:gd name="T3" fmla="*/ 0 h 7"/>
                <a:gd name="T4" fmla="*/ 12 w 12"/>
                <a:gd name="T5" fmla="*/ 6 h 7"/>
                <a:gd name="T6" fmla="*/ 12 w 12"/>
                <a:gd name="T7" fmla="*/ 6 h 7"/>
                <a:gd name="T8" fmla="*/ 12 w 12"/>
                <a:gd name="T9" fmla="*/ 7 h 7"/>
                <a:gd name="T10" fmla="*/ 0 w 12"/>
                <a:gd name="T11" fmla="*/ 1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7">
                  <a:moveTo>
                    <a:pt x="0" y="1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4" y="3"/>
                    <a:pt x="8" y="4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8" y="5"/>
                    <a:pt x="3" y="4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6" name="Freeform 230"/>
            <p:cNvSpPr>
              <a:spLocks/>
            </p:cNvSpPr>
            <p:nvPr/>
          </p:nvSpPr>
          <p:spPr bwMode="auto">
            <a:xfrm>
              <a:off x="9061169" y="3546695"/>
              <a:ext cx="452438" cy="157162"/>
            </a:xfrm>
            <a:custGeom>
              <a:avLst/>
              <a:gdLst>
                <a:gd name="T0" fmla="*/ 55 w 119"/>
                <a:gd name="T1" fmla="*/ 40 h 41"/>
                <a:gd name="T2" fmla="*/ 48 w 119"/>
                <a:gd name="T3" fmla="*/ 38 h 41"/>
                <a:gd name="T4" fmla="*/ 48 w 119"/>
                <a:gd name="T5" fmla="*/ 38 h 41"/>
                <a:gd name="T6" fmla="*/ 37 w 119"/>
                <a:gd name="T7" fmla="*/ 36 h 41"/>
                <a:gd name="T8" fmla="*/ 37 w 119"/>
                <a:gd name="T9" fmla="*/ 36 h 41"/>
                <a:gd name="T10" fmla="*/ 24 w 119"/>
                <a:gd name="T11" fmla="*/ 30 h 41"/>
                <a:gd name="T12" fmla="*/ 24 w 119"/>
                <a:gd name="T13" fmla="*/ 30 h 41"/>
                <a:gd name="T14" fmla="*/ 9 w 119"/>
                <a:gd name="T15" fmla="*/ 15 h 41"/>
                <a:gd name="T16" fmla="*/ 9 w 119"/>
                <a:gd name="T17" fmla="*/ 15 h 41"/>
                <a:gd name="T18" fmla="*/ 0 w 119"/>
                <a:gd name="T19" fmla="*/ 1 h 41"/>
                <a:gd name="T20" fmla="*/ 0 w 119"/>
                <a:gd name="T21" fmla="*/ 1 h 41"/>
                <a:gd name="T22" fmla="*/ 0 w 119"/>
                <a:gd name="T23" fmla="*/ 0 h 41"/>
                <a:gd name="T24" fmla="*/ 0 w 119"/>
                <a:gd name="T25" fmla="*/ 0 h 41"/>
                <a:gd name="T26" fmla="*/ 0 w 119"/>
                <a:gd name="T27" fmla="*/ 0 h 41"/>
                <a:gd name="T28" fmla="*/ 2 w 119"/>
                <a:gd name="T29" fmla="*/ 0 h 41"/>
                <a:gd name="T30" fmla="*/ 2 w 119"/>
                <a:gd name="T31" fmla="*/ 1 h 41"/>
                <a:gd name="T32" fmla="*/ 2 w 119"/>
                <a:gd name="T33" fmla="*/ 1 h 41"/>
                <a:gd name="T34" fmla="*/ 10 w 119"/>
                <a:gd name="T35" fmla="*/ 14 h 41"/>
                <a:gd name="T36" fmla="*/ 10 w 119"/>
                <a:gd name="T37" fmla="*/ 14 h 41"/>
                <a:gd name="T38" fmla="*/ 25 w 119"/>
                <a:gd name="T39" fmla="*/ 28 h 41"/>
                <a:gd name="T40" fmla="*/ 25 w 119"/>
                <a:gd name="T41" fmla="*/ 28 h 41"/>
                <a:gd name="T42" fmla="*/ 38 w 119"/>
                <a:gd name="T43" fmla="*/ 34 h 41"/>
                <a:gd name="T44" fmla="*/ 38 w 119"/>
                <a:gd name="T45" fmla="*/ 34 h 41"/>
                <a:gd name="T46" fmla="*/ 48 w 119"/>
                <a:gd name="T47" fmla="*/ 36 h 41"/>
                <a:gd name="T48" fmla="*/ 48 w 119"/>
                <a:gd name="T49" fmla="*/ 36 h 41"/>
                <a:gd name="T50" fmla="*/ 55 w 119"/>
                <a:gd name="T51" fmla="*/ 39 h 41"/>
                <a:gd name="T52" fmla="*/ 55 w 119"/>
                <a:gd name="T53" fmla="*/ 39 h 41"/>
                <a:gd name="T54" fmla="*/ 60 w 119"/>
                <a:gd name="T55" fmla="*/ 39 h 41"/>
                <a:gd name="T56" fmla="*/ 60 w 119"/>
                <a:gd name="T57" fmla="*/ 39 h 41"/>
                <a:gd name="T58" fmla="*/ 74 w 119"/>
                <a:gd name="T59" fmla="*/ 37 h 41"/>
                <a:gd name="T60" fmla="*/ 74 w 119"/>
                <a:gd name="T61" fmla="*/ 37 h 41"/>
                <a:gd name="T62" fmla="*/ 95 w 119"/>
                <a:gd name="T63" fmla="*/ 31 h 41"/>
                <a:gd name="T64" fmla="*/ 95 w 119"/>
                <a:gd name="T65" fmla="*/ 31 h 41"/>
                <a:gd name="T66" fmla="*/ 118 w 119"/>
                <a:gd name="T67" fmla="*/ 13 h 41"/>
                <a:gd name="T68" fmla="*/ 118 w 119"/>
                <a:gd name="T69" fmla="*/ 13 h 41"/>
                <a:gd name="T70" fmla="*/ 119 w 119"/>
                <a:gd name="T71" fmla="*/ 14 h 41"/>
                <a:gd name="T72" fmla="*/ 96 w 119"/>
                <a:gd name="T73" fmla="*/ 32 h 41"/>
                <a:gd name="T74" fmla="*/ 96 w 119"/>
                <a:gd name="T75" fmla="*/ 32 h 41"/>
                <a:gd name="T76" fmla="*/ 74 w 119"/>
                <a:gd name="T77" fmla="*/ 39 h 41"/>
                <a:gd name="T78" fmla="*/ 74 w 119"/>
                <a:gd name="T79" fmla="*/ 39 h 41"/>
                <a:gd name="T80" fmla="*/ 60 w 119"/>
                <a:gd name="T81" fmla="*/ 41 h 41"/>
                <a:gd name="T82" fmla="*/ 60 w 119"/>
                <a:gd name="T83" fmla="*/ 41 h 41"/>
                <a:gd name="T84" fmla="*/ 55 w 119"/>
                <a:gd name="T85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19" h="41">
                  <a:moveTo>
                    <a:pt x="55" y="40"/>
                  </a:moveTo>
                  <a:cubicBezTo>
                    <a:pt x="52" y="40"/>
                    <a:pt x="50" y="38"/>
                    <a:pt x="48" y="38"/>
                  </a:cubicBezTo>
                  <a:cubicBezTo>
                    <a:pt x="48" y="38"/>
                    <a:pt x="48" y="38"/>
                    <a:pt x="48" y="38"/>
                  </a:cubicBezTo>
                  <a:cubicBezTo>
                    <a:pt x="44" y="37"/>
                    <a:pt x="41" y="37"/>
                    <a:pt x="37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3" y="34"/>
                    <a:pt x="28" y="32"/>
                    <a:pt x="24" y="30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18" y="26"/>
                    <a:pt x="14" y="20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6" y="12"/>
                    <a:pt x="0" y="6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5"/>
                    <a:pt x="7" y="10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5" y="19"/>
                    <a:pt x="19" y="25"/>
                    <a:pt x="25" y="28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9" y="31"/>
                    <a:pt x="33" y="33"/>
                    <a:pt x="38" y="34"/>
                  </a:cubicBezTo>
                  <a:cubicBezTo>
                    <a:pt x="38" y="34"/>
                    <a:pt x="38" y="34"/>
                    <a:pt x="38" y="34"/>
                  </a:cubicBezTo>
                  <a:cubicBezTo>
                    <a:pt x="41" y="36"/>
                    <a:pt x="44" y="35"/>
                    <a:pt x="48" y="36"/>
                  </a:cubicBezTo>
                  <a:cubicBezTo>
                    <a:pt x="48" y="36"/>
                    <a:pt x="48" y="36"/>
                    <a:pt x="48" y="36"/>
                  </a:cubicBezTo>
                  <a:cubicBezTo>
                    <a:pt x="51" y="37"/>
                    <a:pt x="53" y="38"/>
                    <a:pt x="55" y="39"/>
                  </a:cubicBezTo>
                  <a:cubicBezTo>
                    <a:pt x="55" y="39"/>
                    <a:pt x="55" y="39"/>
                    <a:pt x="55" y="39"/>
                  </a:cubicBezTo>
                  <a:cubicBezTo>
                    <a:pt x="56" y="39"/>
                    <a:pt x="58" y="39"/>
                    <a:pt x="60" y="39"/>
                  </a:cubicBezTo>
                  <a:cubicBezTo>
                    <a:pt x="60" y="39"/>
                    <a:pt x="60" y="39"/>
                    <a:pt x="60" y="39"/>
                  </a:cubicBezTo>
                  <a:cubicBezTo>
                    <a:pt x="64" y="39"/>
                    <a:pt x="69" y="38"/>
                    <a:pt x="74" y="37"/>
                  </a:cubicBezTo>
                  <a:cubicBezTo>
                    <a:pt x="74" y="37"/>
                    <a:pt x="74" y="37"/>
                    <a:pt x="74" y="37"/>
                  </a:cubicBezTo>
                  <a:cubicBezTo>
                    <a:pt x="82" y="37"/>
                    <a:pt x="88" y="34"/>
                    <a:pt x="95" y="31"/>
                  </a:cubicBezTo>
                  <a:cubicBezTo>
                    <a:pt x="95" y="31"/>
                    <a:pt x="95" y="31"/>
                    <a:pt x="95" y="31"/>
                  </a:cubicBezTo>
                  <a:cubicBezTo>
                    <a:pt x="103" y="27"/>
                    <a:pt x="114" y="19"/>
                    <a:pt x="118" y="13"/>
                  </a:cubicBezTo>
                  <a:cubicBezTo>
                    <a:pt x="118" y="13"/>
                    <a:pt x="118" y="13"/>
                    <a:pt x="118" y="13"/>
                  </a:cubicBezTo>
                  <a:cubicBezTo>
                    <a:pt x="119" y="14"/>
                    <a:pt x="119" y="14"/>
                    <a:pt x="119" y="14"/>
                  </a:cubicBezTo>
                  <a:cubicBezTo>
                    <a:pt x="115" y="20"/>
                    <a:pt x="104" y="28"/>
                    <a:pt x="96" y="32"/>
                  </a:cubicBezTo>
                  <a:cubicBezTo>
                    <a:pt x="96" y="32"/>
                    <a:pt x="96" y="32"/>
                    <a:pt x="96" y="32"/>
                  </a:cubicBezTo>
                  <a:cubicBezTo>
                    <a:pt x="89" y="36"/>
                    <a:pt x="82" y="38"/>
                    <a:pt x="74" y="39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0" y="39"/>
                    <a:pt x="65" y="41"/>
                    <a:pt x="60" y="41"/>
                  </a:cubicBezTo>
                  <a:cubicBezTo>
                    <a:pt x="60" y="41"/>
                    <a:pt x="60" y="41"/>
                    <a:pt x="60" y="41"/>
                  </a:cubicBezTo>
                  <a:cubicBezTo>
                    <a:pt x="58" y="41"/>
                    <a:pt x="56" y="41"/>
                    <a:pt x="55" y="4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434" name="文本框 433"/>
          <p:cNvSpPr txBox="1"/>
          <p:nvPr/>
        </p:nvSpPr>
        <p:spPr>
          <a:xfrm>
            <a:off x="8161968" y="3842770"/>
            <a:ext cx="95162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FFAB2F"/>
                </a:solidFill>
                <a:latin typeface="Impact" panose="020B0806030902050204" pitchFamily="34" charset="0"/>
              </a:rPr>
              <a:t>20</a:t>
            </a:r>
            <a:r>
              <a:rPr lang="en-US" altLang="zh-CN" sz="2000" dirty="0">
                <a:solidFill>
                  <a:srgbClr val="FFAB2F"/>
                </a:solidFill>
                <a:latin typeface="Impact" panose="020B0806030902050204" pitchFamily="34" charset="0"/>
              </a:rPr>
              <a:t>%</a:t>
            </a:r>
            <a:endParaRPr lang="zh-CN" altLang="en-US" sz="3600" dirty="0">
              <a:solidFill>
                <a:srgbClr val="FFAB2F"/>
              </a:solidFill>
              <a:latin typeface="Impact" panose="020B0806030902050204" pitchFamily="34" charset="0"/>
            </a:endParaRPr>
          </a:p>
        </p:txBody>
      </p:sp>
      <p:grpSp>
        <p:nvGrpSpPr>
          <p:cNvPr id="435" name="组合 434"/>
          <p:cNvGrpSpPr/>
          <p:nvPr/>
        </p:nvGrpSpPr>
        <p:grpSpPr>
          <a:xfrm>
            <a:off x="9037717" y="3863770"/>
            <a:ext cx="1923123" cy="870348"/>
            <a:chOff x="7109327" y="3179834"/>
            <a:chExt cx="1923123" cy="870348"/>
          </a:xfrm>
        </p:grpSpPr>
        <p:sp>
          <p:nvSpPr>
            <p:cNvPr id="441" name="文本框 440"/>
            <p:cNvSpPr txBox="1"/>
            <p:nvPr/>
          </p:nvSpPr>
          <p:spPr>
            <a:xfrm>
              <a:off x="7109327" y="3179834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442" name="文本框 441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sp>
        <p:nvSpPr>
          <p:cNvPr id="438" name="文本框 437"/>
          <p:cNvSpPr txBox="1"/>
          <p:nvPr/>
        </p:nvSpPr>
        <p:spPr>
          <a:xfrm>
            <a:off x="7928072" y="4328349"/>
            <a:ext cx="958616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OPTION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439" name="椭圆 438"/>
          <p:cNvSpPr/>
          <p:nvPr/>
        </p:nvSpPr>
        <p:spPr>
          <a:xfrm>
            <a:off x="8750853" y="4403061"/>
            <a:ext cx="226195" cy="226195"/>
          </a:xfrm>
          <a:prstGeom prst="ellipse">
            <a:avLst/>
          </a:prstGeom>
          <a:solidFill>
            <a:srgbClr val="FFAB2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667" dirty="0">
              <a:solidFill>
                <a:prstClr val="white"/>
              </a:solidFill>
            </a:endParaRPr>
          </a:p>
        </p:txBody>
      </p:sp>
      <p:sp>
        <p:nvSpPr>
          <p:cNvPr id="440" name="文本框 439"/>
          <p:cNvSpPr txBox="1"/>
          <p:nvPr/>
        </p:nvSpPr>
        <p:spPr>
          <a:xfrm>
            <a:off x="8660240" y="4375719"/>
            <a:ext cx="394283" cy="2769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latin typeface="Impact" panose="020B0806030902050204" pitchFamily="34" charset="0"/>
              </a:rPr>
              <a:t>02</a:t>
            </a:r>
            <a:endParaRPr lang="zh-CN" altLang="en-US" sz="12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cxnSp>
        <p:nvCxnSpPr>
          <p:cNvPr id="437" name="直接连接符 436"/>
          <p:cNvCxnSpPr/>
          <p:nvPr/>
        </p:nvCxnSpPr>
        <p:spPr>
          <a:xfrm>
            <a:off x="9053819" y="3937186"/>
            <a:ext cx="0" cy="7056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61" name="组合 460"/>
          <p:cNvGrpSpPr/>
          <p:nvPr/>
        </p:nvGrpSpPr>
        <p:grpSpPr>
          <a:xfrm>
            <a:off x="2149361" y="1812865"/>
            <a:ext cx="735695" cy="822135"/>
            <a:chOff x="2206510" y="1870013"/>
            <a:chExt cx="735694" cy="822135"/>
          </a:xfrm>
        </p:grpSpPr>
        <p:sp>
          <p:nvSpPr>
            <p:cNvPr id="126" name="AutoShape 117"/>
            <p:cNvSpPr>
              <a:spLocks noChangeAspect="1" noChangeArrowheads="1" noTextEdit="1"/>
            </p:cNvSpPr>
            <p:nvPr/>
          </p:nvSpPr>
          <p:spPr bwMode="auto">
            <a:xfrm>
              <a:off x="2206510" y="1870013"/>
              <a:ext cx="735694" cy="8182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7" name="Freeform 119"/>
            <p:cNvSpPr>
              <a:spLocks/>
            </p:cNvSpPr>
            <p:nvPr/>
          </p:nvSpPr>
          <p:spPr bwMode="auto">
            <a:xfrm>
              <a:off x="2623339" y="2471247"/>
              <a:ext cx="309260" cy="174800"/>
            </a:xfrm>
            <a:custGeom>
              <a:avLst/>
              <a:gdLst>
                <a:gd name="T0" fmla="*/ 7 w 67"/>
                <a:gd name="T1" fmla="*/ 38 h 38"/>
                <a:gd name="T2" fmla="*/ 3 w 67"/>
                <a:gd name="T3" fmla="*/ 34 h 38"/>
                <a:gd name="T4" fmla="*/ 0 w 67"/>
                <a:gd name="T5" fmla="*/ 30 h 38"/>
                <a:gd name="T6" fmla="*/ 0 w 67"/>
                <a:gd name="T7" fmla="*/ 30 h 38"/>
                <a:gd name="T8" fmla="*/ 1 w 67"/>
                <a:gd name="T9" fmla="*/ 29 h 38"/>
                <a:gd name="T10" fmla="*/ 14 w 67"/>
                <a:gd name="T11" fmla="*/ 20 h 38"/>
                <a:gd name="T12" fmla="*/ 28 w 67"/>
                <a:gd name="T13" fmla="*/ 12 h 38"/>
                <a:gd name="T14" fmla="*/ 43 w 67"/>
                <a:gd name="T15" fmla="*/ 5 h 38"/>
                <a:gd name="T16" fmla="*/ 59 w 67"/>
                <a:gd name="T17" fmla="*/ 0 h 38"/>
                <a:gd name="T18" fmla="*/ 60 w 67"/>
                <a:gd name="T19" fmla="*/ 0 h 38"/>
                <a:gd name="T20" fmla="*/ 60 w 67"/>
                <a:gd name="T21" fmla="*/ 1 h 38"/>
                <a:gd name="T22" fmla="*/ 63 w 67"/>
                <a:gd name="T23" fmla="*/ 6 h 38"/>
                <a:gd name="T24" fmla="*/ 65 w 67"/>
                <a:gd name="T25" fmla="*/ 9 h 38"/>
                <a:gd name="T26" fmla="*/ 66 w 67"/>
                <a:gd name="T27" fmla="*/ 10 h 38"/>
                <a:gd name="T28" fmla="*/ 66 w 67"/>
                <a:gd name="T29" fmla="*/ 11 h 38"/>
                <a:gd name="T30" fmla="*/ 66 w 67"/>
                <a:gd name="T31" fmla="*/ 11 h 38"/>
                <a:gd name="T32" fmla="*/ 66 w 67"/>
                <a:gd name="T33" fmla="*/ 11 h 38"/>
                <a:gd name="T34" fmla="*/ 66 w 67"/>
                <a:gd name="T35" fmla="*/ 10 h 38"/>
                <a:gd name="T36" fmla="*/ 65 w 67"/>
                <a:gd name="T37" fmla="*/ 9 h 38"/>
                <a:gd name="T38" fmla="*/ 62 w 67"/>
                <a:gd name="T39" fmla="*/ 7 h 38"/>
                <a:gd name="T40" fmla="*/ 58 w 67"/>
                <a:gd name="T41" fmla="*/ 2 h 38"/>
                <a:gd name="T42" fmla="*/ 59 w 67"/>
                <a:gd name="T43" fmla="*/ 2 h 38"/>
                <a:gd name="T44" fmla="*/ 52 w 67"/>
                <a:gd name="T45" fmla="*/ 5 h 38"/>
                <a:gd name="T46" fmla="*/ 45 w 67"/>
                <a:gd name="T47" fmla="*/ 8 h 38"/>
                <a:gd name="T48" fmla="*/ 30 w 67"/>
                <a:gd name="T49" fmla="*/ 15 h 38"/>
                <a:gd name="T50" fmla="*/ 16 w 67"/>
                <a:gd name="T51" fmla="*/ 23 h 38"/>
                <a:gd name="T52" fmla="*/ 2 w 67"/>
                <a:gd name="T53" fmla="*/ 31 h 38"/>
                <a:gd name="T54" fmla="*/ 2 w 67"/>
                <a:gd name="T55" fmla="*/ 30 h 38"/>
                <a:gd name="T56" fmla="*/ 4 w 67"/>
                <a:gd name="T57" fmla="*/ 34 h 38"/>
                <a:gd name="T58" fmla="*/ 7 w 67"/>
                <a:gd name="T59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" h="38">
                  <a:moveTo>
                    <a:pt x="7" y="38"/>
                  </a:moveTo>
                  <a:cubicBezTo>
                    <a:pt x="5" y="36"/>
                    <a:pt x="4" y="35"/>
                    <a:pt x="3" y="34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5" y="26"/>
                    <a:pt x="10" y="23"/>
                    <a:pt x="14" y="20"/>
                  </a:cubicBezTo>
                  <a:cubicBezTo>
                    <a:pt x="19" y="17"/>
                    <a:pt x="23" y="14"/>
                    <a:pt x="28" y="12"/>
                  </a:cubicBezTo>
                  <a:cubicBezTo>
                    <a:pt x="33" y="9"/>
                    <a:pt x="38" y="7"/>
                    <a:pt x="43" y="5"/>
                  </a:cubicBezTo>
                  <a:cubicBezTo>
                    <a:pt x="48" y="3"/>
                    <a:pt x="54" y="1"/>
                    <a:pt x="59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0" y="1"/>
                    <a:pt x="60" y="1"/>
                    <a:pt x="60" y="1"/>
                  </a:cubicBezTo>
                  <a:cubicBezTo>
                    <a:pt x="61" y="2"/>
                    <a:pt x="62" y="4"/>
                    <a:pt x="63" y="6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6" y="9"/>
                    <a:pt x="66" y="10"/>
                    <a:pt x="66" y="10"/>
                  </a:cubicBezTo>
                  <a:cubicBezTo>
                    <a:pt x="66" y="10"/>
                    <a:pt x="66" y="11"/>
                    <a:pt x="66" y="11"/>
                  </a:cubicBezTo>
                  <a:cubicBezTo>
                    <a:pt x="67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1"/>
                  </a:cubicBezTo>
                  <a:cubicBezTo>
                    <a:pt x="66" y="11"/>
                    <a:pt x="66" y="11"/>
                    <a:pt x="66" y="1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2" y="7"/>
                    <a:pt x="62" y="7"/>
                    <a:pt x="62" y="7"/>
                  </a:cubicBezTo>
                  <a:cubicBezTo>
                    <a:pt x="61" y="5"/>
                    <a:pt x="59" y="4"/>
                    <a:pt x="58" y="2"/>
                  </a:cubicBezTo>
                  <a:cubicBezTo>
                    <a:pt x="59" y="2"/>
                    <a:pt x="59" y="2"/>
                    <a:pt x="59" y="2"/>
                  </a:cubicBezTo>
                  <a:cubicBezTo>
                    <a:pt x="52" y="5"/>
                    <a:pt x="52" y="5"/>
                    <a:pt x="52" y="5"/>
                  </a:cubicBezTo>
                  <a:cubicBezTo>
                    <a:pt x="50" y="6"/>
                    <a:pt x="47" y="7"/>
                    <a:pt x="45" y="8"/>
                  </a:cubicBezTo>
                  <a:cubicBezTo>
                    <a:pt x="40" y="11"/>
                    <a:pt x="35" y="13"/>
                    <a:pt x="30" y="15"/>
                  </a:cubicBezTo>
                  <a:cubicBezTo>
                    <a:pt x="26" y="18"/>
                    <a:pt x="21" y="21"/>
                    <a:pt x="16" y="23"/>
                  </a:cubicBezTo>
                  <a:cubicBezTo>
                    <a:pt x="11" y="26"/>
                    <a:pt x="7" y="28"/>
                    <a:pt x="2" y="31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5"/>
                    <a:pt x="6" y="36"/>
                    <a:pt x="7" y="38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8" name="Freeform 120"/>
            <p:cNvSpPr>
              <a:spLocks/>
            </p:cNvSpPr>
            <p:nvPr/>
          </p:nvSpPr>
          <p:spPr bwMode="auto">
            <a:xfrm>
              <a:off x="2632944" y="2461643"/>
              <a:ext cx="226663" cy="144066"/>
            </a:xfrm>
            <a:custGeom>
              <a:avLst/>
              <a:gdLst>
                <a:gd name="T0" fmla="*/ 5 w 49"/>
                <a:gd name="T1" fmla="*/ 31 h 31"/>
                <a:gd name="T2" fmla="*/ 0 w 49"/>
                <a:gd name="T3" fmla="*/ 22 h 31"/>
                <a:gd name="T4" fmla="*/ 0 w 49"/>
                <a:gd name="T5" fmla="*/ 22 h 31"/>
                <a:gd name="T6" fmla="*/ 0 w 49"/>
                <a:gd name="T7" fmla="*/ 21 h 31"/>
                <a:gd name="T8" fmla="*/ 12 w 49"/>
                <a:gd name="T9" fmla="*/ 14 h 31"/>
                <a:gd name="T10" fmla="*/ 24 w 49"/>
                <a:gd name="T11" fmla="*/ 6 h 31"/>
                <a:gd name="T12" fmla="*/ 37 w 49"/>
                <a:gd name="T13" fmla="*/ 1 h 31"/>
                <a:gd name="T14" fmla="*/ 44 w 49"/>
                <a:gd name="T15" fmla="*/ 0 h 31"/>
                <a:gd name="T16" fmla="*/ 47 w 49"/>
                <a:gd name="T17" fmla="*/ 1 h 31"/>
                <a:gd name="T18" fmla="*/ 49 w 49"/>
                <a:gd name="T19" fmla="*/ 4 h 31"/>
                <a:gd name="T20" fmla="*/ 44 w 49"/>
                <a:gd name="T21" fmla="*/ 1 h 31"/>
                <a:gd name="T22" fmla="*/ 37 w 49"/>
                <a:gd name="T23" fmla="*/ 3 h 31"/>
                <a:gd name="T24" fmla="*/ 25 w 49"/>
                <a:gd name="T25" fmla="*/ 9 h 31"/>
                <a:gd name="T26" fmla="*/ 13 w 49"/>
                <a:gd name="T27" fmla="*/ 16 h 31"/>
                <a:gd name="T28" fmla="*/ 1 w 49"/>
                <a:gd name="T29" fmla="*/ 23 h 31"/>
                <a:gd name="T30" fmla="*/ 1 w 49"/>
                <a:gd name="T31" fmla="*/ 22 h 31"/>
                <a:gd name="T32" fmla="*/ 3 w 49"/>
                <a:gd name="T33" fmla="*/ 26 h 31"/>
                <a:gd name="T34" fmla="*/ 5 w 49"/>
                <a:gd name="T3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31">
                  <a:moveTo>
                    <a:pt x="5" y="31"/>
                  </a:moveTo>
                  <a:cubicBezTo>
                    <a:pt x="3" y="28"/>
                    <a:pt x="1" y="25"/>
                    <a:pt x="0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19"/>
                    <a:pt x="8" y="16"/>
                    <a:pt x="12" y="14"/>
                  </a:cubicBezTo>
                  <a:cubicBezTo>
                    <a:pt x="16" y="11"/>
                    <a:pt x="20" y="9"/>
                    <a:pt x="24" y="6"/>
                  </a:cubicBezTo>
                  <a:cubicBezTo>
                    <a:pt x="28" y="4"/>
                    <a:pt x="32" y="2"/>
                    <a:pt x="37" y="1"/>
                  </a:cubicBezTo>
                  <a:cubicBezTo>
                    <a:pt x="39" y="0"/>
                    <a:pt x="41" y="0"/>
                    <a:pt x="44" y="0"/>
                  </a:cubicBezTo>
                  <a:cubicBezTo>
                    <a:pt x="45" y="0"/>
                    <a:pt x="46" y="0"/>
                    <a:pt x="47" y="1"/>
                  </a:cubicBezTo>
                  <a:cubicBezTo>
                    <a:pt x="48" y="2"/>
                    <a:pt x="49" y="3"/>
                    <a:pt x="49" y="4"/>
                  </a:cubicBezTo>
                  <a:cubicBezTo>
                    <a:pt x="48" y="2"/>
                    <a:pt x="46" y="1"/>
                    <a:pt x="44" y="1"/>
                  </a:cubicBezTo>
                  <a:cubicBezTo>
                    <a:pt x="42" y="1"/>
                    <a:pt x="40" y="2"/>
                    <a:pt x="37" y="3"/>
                  </a:cubicBezTo>
                  <a:cubicBezTo>
                    <a:pt x="33" y="4"/>
                    <a:pt x="29" y="7"/>
                    <a:pt x="25" y="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9" y="18"/>
                    <a:pt x="5" y="20"/>
                    <a:pt x="1" y="23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3"/>
                    <a:pt x="2" y="25"/>
                    <a:pt x="3" y="26"/>
                  </a:cubicBezTo>
                  <a:lnTo>
                    <a:pt x="5" y="31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9" name="Freeform 121"/>
            <p:cNvSpPr>
              <a:spLocks/>
            </p:cNvSpPr>
            <p:nvPr/>
          </p:nvSpPr>
          <p:spPr bwMode="auto">
            <a:xfrm>
              <a:off x="2679045" y="2567291"/>
              <a:ext cx="13446" cy="74914"/>
            </a:xfrm>
            <a:custGeom>
              <a:avLst/>
              <a:gdLst>
                <a:gd name="T0" fmla="*/ 2 w 3"/>
                <a:gd name="T1" fmla="*/ 0 h 16"/>
                <a:gd name="T2" fmla="*/ 3 w 3"/>
                <a:gd name="T3" fmla="*/ 2 h 16"/>
                <a:gd name="T4" fmla="*/ 2 w 3"/>
                <a:gd name="T5" fmla="*/ 8 h 16"/>
                <a:gd name="T6" fmla="*/ 0 w 3"/>
                <a:gd name="T7" fmla="*/ 13 h 16"/>
                <a:gd name="T8" fmla="*/ 0 w 3"/>
                <a:gd name="T9" fmla="*/ 16 h 16"/>
                <a:gd name="T10" fmla="*/ 0 w 3"/>
                <a:gd name="T11" fmla="*/ 13 h 16"/>
                <a:gd name="T12" fmla="*/ 1 w 3"/>
                <a:gd name="T13" fmla="*/ 8 h 16"/>
                <a:gd name="T14" fmla="*/ 2 w 3"/>
                <a:gd name="T15" fmla="*/ 2 h 16"/>
                <a:gd name="T16" fmla="*/ 2 w 3"/>
                <a:gd name="T1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6">
                  <a:moveTo>
                    <a:pt x="2" y="0"/>
                  </a:moveTo>
                  <a:cubicBezTo>
                    <a:pt x="2" y="0"/>
                    <a:pt x="3" y="1"/>
                    <a:pt x="3" y="2"/>
                  </a:cubicBezTo>
                  <a:cubicBezTo>
                    <a:pt x="3" y="4"/>
                    <a:pt x="2" y="6"/>
                    <a:pt x="2" y="8"/>
                  </a:cubicBezTo>
                  <a:cubicBezTo>
                    <a:pt x="1" y="10"/>
                    <a:pt x="0" y="12"/>
                    <a:pt x="0" y="13"/>
                  </a:cubicBezTo>
                  <a:cubicBezTo>
                    <a:pt x="0" y="15"/>
                    <a:pt x="0" y="16"/>
                    <a:pt x="0" y="16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1" y="8"/>
                  </a:cubicBezTo>
                  <a:cubicBezTo>
                    <a:pt x="1" y="6"/>
                    <a:pt x="2" y="4"/>
                    <a:pt x="2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0" name="Freeform 122"/>
            <p:cNvSpPr>
              <a:spLocks/>
            </p:cNvSpPr>
            <p:nvPr/>
          </p:nvSpPr>
          <p:spPr bwMode="auto">
            <a:xfrm>
              <a:off x="2692491" y="2494298"/>
              <a:ext cx="245872" cy="184404"/>
            </a:xfrm>
            <a:custGeom>
              <a:avLst/>
              <a:gdLst>
                <a:gd name="T0" fmla="*/ 3 w 53"/>
                <a:gd name="T1" fmla="*/ 24 h 40"/>
                <a:gd name="T2" fmla="*/ 8 w 53"/>
                <a:gd name="T3" fmla="*/ 13 h 40"/>
                <a:gd name="T4" fmla="*/ 6 w 53"/>
                <a:gd name="T5" fmla="*/ 25 h 40"/>
                <a:gd name="T6" fmla="*/ 5 w 53"/>
                <a:gd name="T7" fmla="*/ 35 h 40"/>
                <a:gd name="T8" fmla="*/ 6 w 53"/>
                <a:gd name="T9" fmla="*/ 32 h 40"/>
                <a:gd name="T10" fmla="*/ 11 w 53"/>
                <a:gd name="T11" fmla="*/ 23 h 40"/>
                <a:gd name="T12" fmla="*/ 17 w 53"/>
                <a:gd name="T13" fmla="*/ 11 h 40"/>
                <a:gd name="T14" fmla="*/ 13 w 53"/>
                <a:gd name="T15" fmla="*/ 28 h 40"/>
                <a:gd name="T16" fmla="*/ 12 w 53"/>
                <a:gd name="T17" fmla="*/ 34 h 40"/>
                <a:gd name="T18" fmla="*/ 16 w 53"/>
                <a:gd name="T19" fmla="*/ 27 h 40"/>
                <a:gd name="T20" fmla="*/ 21 w 53"/>
                <a:gd name="T21" fmla="*/ 11 h 40"/>
                <a:gd name="T22" fmla="*/ 26 w 53"/>
                <a:gd name="T23" fmla="*/ 4 h 40"/>
                <a:gd name="T24" fmla="*/ 27 w 53"/>
                <a:gd name="T25" fmla="*/ 4 h 40"/>
                <a:gd name="T26" fmla="*/ 22 w 53"/>
                <a:gd name="T27" fmla="*/ 34 h 40"/>
                <a:gd name="T28" fmla="*/ 25 w 53"/>
                <a:gd name="T29" fmla="*/ 25 h 40"/>
                <a:gd name="T30" fmla="*/ 35 w 53"/>
                <a:gd name="T31" fmla="*/ 0 h 40"/>
                <a:gd name="T32" fmla="*/ 36 w 53"/>
                <a:gd name="T33" fmla="*/ 8 h 40"/>
                <a:gd name="T34" fmla="*/ 32 w 53"/>
                <a:gd name="T35" fmla="*/ 23 h 40"/>
                <a:gd name="T36" fmla="*/ 30 w 53"/>
                <a:gd name="T37" fmla="*/ 30 h 40"/>
                <a:gd name="T38" fmla="*/ 35 w 53"/>
                <a:gd name="T39" fmla="*/ 26 h 40"/>
                <a:gd name="T40" fmla="*/ 41 w 53"/>
                <a:gd name="T41" fmla="*/ 14 h 40"/>
                <a:gd name="T42" fmla="*/ 46 w 53"/>
                <a:gd name="T43" fmla="*/ 7 h 40"/>
                <a:gd name="T44" fmla="*/ 45 w 53"/>
                <a:gd name="T45" fmla="*/ 14 h 40"/>
                <a:gd name="T46" fmla="*/ 42 w 53"/>
                <a:gd name="T47" fmla="*/ 24 h 40"/>
                <a:gd name="T48" fmla="*/ 41 w 53"/>
                <a:gd name="T49" fmla="*/ 28 h 40"/>
                <a:gd name="T50" fmla="*/ 51 w 53"/>
                <a:gd name="T51" fmla="*/ 19 h 40"/>
                <a:gd name="T52" fmla="*/ 51 w 53"/>
                <a:gd name="T53" fmla="*/ 19 h 40"/>
                <a:gd name="T54" fmla="*/ 42 w 53"/>
                <a:gd name="T55" fmla="*/ 29 h 40"/>
                <a:gd name="T56" fmla="*/ 41 w 53"/>
                <a:gd name="T57" fmla="*/ 29 h 40"/>
                <a:gd name="T58" fmla="*/ 43 w 53"/>
                <a:gd name="T59" fmla="*/ 19 h 40"/>
                <a:gd name="T60" fmla="*/ 45 w 53"/>
                <a:gd name="T61" fmla="*/ 9 h 40"/>
                <a:gd name="T62" fmla="*/ 42 w 53"/>
                <a:gd name="T63" fmla="*/ 15 h 40"/>
                <a:gd name="T64" fmla="*/ 36 w 53"/>
                <a:gd name="T65" fmla="*/ 27 h 40"/>
                <a:gd name="T66" fmla="*/ 31 w 53"/>
                <a:gd name="T67" fmla="*/ 31 h 40"/>
                <a:gd name="T68" fmla="*/ 30 w 53"/>
                <a:gd name="T69" fmla="*/ 31 h 40"/>
                <a:gd name="T70" fmla="*/ 32 w 53"/>
                <a:gd name="T71" fmla="*/ 15 h 40"/>
                <a:gd name="T72" fmla="*/ 35 w 53"/>
                <a:gd name="T73" fmla="*/ 0 h 40"/>
                <a:gd name="T74" fmla="*/ 30 w 53"/>
                <a:gd name="T75" fmla="*/ 17 h 40"/>
                <a:gd name="T76" fmla="*/ 22 w 53"/>
                <a:gd name="T77" fmla="*/ 34 h 40"/>
                <a:gd name="T78" fmla="*/ 20 w 53"/>
                <a:gd name="T79" fmla="*/ 33 h 40"/>
                <a:gd name="T80" fmla="*/ 25 w 53"/>
                <a:gd name="T81" fmla="*/ 4 h 40"/>
                <a:gd name="T82" fmla="*/ 25 w 53"/>
                <a:gd name="T83" fmla="*/ 8 h 40"/>
                <a:gd name="T84" fmla="*/ 21 w 53"/>
                <a:gd name="T85" fmla="*/ 20 h 40"/>
                <a:gd name="T86" fmla="*/ 16 w 53"/>
                <a:gd name="T87" fmla="*/ 32 h 40"/>
                <a:gd name="T88" fmla="*/ 12 w 53"/>
                <a:gd name="T89" fmla="*/ 37 h 40"/>
                <a:gd name="T90" fmla="*/ 11 w 53"/>
                <a:gd name="T91" fmla="*/ 28 h 40"/>
                <a:gd name="T92" fmla="*/ 16 w 53"/>
                <a:gd name="T93" fmla="*/ 10 h 40"/>
                <a:gd name="T94" fmla="*/ 12 w 53"/>
                <a:gd name="T95" fmla="*/ 23 h 40"/>
                <a:gd name="T96" fmla="*/ 7 w 53"/>
                <a:gd name="T97" fmla="*/ 33 h 40"/>
                <a:gd name="T98" fmla="*/ 4 w 53"/>
                <a:gd name="T99" fmla="*/ 37 h 40"/>
                <a:gd name="T100" fmla="*/ 4 w 53"/>
                <a:gd name="T101" fmla="*/ 30 h 40"/>
                <a:gd name="T102" fmla="*/ 8 w 53"/>
                <a:gd name="T103" fmla="*/ 15 h 40"/>
                <a:gd name="T104" fmla="*/ 3 w 53"/>
                <a:gd name="T105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3" h="40">
                  <a:moveTo>
                    <a:pt x="0" y="33"/>
                  </a:moveTo>
                  <a:cubicBezTo>
                    <a:pt x="3" y="24"/>
                    <a:pt x="3" y="24"/>
                    <a:pt x="3" y="24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8"/>
                    <a:pt x="7" y="22"/>
                    <a:pt x="6" y="25"/>
                  </a:cubicBezTo>
                  <a:cubicBezTo>
                    <a:pt x="5" y="30"/>
                    <a:pt x="5" y="30"/>
                    <a:pt x="5" y="30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6" y="32"/>
                    <a:pt x="6" y="32"/>
                    <a:pt x="6" y="32"/>
                  </a:cubicBezTo>
                  <a:cubicBezTo>
                    <a:pt x="7" y="31"/>
                    <a:pt x="7" y="30"/>
                    <a:pt x="8" y="29"/>
                  </a:cubicBezTo>
                  <a:cubicBezTo>
                    <a:pt x="11" y="23"/>
                    <a:pt x="11" y="23"/>
                    <a:pt x="11" y="23"/>
                  </a:cubicBezTo>
                  <a:cubicBezTo>
                    <a:pt x="12" y="19"/>
                    <a:pt x="14" y="14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6" y="15"/>
                    <a:pt x="15" y="19"/>
                    <a:pt x="14" y="22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3" y="34"/>
                    <a:pt x="13" y="34"/>
                    <a:pt x="13" y="34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3" y="33"/>
                    <a:pt x="14" y="32"/>
                    <a:pt x="14" y="31"/>
                  </a:cubicBezTo>
                  <a:cubicBezTo>
                    <a:pt x="15" y="29"/>
                    <a:pt x="16" y="28"/>
                    <a:pt x="16" y="27"/>
                  </a:cubicBezTo>
                  <a:cubicBezTo>
                    <a:pt x="17" y="25"/>
                    <a:pt x="18" y="22"/>
                    <a:pt x="19" y="19"/>
                  </a:cubicBezTo>
                  <a:cubicBezTo>
                    <a:pt x="20" y="17"/>
                    <a:pt x="20" y="14"/>
                    <a:pt x="21" y="11"/>
                  </a:cubicBezTo>
                  <a:cubicBezTo>
                    <a:pt x="22" y="10"/>
                    <a:pt x="23" y="9"/>
                    <a:pt x="23" y="7"/>
                  </a:cubicBezTo>
                  <a:cubicBezTo>
                    <a:pt x="24" y="6"/>
                    <a:pt x="25" y="5"/>
                    <a:pt x="26" y="4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21" y="33"/>
                    <a:pt x="21" y="33"/>
                    <a:pt x="21" y="33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31" y="11"/>
                    <a:pt x="33" y="5"/>
                    <a:pt x="3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4" y="16"/>
                    <a:pt x="34" y="16"/>
                    <a:pt x="34" y="16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2" y="26"/>
                    <a:pt x="32" y="28"/>
                    <a:pt x="31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1" y="30"/>
                    <a:pt x="32" y="29"/>
                    <a:pt x="33" y="28"/>
                  </a:cubicBezTo>
                  <a:cubicBezTo>
                    <a:pt x="34" y="28"/>
                    <a:pt x="34" y="27"/>
                    <a:pt x="35" y="26"/>
                  </a:cubicBezTo>
                  <a:cubicBezTo>
                    <a:pt x="36" y="24"/>
                    <a:pt x="37" y="22"/>
                    <a:pt x="38" y="20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2"/>
                    <a:pt x="43" y="11"/>
                    <a:pt x="45" y="9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45" y="14"/>
                    <a:pt x="45" y="14"/>
                    <a:pt x="45" y="14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2" y="24"/>
                    <a:pt x="42" y="24"/>
                    <a:pt x="42" y="24"/>
                  </a:cubicBezTo>
                  <a:cubicBezTo>
                    <a:pt x="42" y="29"/>
                    <a:pt x="42" y="29"/>
                    <a:pt x="42" y="29"/>
                  </a:cubicBezTo>
                  <a:cubicBezTo>
                    <a:pt x="41" y="28"/>
                    <a:pt x="41" y="28"/>
                    <a:pt x="41" y="28"/>
                  </a:cubicBezTo>
                  <a:cubicBezTo>
                    <a:pt x="43" y="27"/>
                    <a:pt x="46" y="24"/>
                    <a:pt x="48" y="22"/>
                  </a:cubicBezTo>
                  <a:cubicBezTo>
                    <a:pt x="49" y="21"/>
                    <a:pt x="50" y="20"/>
                    <a:pt x="51" y="19"/>
                  </a:cubicBezTo>
                  <a:cubicBezTo>
                    <a:pt x="52" y="17"/>
                    <a:pt x="52" y="16"/>
                    <a:pt x="53" y="15"/>
                  </a:cubicBezTo>
                  <a:cubicBezTo>
                    <a:pt x="52" y="16"/>
                    <a:pt x="52" y="18"/>
                    <a:pt x="51" y="19"/>
                  </a:cubicBezTo>
                  <a:cubicBezTo>
                    <a:pt x="50" y="20"/>
                    <a:pt x="49" y="21"/>
                    <a:pt x="48" y="22"/>
                  </a:cubicBezTo>
                  <a:cubicBezTo>
                    <a:pt x="46" y="25"/>
                    <a:pt x="44" y="27"/>
                    <a:pt x="42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5" y="9"/>
                    <a:pt x="45" y="9"/>
                    <a:pt x="45" y="9"/>
                  </a:cubicBezTo>
                  <a:cubicBezTo>
                    <a:pt x="46" y="10"/>
                    <a:pt x="46" y="10"/>
                    <a:pt x="46" y="10"/>
                  </a:cubicBezTo>
                  <a:cubicBezTo>
                    <a:pt x="44" y="11"/>
                    <a:pt x="43" y="13"/>
                    <a:pt x="42" y="15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8" y="23"/>
                    <a:pt x="37" y="25"/>
                    <a:pt x="36" y="27"/>
                  </a:cubicBezTo>
                  <a:cubicBezTo>
                    <a:pt x="36" y="28"/>
                    <a:pt x="35" y="28"/>
                    <a:pt x="34" y="29"/>
                  </a:cubicBezTo>
                  <a:cubicBezTo>
                    <a:pt x="33" y="30"/>
                    <a:pt x="32" y="31"/>
                    <a:pt x="31" y="31"/>
                  </a:cubicBezTo>
                  <a:cubicBezTo>
                    <a:pt x="30" y="32"/>
                    <a:pt x="30" y="32"/>
                    <a:pt x="30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28"/>
                    <a:pt x="30" y="26"/>
                    <a:pt x="31" y="23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5" y="6"/>
                    <a:pt x="33" y="12"/>
                    <a:pt x="30" y="17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2" y="34"/>
                    <a:pt x="22" y="34"/>
                    <a:pt x="22" y="34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0" y="33"/>
                    <a:pt x="20" y="33"/>
                    <a:pt x="20" y="33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7" y="5"/>
                    <a:pt x="27" y="5"/>
                    <a:pt x="27" y="5"/>
                  </a:cubicBezTo>
                  <a:cubicBezTo>
                    <a:pt x="26" y="6"/>
                    <a:pt x="26" y="7"/>
                    <a:pt x="25" y="8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2" y="15"/>
                    <a:pt x="21" y="17"/>
                    <a:pt x="21" y="20"/>
                  </a:cubicBezTo>
                  <a:cubicBezTo>
                    <a:pt x="20" y="22"/>
                    <a:pt x="19" y="25"/>
                    <a:pt x="18" y="28"/>
                  </a:cubicBezTo>
                  <a:cubicBezTo>
                    <a:pt x="17" y="29"/>
                    <a:pt x="16" y="30"/>
                    <a:pt x="16" y="32"/>
                  </a:cubicBezTo>
                  <a:cubicBezTo>
                    <a:pt x="15" y="33"/>
                    <a:pt x="14" y="34"/>
                    <a:pt x="13" y="35"/>
                  </a:cubicBezTo>
                  <a:cubicBezTo>
                    <a:pt x="12" y="37"/>
                    <a:pt x="12" y="37"/>
                    <a:pt x="12" y="37"/>
                  </a:cubicBezTo>
                  <a:cubicBezTo>
                    <a:pt x="12" y="34"/>
                    <a:pt x="12" y="34"/>
                    <a:pt x="12" y="34"/>
                  </a:cubicBezTo>
                  <a:cubicBezTo>
                    <a:pt x="12" y="32"/>
                    <a:pt x="11" y="30"/>
                    <a:pt x="11" y="28"/>
                  </a:cubicBezTo>
                  <a:cubicBezTo>
                    <a:pt x="12" y="22"/>
                    <a:pt x="12" y="22"/>
                    <a:pt x="12" y="22"/>
                  </a:cubicBezTo>
                  <a:cubicBezTo>
                    <a:pt x="14" y="18"/>
                    <a:pt x="15" y="14"/>
                    <a:pt x="16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5" y="15"/>
                    <a:pt x="13" y="19"/>
                    <a:pt x="12" y="23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8" y="32"/>
                    <a:pt x="7" y="33"/>
                  </a:cubicBezTo>
                  <a:cubicBezTo>
                    <a:pt x="5" y="35"/>
                    <a:pt x="5" y="35"/>
                    <a:pt x="5" y="35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4" y="35"/>
                    <a:pt x="4" y="35"/>
                    <a:pt x="4" y="35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21"/>
                    <a:pt x="7" y="18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3" y="24"/>
                    <a:pt x="3" y="24"/>
                    <a:pt x="3" y="24"/>
                  </a:cubicBezTo>
                  <a:lnTo>
                    <a:pt x="0" y="33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1" name="Freeform 123"/>
            <p:cNvSpPr>
              <a:spLocks/>
            </p:cNvSpPr>
            <p:nvPr/>
          </p:nvSpPr>
          <p:spPr bwMode="auto">
            <a:xfrm>
              <a:off x="2548425" y="2165828"/>
              <a:ext cx="147907" cy="272764"/>
            </a:xfrm>
            <a:custGeom>
              <a:avLst/>
              <a:gdLst>
                <a:gd name="T0" fmla="*/ 17 w 32"/>
                <a:gd name="T1" fmla="*/ 59 h 59"/>
                <a:gd name="T2" fmla="*/ 18 w 32"/>
                <a:gd name="T3" fmla="*/ 58 h 59"/>
                <a:gd name="T4" fmla="*/ 19 w 32"/>
                <a:gd name="T5" fmla="*/ 55 h 59"/>
                <a:gd name="T6" fmla="*/ 17 w 32"/>
                <a:gd name="T7" fmla="*/ 50 h 59"/>
                <a:gd name="T8" fmla="*/ 14 w 32"/>
                <a:gd name="T9" fmla="*/ 43 h 59"/>
                <a:gd name="T10" fmla="*/ 10 w 32"/>
                <a:gd name="T11" fmla="*/ 34 h 59"/>
                <a:gd name="T12" fmla="*/ 6 w 32"/>
                <a:gd name="T13" fmla="*/ 25 h 59"/>
                <a:gd name="T14" fmla="*/ 1 w 32"/>
                <a:gd name="T15" fmla="*/ 15 h 59"/>
                <a:gd name="T16" fmla="*/ 2 w 32"/>
                <a:gd name="T17" fmla="*/ 4 h 59"/>
                <a:gd name="T18" fmla="*/ 8 w 32"/>
                <a:gd name="T19" fmla="*/ 0 h 59"/>
                <a:gd name="T20" fmla="*/ 13 w 32"/>
                <a:gd name="T21" fmla="*/ 3 h 59"/>
                <a:gd name="T22" fmla="*/ 18 w 32"/>
                <a:gd name="T23" fmla="*/ 13 h 59"/>
                <a:gd name="T24" fmla="*/ 23 w 32"/>
                <a:gd name="T25" fmla="*/ 22 h 59"/>
                <a:gd name="T26" fmla="*/ 27 w 32"/>
                <a:gd name="T27" fmla="*/ 30 h 59"/>
                <a:gd name="T28" fmla="*/ 29 w 32"/>
                <a:gd name="T29" fmla="*/ 38 h 59"/>
                <a:gd name="T30" fmla="*/ 31 w 32"/>
                <a:gd name="T31" fmla="*/ 43 h 59"/>
                <a:gd name="T32" fmla="*/ 32 w 32"/>
                <a:gd name="T33" fmla="*/ 47 h 59"/>
                <a:gd name="T34" fmla="*/ 32 w 32"/>
                <a:gd name="T35" fmla="*/ 49 h 59"/>
                <a:gd name="T36" fmla="*/ 32 w 32"/>
                <a:gd name="T37" fmla="*/ 47 h 59"/>
                <a:gd name="T38" fmla="*/ 31 w 32"/>
                <a:gd name="T39" fmla="*/ 44 h 59"/>
                <a:gd name="T40" fmla="*/ 28 w 32"/>
                <a:gd name="T41" fmla="*/ 38 h 59"/>
                <a:gd name="T42" fmla="*/ 25 w 32"/>
                <a:gd name="T43" fmla="*/ 31 h 59"/>
                <a:gd name="T44" fmla="*/ 22 w 32"/>
                <a:gd name="T45" fmla="*/ 23 h 59"/>
                <a:gd name="T46" fmla="*/ 16 w 32"/>
                <a:gd name="T47" fmla="*/ 14 h 59"/>
                <a:gd name="T48" fmla="*/ 11 w 32"/>
                <a:gd name="T49" fmla="*/ 5 h 59"/>
                <a:gd name="T50" fmla="*/ 8 w 32"/>
                <a:gd name="T51" fmla="*/ 2 h 59"/>
                <a:gd name="T52" fmla="*/ 4 w 32"/>
                <a:gd name="T53" fmla="*/ 5 h 59"/>
                <a:gd name="T54" fmla="*/ 3 w 32"/>
                <a:gd name="T55" fmla="*/ 15 h 59"/>
                <a:gd name="T56" fmla="*/ 8 w 32"/>
                <a:gd name="T57" fmla="*/ 24 h 59"/>
                <a:gd name="T58" fmla="*/ 12 w 32"/>
                <a:gd name="T59" fmla="*/ 34 h 59"/>
                <a:gd name="T60" fmla="*/ 15 w 32"/>
                <a:gd name="T61" fmla="*/ 42 h 59"/>
                <a:gd name="T62" fmla="*/ 20 w 32"/>
                <a:gd name="T63" fmla="*/ 55 h 59"/>
                <a:gd name="T64" fmla="*/ 18 w 32"/>
                <a:gd name="T65" fmla="*/ 59 h 59"/>
                <a:gd name="T66" fmla="*/ 17 w 32"/>
                <a:gd name="T67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2" h="59">
                  <a:moveTo>
                    <a:pt x="17" y="59"/>
                  </a:moveTo>
                  <a:cubicBezTo>
                    <a:pt x="17" y="59"/>
                    <a:pt x="17" y="59"/>
                    <a:pt x="18" y="58"/>
                  </a:cubicBezTo>
                  <a:cubicBezTo>
                    <a:pt x="18" y="58"/>
                    <a:pt x="19" y="57"/>
                    <a:pt x="19" y="55"/>
                  </a:cubicBezTo>
                  <a:cubicBezTo>
                    <a:pt x="19" y="54"/>
                    <a:pt x="18" y="52"/>
                    <a:pt x="17" y="50"/>
                  </a:cubicBezTo>
                  <a:cubicBezTo>
                    <a:pt x="16" y="48"/>
                    <a:pt x="14" y="46"/>
                    <a:pt x="14" y="43"/>
                  </a:cubicBezTo>
                  <a:cubicBezTo>
                    <a:pt x="13" y="40"/>
                    <a:pt x="12" y="37"/>
                    <a:pt x="10" y="34"/>
                  </a:cubicBezTo>
                  <a:cubicBezTo>
                    <a:pt x="9" y="31"/>
                    <a:pt x="8" y="28"/>
                    <a:pt x="6" y="25"/>
                  </a:cubicBezTo>
                  <a:cubicBezTo>
                    <a:pt x="5" y="22"/>
                    <a:pt x="3" y="19"/>
                    <a:pt x="1" y="15"/>
                  </a:cubicBezTo>
                  <a:cubicBezTo>
                    <a:pt x="0" y="12"/>
                    <a:pt x="0" y="7"/>
                    <a:pt x="2" y="4"/>
                  </a:cubicBezTo>
                  <a:cubicBezTo>
                    <a:pt x="4" y="2"/>
                    <a:pt x="5" y="0"/>
                    <a:pt x="8" y="0"/>
                  </a:cubicBezTo>
                  <a:cubicBezTo>
                    <a:pt x="10" y="0"/>
                    <a:pt x="12" y="2"/>
                    <a:pt x="13" y="3"/>
                  </a:cubicBezTo>
                  <a:cubicBezTo>
                    <a:pt x="15" y="7"/>
                    <a:pt x="17" y="10"/>
                    <a:pt x="18" y="13"/>
                  </a:cubicBezTo>
                  <a:cubicBezTo>
                    <a:pt x="20" y="16"/>
                    <a:pt x="22" y="19"/>
                    <a:pt x="23" y="22"/>
                  </a:cubicBezTo>
                  <a:cubicBezTo>
                    <a:pt x="25" y="25"/>
                    <a:pt x="26" y="28"/>
                    <a:pt x="27" y="30"/>
                  </a:cubicBezTo>
                  <a:cubicBezTo>
                    <a:pt x="28" y="33"/>
                    <a:pt x="28" y="36"/>
                    <a:pt x="29" y="38"/>
                  </a:cubicBezTo>
                  <a:cubicBezTo>
                    <a:pt x="30" y="40"/>
                    <a:pt x="30" y="42"/>
                    <a:pt x="31" y="43"/>
                  </a:cubicBezTo>
                  <a:cubicBezTo>
                    <a:pt x="32" y="45"/>
                    <a:pt x="32" y="46"/>
                    <a:pt x="32" y="47"/>
                  </a:cubicBezTo>
                  <a:cubicBezTo>
                    <a:pt x="32" y="48"/>
                    <a:pt x="32" y="49"/>
                    <a:pt x="32" y="49"/>
                  </a:cubicBezTo>
                  <a:cubicBezTo>
                    <a:pt x="32" y="49"/>
                    <a:pt x="32" y="48"/>
                    <a:pt x="32" y="47"/>
                  </a:cubicBezTo>
                  <a:cubicBezTo>
                    <a:pt x="32" y="46"/>
                    <a:pt x="31" y="45"/>
                    <a:pt x="31" y="44"/>
                  </a:cubicBezTo>
                  <a:cubicBezTo>
                    <a:pt x="30" y="42"/>
                    <a:pt x="29" y="40"/>
                    <a:pt x="28" y="38"/>
                  </a:cubicBezTo>
                  <a:cubicBezTo>
                    <a:pt x="27" y="36"/>
                    <a:pt x="26" y="34"/>
                    <a:pt x="25" y="31"/>
                  </a:cubicBezTo>
                  <a:cubicBezTo>
                    <a:pt x="25" y="28"/>
                    <a:pt x="23" y="26"/>
                    <a:pt x="22" y="23"/>
                  </a:cubicBezTo>
                  <a:cubicBezTo>
                    <a:pt x="20" y="20"/>
                    <a:pt x="18" y="17"/>
                    <a:pt x="16" y="14"/>
                  </a:cubicBezTo>
                  <a:cubicBezTo>
                    <a:pt x="15" y="11"/>
                    <a:pt x="13" y="8"/>
                    <a:pt x="11" y="5"/>
                  </a:cubicBezTo>
                  <a:cubicBezTo>
                    <a:pt x="10" y="3"/>
                    <a:pt x="9" y="2"/>
                    <a:pt x="8" y="2"/>
                  </a:cubicBezTo>
                  <a:cubicBezTo>
                    <a:pt x="7" y="2"/>
                    <a:pt x="5" y="4"/>
                    <a:pt x="4" y="5"/>
                  </a:cubicBezTo>
                  <a:cubicBezTo>
                    <a:pt x="2" y="8"/>
                    <a:pt x="2" y="11"/>
                    <a:pt x="3" y="15"/>
                  </a:cubicBezTo>
                  <a:cubicBezTo>
                    <a:pt x="5" y="18"/>
                    <a:pt x="7" y="21"/>
                    <a:pt x="8" y="24"/>
                  </a:cubicBezTo>
                  <a:cubicBezTo>
                    <a:pt x="10" y="27"/>
                    <a:pt x="11" y="31"/>
                    <a:pt x="12" y="34"/>
                  </a:cubicBezTo>
                  <a:cubicBezTo>
                    <a:pt x="13" y="37"/>
                    <a:pt x="14" y="40"/>
                    <a:pt x="15" y="42"/>
                  </a:cubicBezTo>
                  <a:cubicBezTo>
                    <a:pt x="16" y="48"/>
                    <a:pt x="20" y="52"/>
                    <a:pt x="20" y="55"/>
                  </a:cubicBezTo>
                  <a:cubicBezTo>
                    <a:pt x="20" y="57"/>
                    <a:pt x="18" y="58"/>
                    <a:pt x="18" y="59"/>
                  </a:cubicBezTo>
                  <a:cubicBezTo>
                    <a:pt x="17" y="59"/>
                    <a:pt x="17" y="59"/>
                    <a:pt x="17" y="59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2" name="Freeform 124"/>
            <p:cNvSpPr>
              <a:spLocks/>
            </p:cNvSpPr>
            <p:nvPr/>
          </p:nvSpPr>
          <p:spPr bwMode="auto">
            <a:xfrm>
              <a:off x="2663678" y="2286843"/>
              <a:ext cx="61468" cy="49943"/>
            </a:xfrm>
            <a:custGeom>
              <a:avLst/>
              <a:gdLst>
                <a:gd name="T0" fmla="*/ 0 w 13"/>
                <a:gd name="T1" fmla="*/ 0 h 11"/>
                <a:gd name="T2" fmla="*/ 3 w 13"/>
                <a:gd name="T3" fmla="*/ 1 h 11"/>
                <a:gd name="T4" fmla="*/ 8 w 13"/>
                <a:gd name="T5" fmla="*/ 3 h 11"/>
                <a:gd name="T6" fmla="*/ 10 w 13"/>
                <a:gd name="T7" fmla="*/ 5 h 11"/>
                <a:gd name="T8" fmla="*/ 10 w 13"/>
                <a:gd name="T9" fmla="*/ 6 h 11"/>
                <a:gd name="T10" fmla="*/ 12 w 13"/>
                <a:gd name="T11" fmla="*/ 8 h 11"/>
                <a:gd name="T12" fmla="*/ 13 w 13"/>
                <a:gd name="T13" fmla="*/ 11 h 11"/>
                <a:gd name="T14" fmla="*/ 11 w 13"/>
                <a:gd name="T15" fmla="*/ 9 h 11"/>
                <a:gd name="T16" fmla="*/ 9 w 13"/>
                <a:gd name="T17" fmla="*/ 7 h 11"/>
                <a:gd name="T18" fmla="*/ 8 w 13"/>
                <a:gd name="T19" fmla="*/ 6 h 11"/>
                <a:gd name="T20" fmla="*/ 7 w 13"/>
                <a:gd name="T21" fmla="*/ 5 h 11"/>
                <a:gd name="T22" fmla="*/ 2 w 13"/>
                <a:gd name="T23" fmla="*/ 2 h 11"/>
                <a:gd name="T24" fmla="*/ 0 w 13"/>
                <a:gd name="T2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1">
                  <a:moveTo>
                    <a:pt x="0" y="0"/>
                  </a:moveTo>
                  <a:cubicBezTo>
                    <a:pt x="0" y="0"/>
                    <a:pt x="1" y="0"/>
                    <a:pt x="3" y="1"/>
                  </a:cubicBezTo>
                  <a:cubicBezTo>
                    <a:pt x="4" y="1"/>
                    <a:pt x="7" y="2"/>
                    <a:pt x="8" y="3"/>
                  </a:cubicBezTo>
                  <a:cubicBezTo>
                    <a:pt x="9" y="4"/>
                    <a:pt x="9" y="4"/>
                    <a:pt x="10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7"/>
                    <a:pt x="11" y="8"/>
                    <a:pt x="12" y="8"/>
                  </a:cubicBezTo>
                  <a:cubicBezTo>
                    <a:pt x="12" y="10"/>
                    <a:pt x="13" y="11"/>
                    <a:pt x="13" y="11"/>
                  </a:cubicBezTo>
                  <a:cubicBezTo>
                    <a:pt x="13" y="11"/>
                    <a:pt x="12" y="10"/>
                    <a:pt x="11" y="9"/>
                  </a:cubicBezTo>
                  <a:cubicBezTo>
                    <a:pt x="10" y="9"/>
                    <a:pt x="9" y="8"/>
                    <a:pt x="9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6"/>
                    <a:pt x="7" y="5"/>
                    <a:pt x="7" y="5"/>
                  </a:cubicBezTo>
                  <a:cubicBezTo>
                    <a:pt x="6" y="4"/>
                    <a:pt x="4" y="3"/>
                    <a:pt x="2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3" name="Freeform 125"/>
            <p:cNvSpPr>
              <a:spLocks/>
            </p:cNvSpPr>
            <p:nvPr/>
          </p:nvSpPr>
          <p:spPr bwMode="auto">
            <a:xfrm>
              <a:off x="2715541" y="2323340"/>
              <a:ext cx="26892" cy="46101"/>
            </a:xfrm>
            <a:custGeom>
              <a:avLst/>
              <a:gdLst>
                <a:gd name="T0" fmla="*/ 1 w 6"/>
                <a:gd name="T1" fmla="*/ 0 h 10"/>
                <a:gd name="T2" fmla="*/ 2 w 6"/>
                <a:gd name="T3" fmla="*/ 2 h 10"/>
                <a:gd name="T4" fmla="*/ 4 w 6"/>
                <a:gd name="T5" fmla="*/ 5 h 10"/>
                <a:gd name="T6" fmla="*/ 6 w 6"/>
                <a:gd name="T7" fmla="*/ 8 h 10"/>
                <a:gd name="T8" fmla="*/ 6 w 6"/>
                <a:gd name="T9" fmla="*/ 10 h 10"/>
                <a:gd name="T10" fmla="*/ 4 w 6"/>
                <a:gd name="T11" fmla="*/ 9 h 10"/>
                <a:gd name="T12" fmla="*/ 2 w 6"/>
                <a:gd name="T13" fmla="*/ 6 h 10"/>
                <a:gd name="T14" fmla="*/ 1 w 6"/>
                <a:gd name="T15" fmla="*/ 2 h 10"/>
                <a:gd name="T16" fmla="*/ 1 w 6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10">
                  <a:moveTo>
                    <a:pt x="1" y="0"/>
                  </a:moveTo>
                  <a:cubicBezTo>
                    <a:pt x="1" y="0"/>
                    <a:pt x="1" y="1"/>
                    <a:pt x="2" y="2"/>
                  </a:cubicBezTo>
                  <a:cubicBezTo>
                    <a:pt x="3" y="3"/>
                    <a:pt x="3" y="4"/>
                    <a:pt x="4" y="5"/>
                  </a:cubicBezTo>
                  <a:cubicBezTo>
                    <a:pt x="5" y="6"/>
                    <a:pt x="6" y="7"/>
                    <a:pt x="6" y="8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10"/>
                    <a:pt x="5" y="10"/>
                    <a:pt x="4" y="9"/>
                  </a:cubicBezTo>
                  <a:cubicBezTo>
                    <a:pt x="4" y="8"/>
                    <a:pt x="3" y="7"/>
                    <a:pt x="2" y="6"/>
                  </a:cubicBezTo>
                  <a:cubicBezTo>
                    <a:pt x="1" y="5"/>
                    <a:pt x="1" y="3"/>
                    <a:pt x="1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4" name="Freeform 126"/>
            <p:cNvSpPr>
              <a:spLocks/>
            </p:cNvSpPr>
            <p:nvPr/>
          </p:nvSpPr>
          <p:spPr bwMode="auto">
            <a:xfrm>
              <a:off x="2705937" y="2309894"/>
              <a:ext cx="82597" cy="72993"/>
            </a:xfrm>
            <a:custGeom>
              <a:avLst/>
              <a:gdLst>
                <a:gd name="T0" fmla="*/ 0 w 18"/>
                <a:gd name="T1" fmla="*/ 0 h 16"/>
                <a:gd name="T2" fmla="*/ 1 w 18"/>
                <a:gd name="T3" fmla="*/ 0 h 16"/>
                <a:gd name="T4" fmla="*/ 4 w 18"/>
                <a:gd name="T5" fmla="*/ 0 h 16"/>
                <a:gd name="T6" fmla="*/ 8 w 18"/>
                <a:gd name="T7" fmla="*/ 0 h 16"/>
                <a:gd name="T8" fmla="*/ 11 w 18"/>
                <a:gd name="T9" fmla="*/ 1 h 16"/>
                <a:gd name="T10" fmla="*/ 13 w 18"/>
                <a:gd name="T11" fmla="*/ 3 h 16"/>
                <a:gd name="T12" fmla="*/ 17 w 18"/>
                <a:gd name="T13" fmla="*/ 12 h 16"/>
                <a:gd name="T14" fmla="*/ 18 w 18"/>
                <a:gd name="T15" fmla="*/ 16 h 16"/>
                <a:gd name="T16" fmla="*/ 18 w 18"/>
                <a:gd name="T17" fmla="*/ 15 h 16"/>
                <a:gd name="T18" fmla="*/ 16 w 18"/>
                <a:gd name="T19" fmla="*/ 12 h 16"/>
                <a:gd name="T20" fmla="*/ 11 w 18"/>
                <a:gd name="T21" fmla="*/ 4 h 16"/>
                <a:gd name="T22" fmla="*/ 10 w 18"/>
                <a:gd name="T23" fmla="*/ 3 h 16"/>
                <a:gd name="T24" fmla="*/ 8 w 18"/>
                <a:gd name="T25" fmla="*/ 2 h 16"/>
                <a:gd name="T26" fmla="*/ 4 w 18"/>
                <a:gd name="T27" fmla="*/ 2 h 16"/>
                <a:gd name="T28" fmla="*/ 0 w 18"/>
                <a:gd name="T29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8" h="16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7" y="0"/>
                    <a:pt x="8" y="0"/>
                  </a:cubicBezTo>
                  <a:cubicBezTo>
                    <a:pt x="9" y="0"/>
                    <a:pt x="10" y="0"/>
                    <a:pt x="11" y="1"/>
                  </a:cubicBezTo>
                  <a:cubicBezTo>
                    <a:pt x="12" y="1"/>
                    <a:pt x="13" y="2"/>
                    <a:pt x="13" y="3"/>
                  </a:cubicBezTo>
                  <a:cubicBezTo>
                    <a:pt x="15" y="6"/>
                    <a:pt x="16" y="9"/>
                    <a:pt x="17" y="12"/>
                  </a:cubicBezTo>
                  <a:cubicBezTo>
                    <a:pt x="18" y="14"/>
                    <a:pt x="18" y="16"/>
                    <a:pt x="18" y="16"/>
                  </a:cubicBezTo>
                  <a:cubicBezTo>
                    <a:pt x="18" y="16"/>
                    <a:pt x="18" y="15"/>
                    <a:pt x="18" y="15"/>
                  </a:cubicBezTo>
                  <a:cubicBezTo>
                    <a:pt x="17" y="14"/>
                    <a:pt x="17" y="13"/>
                    <a:pt x="16" y="12"/>
                  </a:cubicBezTo>
                  <a:cubicBezTo>
                    <a:pt x="15" y="10"/>
                    <a:pt x="13" y="7"/>
                    <a:pt x="11" y="4"/>
                  </a:cubicBezTo>
                  <a:cubicBezTo>
                    <a:pt x="11" y="4"/>
                    <a:pt x="11" y="3"/>
                    <a:pt x="10" y="3"/>
                  </a:cubicBezTo>
                  <a:cubicBezTo>
                    <a:pt x="9" y="3"/>
                    <a:pt x="9" y="2"/>
                    <a:pt x="8" y="2"/>
                  </a:cubicBezTo>
                  <a:cubicBezTo>
                    <a:pt x="7" y="2"/>
                    <a:pt x="5" y="2"/>
                    <a:pt x="4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5" name="Freeform 127"/>
            <p:cNvSpPr>
              <a:spLocks/>
            </p:cNvSpPr>
            <p:nvPr/>
          </p:nvSpPr>
          <p:spPr bwMode="auto">
            <a:xfrm>
              <a:off x="2771246" y="2332944"/>
              <a:ext cx="59547" cy="128699"/>
            </a:xfrm>
            <a:custGeom>
              <a:avLst/>
              <a:gdLst>
                <a:gd name="T0" fmla="*/ 0 w 13"/>
                <a:gd name="T1" fmla="*/ 0 h 28"/>
                <a:gd name="T2" fmla="*/ 5 w 13"/>
                <a:gd name="T3" fmla="*/ 2 h 28"/>
                <a:gd name="T4" fmla="*/ 9 w 13"/>
                <a:gd name="T5" fmla="*/ 5 h 28"/>
                <a:gd name="T6" fmla="*/ 12 w 13"/>
                <a:gd name="T7" fmla="*/ 12 h 28"/>
                <a:gd name="T8" fmla="*/ 12 w 13"/>
                <a:gd name="T9" fmla="*/ 24 h 28"/>
                <a:gd name="T10" fmla="*/ 11 w 13"/>
                <a:gd name="T11" fmla="*/ 27 h 28"/>
                <a:gd name="T12" fmla="*/ 10 w 13"/>
                <a:gd name="T13" fmla="*/ 28 h 28"/>
                <a:gd name="T14" fmla="*/ 11 w 13"/>
                <a:gd name="T15" fmla="*/ 27 h 28"/>
                <a:gd name="T16" fmla="*/ 11 w 13"/>
                <a:gd name="T17" fmla="*/ 23 h 28"/>
                <a:gd name="T18" fmla="*/ 9 w 13"/>
                <a:gd name="T19" fmla="*/ 12 h 28"/>
                <a:gd name="T20" fmla="*/ 8 w 13"/>
                <a:gd name="T21" fmla="*/ 7 h 28"/>
                <a:gd name="T22" fmla="*/ 4 w 13"/>
                <a:gd name="T23" fmla="*/ 3 h 28"/>
                <a:gd name="T24" fmla="*/ 0 w 13"/>
                <a:gd name="T25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28">
                  <a:moveTo>
                    <a:pt x="0" y="0"/>
                  </a:moveTo>
                  <a:cubicBezTo>
                    <a:pt x="0" y="0"/>
                    <a:pt x="2" y="0"/>
                    <a:pt x="5" y="2"/>
                  </a:cubicBezTo>
                  <a:cubicBezTo>
                    <a:pt x="6" y="2"/>
                    <a:pt x="8" y="4"/>
                    <a:pt x="9" y="5"/>
                  </a:cubicBezTo>
                  <a:cubicBezTo>
                    <a:pt x="11" y="7"/>
                    <a:pt x="11" y="9"/>
                    <a:pt x="12" y="12"/>
                  </a:cubicBezTo>
                  <a:cubicBezTo>
                    <a:pt x="13" y="16"/>
                    <a:pt x="13" y="20"/>
                    <a:pt x="12" y="24"/>
                  </a:cubicBezTo>
                  <a:cubicBezTo>
                    <a:pt x="12" y="25"/>
                    <a:pt x="12" y="27"/>
                    <a:pt x="11" y="27"/>
                  </a:cubicBezTo>
                  <a:cubicBezTo>
                    <a:pt x="11" y="28"/>
                    <a:pt x="10" y="28"/>
                    <a:pt x="10" y="28"/>
                  </a:cubicBezTo>
                  <a:cubicBezTo>
                    <a:pt x="10" y="28"/>
                    <a:pt x="11" y="28"/>
                    <a:pt x="11" y="27"/>
                  </a:cubicBezTo>
                  <a:cubicBezTo>
                    <a:pt x="11" y="26"/>
                    <a:pt x="11" y="25"/>
                    <a:pt x="11" y="23"/>
                  </a:cubicBezTo>
                  <a:cubicBezTo>
                    <a:pt x="11" y="20"/>
                    <a:pt x="10" y="16"/>
                    <a:pt x="9" y="12"/>
                  </a:cubicBezTo>
                  <a:cubicBezTo>
                    <a:pt x="9" y="10"/>
                    <a:pt x="9" y="8"/>
                    <a:pt x="8" y="7"/>
                  </a:cubicBezTo>
                  <a:cubicBezTo>
                    <a:pt x="7" y="5"/>
                    <a:pt x="5" y="4"/>
                    <a:pt x="4" y="3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6" name="Freeform 128"/>
            <p:cNvSpPr>
              <a:spLocks/>
            </p:cNvSpPr>
            <p:nvPr/>
          </p:nvSpPr>
          <p:spPr bwMode="auto">
            <a:xfrm>
              <a:off x="2567634" y="2175432"/>
              <a:ext cx="55705" cy="59547"/>
            </a:xfrm>
            <a:custGeom>
              <a:avLst/>
              <a:gdLst>
                <a:gd name="T0" fmla="*/ 2 w 12"/>
                <a:gd name="T1" fmla="*/ 0 h 13"/>
                <a:gd name="T2" fmla="*/ 1 w 12"/>
                <a:gd name="T3" fmla="*/ 1 h 13"/>
                <a:gd name="T4" fmla="*/ 1 w 12"/>
                <a:gd name="T5" fmla="*/ 3 h 13"/>
                <a:gd name="T6" fmla="*/ 2 w 12"/>
                <a:gd name="T7" fmla="*/ 6 h 13"/>
                <a:gd name="T8" fmla="*/ 5 w 12"/>
                <a:gd name="T9" fmla="*/ 11 h 13"/>
                <a:gd name="T10" fmla="*/ 4 w 12"/>
                <a:gd name="T11" fmla="*/ 11 h 13"/>
                <a:gd name="T12" fmla="*/ 8 w 12"/>
                <a:gd name="T13" fmla="*/ 10 h 13"/>
                <a:gd name="T14" fmla="*/ 12 w 12"/>
                <a:gd name="T15" fmla="*/ 9 h 13"/>
                <a:gd name="T16" fmla="*/ 9 w 12"/>
                <a:gd name="T17" fmla="*/ 11 h 13"/>
                <a:gd name="T18" fmla="*/ 5 w 12"/>
                <a:gd name="T19" fmla="*/ 13 h 13"/>
                <a:gd name="T20" fmla="*/ 4 w 12"/>
                <a:gd name="T21" fmla="*/ 13 h 13"/>
                <a:gd name="T22" fmla="*/ 4 w 12"/>
                <a:gd name="T23" fmla="*/ 12 h 13"/>
                <a:gd name="T24" fmla="*/ 0 w 12"/>
                <a:gd name="T25" fmla="*/ 6 h 13"/>
                <a:gd name="T26" fmla="*/ 0 w 12"/>
                <a:gd name="T27" fmla="*/ 3 h 13"/>
                <a:gd name="T28" fmla="*/ 0 w 12"/>
                <a:gd name="T29" fmla="*/ 1 h 13"/>
                <a:gd name="T30" fmla="*/ 2 w 12"/>
                <a:gd name="T3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" h="13">
                  <a:moveTo>
                    <a:pt x="2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4"/>
                    <a:pt x="1" y="5"/>
                    <a:pt x="2" y="6"/>
                  </a:cubicBezTo>
                  <a:cubicBezTo>
                    <a:pt x="3" y="8"/>
                    <a:pt x="4" y="9"/>
                    <a:pt x="5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6" y="11"/>
                    <a:pt x="7" y="11"/>
                    <a:pt x="8" y="10"/>
                  </a:cubicBezTo>
                  <a:cubicBezTo>
                    <a:pt x="9" y="10"/>
                    <a:pt x="11" y="9"/>
                    <a:pt x="12" y="9"/>
                  </a:cubicBezTo>
                  <a:cubicBezTo>
                    <a:pt x="11" y="10"/>
                    <a:pt x="10" y="11"/>
                    <a:pt x="9" y="11"/>
                  </a:cubicBezTo>
                  <a:cubicBezTo>
                    <a:pt x="7" y="12"/>
                    <a:pt x="6" y="12"/>
                    <a:pt x="5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3" y="11"/>
                    <a:pt x="1" y="9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7" name="Freeform 129"/>
            <p:cNvSpPr>
              <a:spLocks/>
            </p:cNvSpPr>
            <p:nvPr/>
          </p:nvSpPr>
          <p:spPr bwMode="auto">
            <a:xfrm>
              <a:off x="2632944" y="2281080"/>
              <a:ext cx="17288" cy="13446"/>
            </a:xfrm>
            <a:custGeom>
              <a:avLst/>
              <a:gdLst>
                <a:gd name="T0" fmla="*/ 4 w 4"/>
                <a:gd name="T1" fmla="*/ 1 h 3"/>
                <a:gd name="T2" fmla="*/ 4 w 4"/>
                <a:gd name="T3" fmla="*/ 1 h 3"/>
                <a:gd name="T4" fmla="*/ 2 w 4"/>
                <a:gd name="T5" fmla="*/ 2 h 3"/>
                <a:gd name="T6" fmla="*/ 1 w 4"/>
                <a:gd name="T7" fmla="*/ 3 h 3"/>
                <a:gd name="T8" fmla="*/ 0 w 4"/>
                <a:gd name="T9" fmla="*/ 3 h 3"/>
                <a:gd name="T10" fmla="*/ 2 w 4"/>
                <a:gd name="T11" fmla="*/ 1 h 3"/>
                <a:gd name="T12" fmla="*/ 4 w 4"/>
                <a:gd name="T13" fmla="*/ 1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3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1" y="2"/>
                    <a:pt x="2" y="1"/>
                  </a:cubicBezTo>
                  <a:cubicBezTo>
                    <a:pt x="3" y="0"/>
                    <a:pt x="4" y="1"/>
                    <a:pt x="4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8" name="Freeform 130"/>
            <p:cNvSpPr>
              <a:spLocks/>
            </p:cNvSpPr>
            <p:nvPr/>
          </p:nvSpPr>
          <p:spPr bwMode="auto">
            <a:xfrm>
              <a:off x="2632944" y="2271476"/>
              <a:ext cx="17288" cy="5763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1 h 1"/>
                <a:gd name="T4" fmla="*/ 2 w 4"/>
                <a:gd name="T5" fmla="*/ 0 h 1"/>
                <a:gd name="T6" fmla="*/ 3 w 4"/>
                <a:gd name="T7" fmla="*/ 0 h 1"/>
                <a:gd name="T8" fmla="*/ 4 w 4"/>
                <a:gd name="T9" fmla="*/ 0 h 1"/>
                <a:gd name="T10" fmla="*/ 4 w 4"/>
                <a:gd name="T11" fmla="*/ 1 h 1"/>
                <a:gd name="T12" fmla="*/ 2 w 4"/>
                <a:gd name="T13" fmla="*/ 1 h 1"/>
                <a:gd name="T14" fmla="*/ 1 w 4"/>
                <a:gd name="T15" fmla="*/ 1 h 1"/>
                <a:gd name="T16" fmla="*/ 0 w 4"/>
                <a:gd name="T1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9" name="Freeform 131"/>
            <p:cNvSpPr>
              <a:spLocks/>
            </p:cNvSpPr>
            <p:nvPr/>
          </p:nvSpPr>
          <p:spPr bwMode="auto">
            <a:xfrm>
              <a:off x="2640627" y="2300289"/>
              <a:ext cx="19209" cy="9604"/>
            </a:xfrm>
            <a:custGeom>
              <a:avLst/>
              <a:gdLst>
                <a:gd name="T0" fmla="*/ 0 w 4"/>
                <a:gd name="T1" fmla="*/ 2 h 2"/>
                <a:gd name="T2" fmla="*/ 1 w 4"/>
                <a:gd name="T3" fmla="*/ 0 h 2"/>
                <a:gd name="T4" fmla="*/ 3 w 4"/>
                <a:gd name="T5" fmla="*/ 0 h 2"/>
                <a:gd name="T6" fmla="*/ 4 w 4"/>
                <a:gd name="T7" fmla="*/ 0 h 2"/>
                <a:gd name="T8" fmla="*/ 3 w 4"/>
                <a:gd name="T9" fmla="*/ 1 h 2"/>
                <a:gd name="T10" fmla="*/ 2 w 4"/>
                <a:gd name="T11" fmla="*/ 1 h 2"/>
                <a:gd name="T12" fmla="*/ 1 w 4"/>
                <a:gd name="T13" fmla="*/ 2 h 2"/>
                <a:gd name="T14" fmla="*/ 0 w 4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2">
                  <a:moveTo>
                    <a:pt x="0" y="2"/>
                  </a:moveTo>
                  <a:cubicBezTo>
                    <a:pt x="0" y="2"/>
                    <a:pt x="0" y="1"/>
                    <a:pt x="1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0" name="Freeform 132"/>
            <p:cNvSpPr>
              <a:spLocks/>
            </p:cNvSpPr>
            <p:nvPr/>
          </p:nvSpPr>
          <p:spPr bwMode="auto">
            <a:xfrm>
              <a:off x="2475432" y="2411700"/>
              <a:ext cx="180562" cy="132540"/>
            </a:xfrm>
            <a:custGeom>
              <a:avLst/>
              <a:gdLst>
                <a:gd name="T0" fmla="*/ 34 w 39"/>
                <a:gd name="T1" fmla="*/ 5 h 29"/>
                <a:gd name="T2" fmla="*/ 31 w 39"/>
                <a:gd name="T3" fmla="*/ 6 h 29"/>
                <a:gd name="T4" fmla="*/ 22 w 39"/>
                <a:gd name="T5" fmla="*/ 4 h 29"/>
                <a:gd name="T6" fmla="*/ 10 w 39"/>
                <a:gd name="T7" fmla="*/ 2 h 29"/>
                <a:gd name="T8" fmla="*/ 4 w 39"/>
                <a:gd name="T9" fmla="*/ 6 h 29"/>
                <a:gd name="T10" fmla="*/ 4 w 39"/>
                <a:gd name="T11" fmla="*/ 11 h 29"/>
                <a:gd name="T12" fmla="*/ 11 w 39"/>
                <a:gd name="T13" fmla="*/ 12 h 29"/>
                <a:gd name="T14" fmla="*/ 18 w 39"/>
                <a:gd name="T15" fmla="*/ 15 h 29"/>
                <a:gd name="T16" fmla="*/ 29 w 39"/>
                <a:gd name="T17" fmla="*/ 21 h 29"/>
                <a:gd name="T18" fmla="*/ 33 w 39"/>
                <a:gd name="T19" fmla="*/ 25 h 29"/>
                <a:gd name="T20" fmla="*/ 36 w 39"/>
                <a:gd name="T21" fmla="*/ 27 h 29"/>
                <a:gd name="T22" fmla="*/ 39 w 39"/>
                <a:gd name="T23" fmla="*/ 28 h 29"/>
                <a:gd name="T24" fmla="*/ 39 w 39"/>
                <a:gd name="T25" fmla="*/ 29 h 29"/>
                <a:gd name="T26" fmla="*/ 36 w 39"/>
                <a:gd name="T27" fmla="*/ 27 h 29"/>
                <a:gd name="T28" fmla="*/ 32 w 39"/>
                <a:gd name="T29" fmla="*/ 26 h 29"/>
                <a:gd name="T30" fmla="*/ 28 w 39"/>
                <a:gd name="T31" fmla="*/ 22 h 29"/>
                <a:gd name="T32" fmla="*/ 17 w 39"/>
                <a:gd name="T33" fmla="*/ 16 h 29"/>
                <a:gd name="T34" fmla="*/ 10 w 39"/>
                <a:gd name="T35" fmla="*/ 14 h 29"/>
                <a:gd name="T36" fmla="*/ 3 w 39"/>
                <a:gd name="T37" fmla="*/ 13 h 29"/>
                <a:gd name="T38" fmla="*/ 1 w 39"/>
                <a:gd name="T39" fmla="*/ 8 h 29"/>
                <a:gd name="T40" fmla="*/ 3 w 39"/>
                <a:gd name="T41" fmla="*/ 5 h 29"/>
                <a:gd name="T42" fmla="*/ 9 w 39"/>
                <a:gd name="T43" fmla="*/ 1 h 29"/>
                <a:gd name="T44" fmla="*/ 17 w 39"/>
                <a:gd name="T45" fmla="*/ 1 h 29"/>
                <a:gd name="T46" fmla="*/ 22 w 39"/>
                <a:gd name="T47" fmla="*/ 3 h 29"/>
                <a:gd name="T48" fmla="*/ 31 w 39"/>
                <a:gd name="T49" fmla="*/ 5 h 29"/>
                <a:gd name="T50" fmla="*/ 34 w 39"/>
                <a:gd name="T51" fmla="*/ 5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9" h="29">
                  <a:moveTo>
                    <a:pt x="34" y="5"/>
                  </a:moveTo>
                  <a:cubicBezTo>
                    <a:pt x="34" y="4"/>
                    <a:pt x="33" y="5"/>
                    <a:pt x="31" y="6"/>
                  </a:cubicBezTo>
                  <a:cubicBezTo>
                    <a:pt x="29" y="6"/>
                    <a:pt x="26" y="5"/>
                    <a:pt x="22" y="4"/>
                  </a:cubicBezTo>
                  <a:cubicBezTo>
                    <a:pt x="18" y="3"/>
                    <a:pt x="14" y="1"/>
                    <a:pt x="10" y="2"/>
                  </a:cubicBezTo>
                  <a:cubicBezTo>
                    <a:pt x="8" y="3"/>
                    <a:pt x="6" y="4"/>
                    <a:pt x="4" y="6"/>
                  </a:cubicBezTo>
                  <a:cubicBezTo>
                    <a:pt x="2" y="8"/>
                    <a:pt x="1" y="10"/>
                    <a:pt x="4" y="11"/>
                  </a:cubicBezTo>
                  <a:cubicBezTo>
                    <a:pt x="6" y="12"/>
                    <a:pt x="8" y="12"/>
                    <a:pt x="11" y="12"/>
                  </a:cubicBezTo>
                  <a:cubicBezTo>
                    <a:pt x="13" y="13"/>
                    <a:pt x="16" y="14"/>
                    <a:pt x="18" y="15"/>
                  </a:cubicBezTo>
                  <a:cubicBezTo>
                    <a:pt x="23" y="16"/>
                    <a:pt x="26" y="19"/>
                    <a:pt x="29" y="21"/>
                  </a:cubicBezTo>
                  <a:cubicBezTo>
                    <a:pt x="31" y="23"/>
                    <a:pt x="32" y="24"/>
                    <a:pt x="33" y="25"/>
                  </a:cubicBezTo>
                  <a:cubicBezTo>
                    <a:pt x="34" y="26"/>
                    <a:pt x="35" y="27"/>
                    <a:pt x="36" y="27"/>
                  </a:cubicBezTo>
                  <a:cubicBezTo>
                    <a:pt x="37" y="27"/>
                    <a:pt x="38" y="28"/>
                    <a:pt x="39" y="28"/>
                  </a:cubicBezTo>
                  <a:cubicBezTo>
                    <a:pt x="39" y="28"/>
                    <a:pt x="39" y="29"/>
                    <a:pt x="39" y="29"/>
                  </a:cubicBezTo>
                  <a:cubicBezTo>
                    <a:pt x="39" y="29"/>
                    <a:pt x="38" y="28"/>
                    <a:pt x="36" y="27"/>
                  </a:cubicBezTo>
                  <a:cubicBezTo>
                    <a:pt x="35" y="27"/>
                    <a:pt x="34" y="27"/>
                    <a:pt x="32" y="26"/>
                  </a:cubicBezTo>
                  <a:cubicBezTo>
                    <a:pt x="31" y="25"/>
                    <a:pt x="30" y="24"/>
                    <a:pt x="28" y="22"/>
                  </a:cubicBezTo>
                  <a:cubicBezTo>
                    <a:pt x="25" y="20"/>
                    <a:pt x="22" y="18"/>
                    <a:pt x="17" y="16"/>
                  </a:cubicBezTo>
                  <a:cubicBezTo>
                    <a:pt x="15" y="15"/>
                    <a:pt x="13" y="15"/>
                    <a:pt x="10" y="14"/>
                  </a:cubicBezTo>
                  <a:cubicBezTo>
                    <a:pt x="8" y="14"/>
                    <a:pt x="5" y="14"/>
                    <a:pt x="3" y="13"/>
                  </a:cubicBezTo>
                  <a:cubicBezTo>
                    <a:pt x="1" y="12"/>
                    <a:pt x="0" y="10"/>
                    <a:pt x="1" y="8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5" y="3"/>
                    <a:pt x="7" y="2"/>
                    <a:pt x="9" y="1"/>
                  </a:cubicBezTo>
                  <a:cubicBezTo>
                    <a:pt x="12" y="0"/>
                    <a:pt x="14" y="0"/>
                    <a:pt x="17" y="1"/>
                  </a:cubicBezTo>
                  <a:cubicBezTo>
                    <a:pt x="19" y="1"/>
                    <a:pt x="21" y="2"/>
                    <a:pt x="22" y="3"/>
                  </a:cubicBezTo>
                  <a:cubicBezTo>
                    <a:pt x="26" y="4"/>
                    <a:pt x="29" y="5"/>
                    <a:pt x="31" y="5"/>
                  </a:cubicBezTo>
                  <a:cubicBezTo>
                    <a:pt x="33" y="5"/>
                    <a:pt x="34" y="4"/>
                    <a:pt x="34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1" name="Freeform 133"/>
            <p:cNvSpPr>
              <a:spLocks/>
            </p:cNvSpPr>
            <p:nvPr/>
          </p:nvSpPr>
          <p:spPr bwMode="auto">
            <a:xfrm>
              <a:off x="2492720" y="2425146"/>
              <a:ext cx="65310" cy="55705"/>
            </a:xfrm>
            <a:custGeom>
              <a:avLst/>
              <a:gdLst>
                <a:gd name="T0" fmla="*/ 0 w 14"/>
                <a:gd name="T1" fmla="*/ 4 h 12"/>
                <a:gd name="T2" fmla="*/ 5 w 14"/>
                <a:gd name="T3" fmla="*/ 1 h 12"/>
                <a:gd name="T4" fmla="*/ 10 w 14"/>
                <a:gd name="T5" fmla="*/ 0 h 12"/>
                <a:gd name="T6" fmla="*/ 11 w 14"/>
                <a:gd name="T7" fmla="*/ 1 h 12"/>
                <a:gd name="T8" fmla="*/ 12 w 14"/>
                <a:gd name="T9" fmla="*/ 1 h 12"/>
                <a:gd name="T10" fmla="*/ 12 w 14"/>
                <a:gd name="T11" fmla="*/ 1 h 12"/>
                <a:gd name="T12" fmla="*/ 13 w 14"/>
                <a:gd name="T13" fmla="*/ 2 h 12"/>
                <a:gd name="T14" fmla="*/ 13 w 14"/>
                <a:gd name="T15" fmla="*/ 6 h 12"/>
                <a:gd name="T16" fmla="*/ 11 w 14"/>
                <a:gd name="T17" fmla="*/ 11 h 12"/>
                <a:gd name="T18" fmla="*/ 11 w 14"/>
                <a:gd name="T19" fmla="*/ 11 h 12"/>
                <a:gd name="T20" fmla="*/ 11 w 14"/>
                <a:gd name="T21" fmla="*/ 11 h 12"/>
                <a:gd name="T22" fmla="*/ 7 w 14"/>
                <a:gd name="T23" fmla="*/ 11 h 12"/>
                <a:gd name="T24" fmla="*/ 9 w 14"/>
                <a:gd name="T25" fmla="*/ 11 h 12"/>
                <a:gd name="T26" fmla="*/ 10 w 14"/>
                <a:gd name="T27" fmla="*/ 10 h 12"/>
                <a:gd name="T28" fmla="*/ 10 w 14"/>
                <a:gd name="T29" fmla="*/ 10 h 12"/>
                <a:gd name="T30" fmla="*/ 11 w 14"/>
                <a:gd name="T31" fmla="*/ 5 h 12"/>
                <a:gd name="T32" fmla="*/ 11 w 14"/>
                <a:gd name="T33" fmla="*/ 3 h 12"/>
                <a:gd name="T34" fmla="*/ 11 w 14"/>
                <a:gd name="T35" fmla="*/ 3 h 12"/>
                <a:gd name="T36" fmla="*/ 10 w 14"/>
                <a:gd name="T37" fmla="*/ 2 h 12"/>
                <a:gd name="T38" fmla="*/ 10 w 14"/>
                <a:gd name="T39" fmla="*/ 2 h 12"/>
                <a:gd name="T40" fmla="*/ 10 w 14"/>
                <a:gd name="T41" fmla="*/ 2 h 12"/>
                <a:gd name="T42" fmla="*/ 5 w 14"/>
                <a:gd name="T43" fmla="*/ 2 h 12"/>
                <a:gd name="T44" fmla="*/ 0 w 14"/>
                <a:gd name="T45" fmla="*/ 4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" h="12">
                  <a:moveTo>
                    <a:pt x="0" y="4"/>
                  </a:moveTo>
                  <a:cubicBezTo>
                    <a:pt x="1" y="3"/>
                    <a:pt x="3" y="2"/>
                    <a:pt x="5" y="1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3" y="2"/>
                    <a:pt x="13" y="2"/>
                  </a:cubicBezTo>
                  <a:cubicBezTo>
                    <a:pt x="14" y="3"/>
                    <a:pt x="13" y="5"/>
                    <a:pt x="13" y="6"/>
                  </a:cubicBezTo>
                  <a:cubicBezTo>
                    <a:pt x="13" y="8"/>
                    <a:pt x="12" y="9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9" y="12"/>
                    <a:pt x="8" y="11"/>
                    <a:pt x="7" y="11"/>
                  </a:cubicBezTo>
                  <a:cubicBezTo>
                    <a:pt x="8" y="11"/>
                    <a:pt x="8" y="11"/>
                    <a:pt x="9" y="11"/>
                  </a:cubicBezTo>
                  <a:cubicBezTo>
                    <a:pt x="9" y="11"/>
                    <a:pt x="10" y="10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8"/>
                    <a:pt x="11" y="7"/>
                    <a:pt x="11" y="5"/>
                  </a:cubicBezTo>
                  <a:cubicBezTo>
                    <a:pt x="12" y="5"/>
                    <a:pt x="12" y="4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2"/>
                    <a:pt x="7" y="2"/>
                    <a:pt x="5" y="2"/>
                  </a:cubicBezTo>
                  <a:cubicBezTo>
                    <a:pt x="3" y="3"/>
                    <a:pt x="1" y="3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2" name="Freeform 134"/>
            <p:cNvSpPr>
              <a:spLocks/>
            </p:cNvSpPr>
            <p:nvPr/>
          </p:nvSpPr>
          <p:spPr bwMode="auto">
            <a:xfrm>
              <a:off x="2567634" y="2465484"/>
              <a:ext cx="13446" cy="23051"/>
            </a:xfrm>
            <a:custGeom>
              <a:avLst/>
              <a:gdLst>
                <a:gd name="T0" fmla="*/ 1 w 3"/>
                <a:gd name="T1" fmla="*/ 5 h 5"/>
                <a:gd name="T2" fmla="*/ 1 w 3"/>
                <a:gd name="T3" fmla="*/ 2 h 5"/>
                <a:gd name="T4" fmla="*/ 2 w 3"/>
                <a:gd name="T5" fmla="*/ 0 h 5"/>
                <a:gd name="T6" fmla="*/ 3 w 3"/>
                <a:gd name="T7" fmla="*/ 0 h 5"/>
                <a:gd name="T8" fmla="*/ 1 w 3"/>
                <a:gd name="T9" fmla="*/ 2 h 5"/>
                <a:gd name="T10" fmla="*/ 1 w 3"/>
                <a:gd name="T1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" h="5">
                  <a:moveTo>
                    <a:pt x="1" y="5"/>
                  </a:moveTo>
                  <a:cubicBezTo>
                    <a:pt x="1" y="5"/>
                    <a:pt x="0" y="4"/>
                    <a:pt x="1" y="2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0"/>
                    <a:pt x="1" y="2"/>
                  </a:cubicBezTo>
                  <a:cubicBezTo>
                    <a:pt x="1" y="3"/>
                    <a:pt x="1" y="5"/>
                    <a:pt x="1" y="5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3" name="Freeform 135"/>
            <p:cNvSpPr>
              <a:spLocks/>
            </p:cNvSpPr>
            <p:nvPr/>
          </p:nvSpPr>
          <p:spPr bwMode="auto">
            <a:xfrm>
              <a:off x="2581080" y="2471247"/>
              <a:ext cx="3842" cy="26892"/>
            </a:xfrm>
            <a:custGeom>
              <a:avLst/>
              <a:gdLst>
                <a:gd name="T0" fmla="*/ 1 w 1"/>
                <a:gd name="T1" fmla="*/ 0 h 6"/>
                <a:gd name="T2" fmla="*/ 0 w 1"/>
                <a:gd name="T3" fmla="*/ 3 h 6"/>
                <a:gd name="T4" fmla="*/ 0 w 1"/>
                <a:gd name="T5" fmla="*/ 5 h 6"/>
                <a:gd name="T6" fmla="*/ 0 w 1"/>
                <a:gd name="T7" fmla="*/ 2 h 6"/>
                <a:gd name="T8" fmla="*/ 1 w 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" h="6">
                  <a:moveTo>
                    <a:pt x="1" y="0"/>
                  </a:moveTo>
                  <a:cubicBezTo>
                    <a:pt x="1" y="0"/>
                    <a:pt x="1" y="1"/>
                    <a:pt x="0" y="3"/>
                  </a:cubicBezTo>
                  <a:cubicBezTo>
                    <a:pt x="0" y="4"/>
                    <a:pt x="0" y="5"/>
                    <a:pt x="0" y="5"/>
                  </a:cubicBezTo>
                  <a:cubicBezTo>
                    <a:pt x="0" y="6"/>
                    <a:pt x="0" y="4"/>
                    <a:pt x="0" y="2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4" name="Freeform 136"/>
            <p:cNvSpPr>
              <a:spLocks/>
            </p:cNvSpPr>
            <p:nvPr/>
          </p:nvSpPr>
          <p:spPr bwMode="auto">
            <a:xfrm>
              <a:off x="2581080" y="2475089"/>
              <a:ext cx="9604" cy="23051"/>
            </a:xfrm>
            <a:custGeom>
              <a:avLst/>
              <a:gdLst>
                <a:gd name="T0" fmla="*/ 2 w 2"/>
                <a:gd name="T1" fmla="*/ 0 h 5"/>
                <a:gd name="T2" fmla="*/ 2 w 2"/>
                <a:gd name="T3" fmla="*/ 3 h 5"/>
                <a:gd name="T4" fmla="*/ 0 w 2"/>
                <a:gd name="T5" fmla="*/ 5 h 5"/>
                <a:gd name="T6" fmla="*/ 0 w 2"/>
                <a:gd name="T7" fmla="*/ 4 h 5"/>
                <a:gd name="T8" fmla="*/ 1 w 2"/>
                <a:gd name="T9" fmla="*/ 2 h 5"/>
                <a:gd name="T10" fmla="*/ 2 w 2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2" y="0"/>
                  </a:moveTo>
                  <a:cubicBezTo>
                    <a:pt x="2" y="0"/>
                    <a:pt x="2" y="1"/>
                    <a:pt x="2" y="3"/>
                  </a:cubicBezTo>
                  <a:cubicBezTo>
                    <a:pt x="1" y="4"/>
                    <a:pt x="1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cubicBezTo>
                    <a:pt x="0" y="4"/>
                    <a:pt x="1" y="3"/>
                    <a:pt x="1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5" name="Freeform 137"/>
            <p:cNvSpPr>
              <a:spLocks/>
            </p:cNvSpPr>
            <p:nvPr/>
          </p:nvSpPr>
          <p:spPr bwMode="auto">
            <a:xfrm>
              <a:off x="2632944" y="2517348"/>
              <a:ext cx="170958" cy="174800"/>
            </a:xfrm>
            <a:custGeom>
              <a:avLst/>
              <a:gdLst>
                <a:gd name="T0" fmla="*/ 4 w 37"/>
                <a:gd name="T1" fmla="*/ 18 h 38"/>
                <a:gd name="T2" fmla="*/ 0 w 37"/>
                <a:gd name="T3" fmla="*/ 24 h 38"/>
                <a:gd name="T4" fmla="*/ 8 w 37"/>
                <a:gd name="T5" fmla="*/ 15 h 38"/>
                <a:gd name="T6" fmla="*/ 6 w 37"/>
                <a:gd name="T7" fmla="*/ 19 h 38"/>
                <a:gd name="T8" fmla="*/ 4 w 37"/>
                <a:gd name="T9" fmla="*/ 23 h 38"/>
                <a:gd name="T10" fmla="*/ 12 w 37"/>
                <a:gd name="T11" fmla="*/ 13 h 38"/>
                <a:gd name="T12" fmla="*/ 11 w 37"/>
                <a:gd name="T13" fmla="*/ 16 h 38"/>
                <a:gd name="T14" fmla="*/ 9 w 37"/>
                <a:gd name="T15" fmla="*/ 22 h 38"/>
                <a:gd name="T16" fmla="*/ 7 w 37"/>
                <a:gd name="T17" fmla="*/ 25 h 38"/>
                <a:gd name="T18" fmla="*/ 17 w 37"/>
                <a:gd name="T19" fmla="*/ 11 h 38"/>
                <a:gd name="T20" fmla="*/ 10 w 37"/>
                <a:gd name="T21" fmla="*/ 26 h 38"/>
                <a:gd name="T22" fmla="*/ 15 w 37"/>
                <a:gd name="T23" fmla="*/ 16 h 38"/>
                <a:gd name="T24" fmla="*/ 20 w 37"/>
                <a:gd name="T25" fmla="*/ 7 h 38"/>
                <a:gd name="T26" fmla="*/ 22 w 37"/>
                <a:gd name="T27" fmla="*/ 8 h 38"/>
                <a:gd name="T28" fmla="*/ 13 w 37"/>
                <a:gd name="T29" fmla="*/ 28 h 38"/>
                <a:gd name="T30" fmla="*/ 22 w 37"/>
                <a:gd name="T31" fmla="*/ 13 h 38"/>
                <a:gd name="T32" fmla="*/ 24 w 37"/>
                <a:gd name="T33" fmla="*/ 8 h 38"/>
                <a:gd name="T34" fmla="*/ 25 w 37"/>
                <a:gd name="T35" fmla="*/ 13 h 38"/>
                <a:gd name="T36" fmla="*/ 19 w 37"/>
                <a:gd name="T37" fmla="*/ 27 h 38"/>
                <a:gd name="T38" fmla="*/ 20 w 37"/>
                <a:gd name="T39" fmla="*/ 24 h 38"/>
                <a:gd name="T40" fmla="*/ 25 w 37"/>
                <a:gd name="T41" fmla="*/ 15 h 38"/>
                <a:gd name="T42" fmla="*/ 33 w 37"/>
                <a:gd name="T43" fmla="*/ 0 h 38"/>
                <a:gd name="T44" fmla="*/ 30 w 37"/>
                <a:gd name="T45" fmla="*/ 16 h 38"/>
                <a:gd name="T46" fmla="*/ 26 w 37"/>
                <a:gd name="T47" fmla="*/ 28 h 38"/>
                <a:gd name="T48" fmla="*/ 25 w 37"/>
                <a:gd name="T49" fmla="*/ 27 h 38"/>
                <a:gd name="T50" fmla="*/ 29 w 37"/>
                <a:gd name="T51" fmla="*/ 16 h 38"/>
                <a:gd name="T52" fmla="*/ 37 w 37"/>
                <a:gd name="T53" fmla="*/ 3 h 38"/>
                <a:gd name="T54" fmla="*/ 29 w 37"/>
                <a:gd name="T55" fmla="*/ 31 h 38"/>
                <a:gd name="T56" fmla="*/ 36 w 37"/>
                <a:gd name="T57" fmla="*/ 6 h 38"/>
                <a:gd name="T58" fmla="*/ 28 w 37"/>
                <a:gd name="T59" fmla="*/ 22 h 38"/>
                <a:gd name="T60" fmla="*/ 25 w 37"/>
                <a:gd name="T61" fmla="*/ 27 h 38"/>
                <a:gd name="T62" fmla="*/ 29 w 37"/>
                <a:gd name="T63" fmla="*/ 16 h 38"/>
                <a:gd name="T64" fmla="*/ 32 w 37"/>
                <a:gd name="T65" fmla="*/ 4 h 38"/>
                <a:gd name="T66" fmla="*/ 24 w 37"/>
                <a:gd name="T67" fmla="*/ 22 h 38"/>
                <a:gd name="T68" fmla="*/ 19 w 37"/>
                <a:gd name="T69" fmla="*/ 28 h 38"/>
                <a:gd name="T70" fmla="*/ 17 w 37"/>
                <a:gd name="T71" fmla="*/ 26 h 38"/>
                <a:gd name="T72" fmla="*/ 23 w 37"/>
                <a:gd name="T73" fmla="*/ 13 h 38"/>
                <a:gd name="T74" fmla="*/ 26 w 37"/>
                <a:gd name="T75" fmla="*/ 8 h 38"/>
                <a:gd name="T76" fmla="*/ 24 w 37"/>
                <a:gd name="T77" fmla="*/ 14 h 38"/>
                <a:gd name="T78" fmla="*/ 15 w 37"/>
                <a:gd name="T79" fmla="*/ 29 h 38"/>
                <a:gd name="T80" fmla="*/ 13 w 37"/>
                <a:gd name="T81" fmla="*/ 28 h 38"/>
                <a:gd name="T82" fmla="*/ 22 w 37"/>
                <a:gd name="T83" fmla="*/ 8 h 38"/>
                <a:gd name="T84" fmla="*/ 17 w 37"/>
                <a:gd name="T85" fmla="*/ 17 h 38"/>
                <a:gd name="T86" fmla="*/ 11 w 37"/>
                <a:gd name="T87" fmla="*/ 27 h 38"/>
                <a:gd name="T88" fmla="*/ 10 w 37"/>
                <a:gd name="T89" fmla="*/ 26 h 38"/>
                <a:gd name="T90" fmla="*/ 17 w 37"/>
                <a:gd name="T91" fmla="*/ 11 h 38"/>
                <a:gd name="T92" fmla="*/ 7 w 37"/>
                <a:gd name="T93" fmla="*/ 28 h 38"/>
                <a:gd name="T94" fmla="*/ 7 w 37"/>
                <a:gd name="T95" fmla="*/ 22 h 38"/>
                <a:gd name="T96" fmla="*/ 10 w 37"/>
                <a:gd name="T97" fmla="*/ 15 h 38"/>
                <a:gd name="T98" fmla="*/ 13 w 37"/>
                <a:gd name="T99" fmla="*/ 14 h 38"/>
                <a:gd name="T100" fmla="*/ 4 w 37"/>
                <a:gd name="T101" fmla="*/ 24 h 38"/>
                <a:gd name="T102" fmla="*/ 4 w 37"/>
                <a:gd name="T103" fmla="*/ 23 h 38"/>
                <a:gd name="T104" fmla="*/ 8 w 37"/>
                <a:gd name="T105" fmla="*/ 15 h 38"/>
                <a:gd name="T106" fmla="*/ 0 w 37"/>
                <a:gd name="T107" fmla="*/ 24 h 38"/>
                <a:gd name="T108" fmla="*/ 0 w 37"/>
                <a:gd name="T109" fmla="*/ 24 h 38"/>
                <a:gd name="T110" fmla="*/ 4 w 37"/>
                <a:gd name="T111" fmla="*/ 1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7" h="38">
                  <a:moveTo>
                    <a:pt x="6" y="17"/>
                  </a:moveTo>
                  <a:cubicBezTo>
                    <a:pt x="4" y="18"/>
                    <a:pt x="4" y="18"/>
                    <a:pt x="4" y="18"/>
                  </a:cubicBezTo>
                  <a:cubicBezTo>
                    <a:pt x="3" y="19"/>
                    <a:pt x="3" y="19"/>
                    <a:pt x="2" y="20"/>
                  </a:cubicBezTo>
                  <a:cubicBezTo>
                    <a:pt x="2" y="21"/>
                    <a:pt x="1" y="22"/>
                    <a:pt x="0" y="24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4" y="22"/>
                    <a:pt x="6" y="18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21"/>
                    <a:pt x="5" y="22"/>
                    <a:pt x="5" y="24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11" y="16"/>
                    <a:pt x="11" y="16"/>
                    <a:pt x="11" y="1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9" y="23"/>
                    <a:pt x="9" y="24"/>
                    <a:pt x="8" y="25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10" y="20"/>
                    <a:pt x="13" y="15"/>
                    <a:pt x="15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3" y="21"/>
                    <a:pt x="13" y="21"/>
                    <a:pt x="13" y="21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2"/>
                    <a:pt x="23" y="12"/>
                    <a:pt x="23" y="11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3" y="18"/>
                    <a:pt x="23" y="18"/>
                    <a:pt x="23" y="18"/>
                  </a:cubicBezTo>
                  <a:cubicBezTo>
                    <a:pt x="22" y="21"/>
                    <a:pt x="20" y="24"/>
                    <a:pt x="19" y="27"/>
                  </a:cubicBezTo>
                  <a:cubicBezTo>
                    <a:pt x="18" y="26"/>
                    <a:pt x="18" y="26"/>
                    <a:pt x="18" y="26"/>
                  </a:cubicBezTo>
                  <a:cubicBezTo>
                    <a:pt x="20" y="24"/>
                    <a:pt x="20" y="24"/>
                    <a:pt x="20" y="24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3" y="19"/>
                    <a:pt x="24" y="17"/>
                    <a:pt x="25" y="15"/>
                  </a:cubicBezTo>
                  <a:cubicBezTo>
                    <a:pt x="27" y="11"/>
                    <a:pt x="28" y="7"/>
                    <a:pt x="31" y="3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5" y="31"/>
                    <a:pt x="25" y="31"/>
                    <a:pt x="25" y="31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5" y="25"/>
                    <a:pt x="26" y="23"/>
                    <a:pt x="26" y="21"/>
                  </a:cubicBezTo>
                  <a:cubicBezTo>
                    <a:pt x="27" y="19"/>
                    <a:pt x="28" y="18"/>
                    <a:pt x="29" y="16"/>
                  </a:cubicBezTo>
                  <a:cubicBezTo>
                    <a:pt x="31" y="12"/>
                    <a:pt x="33" y="9"/>
                    <a:pt x="35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29" y="31"/>
                    <a:pt x="29" y="31"/>
                    <a:pt x="29" y="31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4" y="10"/>
                    <a:pt x="32" y="13"/>
                    <a:pt x="30" y="16"/>
                  </a:cubicBezTo>
                  <a:cubicBezTo>
                    <a:pt x="29" y="18"/>
                    <a:pt x="28" y="20"/>
                    <a:pt x="28" y="22"/>
                  </a:cubicBezTo>
                  <a:cubicBezTo>
                    <a:pt x="27" y="24"/>
                    <a:pt x="27" y="25"/>
                    <a:pt x="27" y="27"/>
                  </a:cubicBezTo>
                  <a:cubicBezTo>
                    <a:pt x="25" y="27"/>
                    <a:pt x="25" y="27"/>
                    <a:pt x="25" y="27"/>
                  </a:cubicBezTo>
                  <a:cubicBezTo>
                    <a:pt x="27" y="21"/>
                    <a:pt x="27" y="21"/>
                    <a:pt x="27" y="21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2" y="4"/>
                    <a:pt x="32" y="4"/>
                    <a:pt x="32" y="4"/>
                  </a:cubicBezTo>
                  <a:cubicBezTo>
                    <a:pt x="30" y="8"/>
                    <a:pt x="28" y="12"/>
                    <a:pt x="27" y="16"/>
                  </a:cubicBezTo>
                  <a:cubicBezTo>
                    <a:pt x="26" y="18"/>
                    <a:pt x="25" y="20"/>
                    <a:pt x="24" y="22"/>
                  </a:cubicBezTo>
                  <a:cubicBezTo>
                    <a:pt x="22" y="25"/>
                    <a:pt x="22" y="25"/>
                    <a:pt x="22" y="25"/>
                  </a:cubicBezTo>
                  <a:cubicBezTo>
                    <a:pt x="19" y="28"/>
                    <a:pt x="19" y="28"/>
                    <a:pt x="19" y="28"/>
                  </a:cubicBezTo>
                  <a:cubicBezTo>
                    <a:pt x="16" y="30"/>
                    <a:pt x="16" y="30"/>
                    <a:pt x="16" y="30"/>
                  </a:cubicBezTo>
                  <a:cubicBezTo>
                    <a:pt x="17" y="26"/>
                    <a:pt x="17" y="26"/>
                    <a:pt x="17" y="26"/>
                  </a:cubicBezTo>
                  <a:cubicBezTo>
                    <a:pt x="18" y="23"/>
                    <a:pt x="20" y="20"/>
                    <a:pt x="21" y="17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4" y="8"/>
                    <a:pt x="24" y="8"/>
                    <a:pt x="24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11"/>
                    <a:pt x="25" y="11"/>
                    <a:pt x="25" y="11"/>
                  </a:cubicBezTo>
                  <a:cubicBezTo>
                    <a:pt x="25" y="12"/>
                    <a:pt x="25" y="13"/>
                    <a:pt x="24" y="14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15" y="29"/>
                    <a:pt x="15" y="29"/>
                    <a:pt x="15" y="29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13" y="28"/>
                    <a:pt x="13" y="28"/>
                    <a:pt x="13" y="28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1" y="27"/>
                    <a:pt x="11" y="27"/>
                    <a:pt x="11" y="27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15" y="10"/>
                    <a:pt x="15" y="10"/>
                    <a:pt x="15" y="1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4" y="16"/>
                    <a:pt x="11" y="20"/>
                    <a:pt x="8" y="25"/>
                  </a:cubicBezTo>
                  <a:cubicBezTo>
                    <a:pt x="7" y="28"/>
                    <a:pt x="7" y="28"/>
                    <a:pt x="7" y="28"/>
                  </a:cubicBezTo>
                  <a:cubicBezTo>
                    <a:pt x="7" y="25"/>
                    <a:pt x="7" y="25"/>
                    <a:pt x="7" y="25"/>
                  </a:cubicBezTo>
                  <a:cubicBezTo>
                    <a:pt x="7" y="24"/>
                    <a:pt x="7" y="23"/>
                    <a:pt x="7" y="22"/>
                  </a:cubicBezTo>
                  <a:cubicBezTo>
                    <a:pt x="8" y="21"/>
                    <a:pt x="8" y="20"/>
                    <a:pt x="8" y="18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4"/>
                    <a:pt x="13" y="14"/>
                    <a:pt x="13" y="14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4" y="24"/>
                    <a:pt x="4" y="24"/>
                    <a:pt x="4" y="24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2"/>
                    <a:pt x="5" y="20"/>
                    <a:pt x="5" y="19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6" y="18"/>
                    <a:pt x="4" y="23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" y="22"/>
                    <a:pt x="1" y="21"/>
                    <a:pt x="2" y="20"/>
                  </a:cubicBezTo>
                  <a:cubicBezTo>
                    <a:pt x="3" y="19"/>
                    <a:pt x="3" y="19"/>
                    <a:pt x="4" y="18"/>
                  </a:cubicBezTo>
                  <a:lnTo>
                    <a:pt x="6" y="17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6" name="Freeform 138"/>
            <p:cNvSpPr>
              <a:spLocks/>
            </p:cNvSpPr>
            <p:nvPr/>
          </p:nvSpPr>
          <p:spPr bwMode="auto">
            <a:xfrm>
              <a:off x="2404360" y="1925718"/>
              <a:ext cx="393779" cy="424514"/>
            </a:xfrm>
            <a:custGeom>
              <a:avLst/>
              <a:gdLst>
                <a:gd name="T0" fmla="*/ 0 w 85"/>
                <a:gd name="T1" fmla="*/ 78 h 92"/>
                <a:gd name="T2" fmla="*/ 0 w 85"/>
                <a:gd name="T3" fmla="*/ 67 h 92"/>
                <a:gd name="T4" fmla="*/ 2 w 85"/>
                <a:gd name="T5" fmla="*/ 30 h 92"/>
                <a:gd name="T6" fmla="*/ 1 w 85"/>
                <a:gd name="T7" fmla="*/ 17 h 92"/>
                <a:gd name="T8" fmla="*/ 0 w 85"/>
                <a:gd name="T9" fmla="*/ 9 h 92"/>
                <a:gd name="T10" fmla="*/ 5 w 85"/>
                <a:gd name="T11" fmla="*/ 2 h 92"/>
                <a:gd name="T12" fmla="*/ 10 w 85"/>
                <a:gd name="T13" fmla="*/ 1 h 92"/>
                <a:gd name="T14" fmla="*/ 17 w 85"/>
                <a:gd name="T15" fmla="*/ 2 h 92"/>
                <a:gd name="T16" fmla="*/ 18 w 85"/>
                <a:gd name="T17" fmla="*/ 2 h 92"/>
                <a:gd name="T18" fmla="*/ 43 w 85"/>
                <a:gd name="T19" fmla="*/ 0 h 92"/>
                <a:gd name="T20" fmla="*/ 48 w 85"/>
                <a:gd name="T21" fmla="*/ 0 h 92"/>
                <a:gd name="T22" fmla="*/ 79 w 85"/>
                <a:gd name="T23" fmla="*/ 4 h 92"/>
                <a:gd name="T24" fmla="*/ 79 w 85"/>
                <a:gd name="T25" fmla="*/ 4 h 92"/>
                <a:gd name="T26" fmla="*/ 83 w 85"/>
                <a:gd name="T27" fmla="*/ 55 h 92"/>
                <a:gd name="T28" fmla="*/ 85 w 85"/>
                <a:gd name="T29" fmla="*/ 74 h 92"/>
                <a:gd name="T30" fmla="*/ 82 w 85"/>
                <a:gd name="T31" fmla="*/ 88 h 92"/>
                <a:gd name="T32" fmla="*/ 82 w 85"/>
                <a:gd name="T33" fmla="*/ 88 h 92"/>
                <a:gd name="T34" fmla="*/ 83 w 85"/>
                <a:gd name="T35" fmla="*/ 74 h 92"/>
                <a:gd name="T36" fmla="*/ 81 w 85"/>
                <a:gd name="T37" fmla="*/ 55 h 92"/>
                <a:gd name="T38" fmla="*/ 78 w 85"/>
                <a:gd name="T39" fmla="*/ 6 h 92"/>
                <a:gd name="T40" fmla="*/ 48 w 85"/>
                <a:gd name="T41" fmla="*/ 2 h 92"/>
                <a:gd name="T42" fmla="*/ 43 w 85"/>
                <a:gd name="T43" fmla="*/ 2 h 92"/>
                <a:gd name="T44" fmla="*/ 19 w 85"/>
                <a:gd name="T45" fmla="*/ 4 h 92"/>
                <a:gd name="T46" fmla="*/ 17 w 85"/>
                <a:gd name="T47" fmla="*/ 4 h 92"/>
                <a:gd name="T48" fmla="*/ 10 w 85"/>
                <a:gd name="T49" fmla="*/ 3 h 92"/>
                <a:gd name="T50" fmla="*/ 5 w 85"/>
                <a:gd name="T51" fmla="*/ 4 h 92"/>
                <a:gd name="T52" fmla="*/ 2 w 85"/>
                <a:gd name="T53" fmla="*/ 9 h 92"/>
                <a:gd name="T54" fmla="*/ 3 w 85"/>
                <a:gd name="T55" fmla="*/ 17 h 92"/>
                <a:gd name="T56" fmla="*/ 4 w 85"/>
                <a:gd name="T57" fmla="*/ 30 h 92"/>
                <a:gd name="T58" fmla="*/ 2 w 85"/>
                <a:gd name="T59" fmla="*/ 67 h 92"/>
                <a:gd name="T60" fmla="*/ 2 w 85"/>
                <a:gd name="T61" fmla="*/ 78 h 92"/>
                <a:gd name="T62" fmla="*/ 3 w 85"/>
                <a:gd name="T63" fmla="*/ 88 h 92"/>
                <a:gd name="T64" fmla="*/ 10 w 85"/>
                <a:gd name="T65" fmla="*/ 90 h 92"/>
                <a:gd name="T66" fmla="*/ 24 w 85"/>
                <a:gd name="T67" fmla="*/ 89 h 92"/>
                <a:gd name="T68" fmla="*/ 42 w 85"/>
                <a:gd name="T69" fmla="*/ 89 h 92"/>
                <a:gd name="T70" fmla="*/ 42 w 85"/>
                <a:gd name="T71" fmla="*/ 90 h 92"/>
                <a:gd name="T72" fmla="*/ 24 w 85"/>
                <a:gd name="T73" fmla="*/ 91 h 92"/>
                <a:gd name="T74" fmla="*/ 10 w 85"/>
                <a:gd name="T75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5" h="92">
                  <a:moveTo>
                    <a:pt x="2" y="90"/>
                  </a:moveTo>
                  <a:cubicBezTo>
                    <a:pt x="0" y="87"/>
                    <a:pt x="0" y="82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3"/>
                    <a:pt x="0" y="69"/>
                    <a:pt x="0" y="67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54"/>
                    <a:pt x="2" y="42"/>
                    <a:pt x="2" y="30"/>
                  </a:cubicBezTo>
                  <a:cubicBezTo>
                    <a:pt x="2" y="30"/>
                    <a:pt x="2" y="30"/>
                    <a:pt x="2" y="30"/>
                  </a:cubicBezTo>
                  <a:cubicBezTo>
                    <a:pt x="2" y="26"/>
                    <a:pt x="1" y="21"/>
                    <a:pt x="1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1" y="14"/>
                    <a:pt x="0" y="11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6"/>
                    <a:pt x="1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8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1"/>
                    <a:pt x="15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6" y="1"/>
                    <a:pt x="35" y="0"/>
                    <a:pt x="43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5" y="0"/>
                    <a:pt x="46" y="0"/>
                    <a:pt x="48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57" y="0"/>
                    <a:pt x="70" y="0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4"/>
                    <a:pt x="79" y="4"/>
                    <a:pt x="79" y="4"/>
                  </a:cubicBezTo>
                  <a:cubicBezTo>
                    <a:pt x="79" y="5"/>
                    <a:pt x="79" y="5"/>
                    <a:pt x="79" y="5"/>
                  </a:cubicBezTo>
                  <a:cubicBezTo>
                    <a:pt x="83" y="20"/>
                    <a:pt x="83" y="39"/>
                    <a:pt x="83" y="55"/>
                  </a:cubicBezTo>
                  <a:cubicBezTo>
                    <a:pt x="83" y="55"/>
                    <a:pt x="83" y="55"/>
                    <a:pt x="83" y="55"/>
                  </a:cubicBezTo>
                  <a:cubicBezTo>
                    <a:pt x="84" y="60"/>
                    <a:pt x="85" y="67"/>
                    <a:pt x="85" y="74"/>
                  </a:cubicBezTo>
                  <a:cubicBezTo>
                    <a:pt x="85" y="74"/>
                    <a:pt x="85" y="74"/>
                    <a:pt x="85" y="74"/>
                  </a:cubicBezTo>
                  <a:cubicBezTo>
                    <a:pt x="85" y="79"/>
                    <a:pt x="84" y="84"/>
                    <a:pt x="82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0" y="86"/>
                    <a:pt x="80" y="86"/>
                    <a:pt x="80" y="86"/>
                  </a:cubicBezTo>
                  <a:cubicBezTo>
                    <a:pt x="82" y="84"/>
                    <a:pt x="83" y="79"/>
                    <a:pt x="83" y="74"/>
                  </a:cubicBezTo>
                  <a:cubicBezTo>
                    <a:pt x="83" y="74"/>
                    <a:pt x="83" y="74"/>
                    <a:pt x="83" y="74"/>
                  </a:cubicBezTo>
                  <a:cubicBezTo>
                    <a:pt x="83" y="67"/>
                    <a:pt x="82" y="60"/>
                    <a:pt x="81" y="55"/>
                  </a:cubicBezTo>
                  <a:cubicBezTo>
                    <a:pt x="81" y="55"/>
                    <a:pt x="81" y="55"/>
                    <a:pt x="81" y="55"/>
                  </a:cubicBezTo>
                  <a:cubicBezTo>
                    <a:pt x="81" y="39"/>
                    <a:pt x="81" y="21"/>
                    <a:pt x="78" y="6"/>
                  </a:cubicBezTo>
                  <a:cubicBezTo>
                    <a:pt x="78" y="6"/>
                    <a:pt x="78" y="6"/>
                    <a:pt x="78" y="6"/>
                  </a:cubicBezTo>
                  <a:cubicBezTo>
                    <a:pt x="70" y="2"/>
                    <a:pt x="57" y="2"/>
                    <a:pt x="48" y="2"/>
                  </a:cubicBezTo>
                  <a:cubicBezTo>
                    <a:pt x="48" y="2"/>
                    <a:pt x="48" y="2"/>
                    <a:pt x="48" y="2"/>
                  </a:cubicBezTo>
                  <a:cubicBezTo>
                    <a:pt x="46" y="2"/>
                    <a:pt x="45" y="2"/>
                    <a:pt x="43" y="2"/>
                  </a:cubicBezTo>
                  <a:cubicBezTo>
                    <a:pt x="43" y="2"/>
                    <a:pt x="43" y="2"/>
                    <a:pt x="43" y="2"/>
                  </a:cubicBezTo>
                  <a:cubicBezTo>
                    <a:pt x="35" y="2"/>
                    <a:pt x="27" y="3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4" y="4"/>
                    <a:pt x="12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8" y="3"/>
                    <a:pt x="7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2" y="5"/>
                    <a:pt x="2" y="7"/>
                    <a:pt x="2" y="9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1"/>
                    <a:pt x="3" y="14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21"/>
                    <a:pt x="4" y="26"/>
                    <a:pt x="4" y="30"/>
                  </a:cubicBezTo>
                  <a:cubicBezTo>
                    <a:pt x="4" y="30"/>
                    <a:pt x="4" y="30"/>
                    <a:pt x="4" y="30"/>
                  </a:cubicBezTo>
                  <a:cubicBezTo>
                    <a:pt x="4" y="42"/>
                    <a:pt x="2" y="54"/>
                    <a:pt x="2" y="67"/>
                  </a:cubicBezTo>
                  <a:cubicBezTo>
                    <a:pt x="2" y="67"/>
                    <a:pt x="2" y="67"/>
                    <a:pt x="2" y="67"/>
                  </a:cubicBezTo>
                  <a:cubicBezTo>
                    <a:pt x="2" y="69"/>
                    <a:pt x="2" y="73"/>
                    <a:pt x="2" y="78"/>
                  </a:cubicBezTo>
                  <a:cubicBezTo>
                    <a:pt x="2" y="78"/>
                    <a:pt x="2" y="78"/>
                    <a:pt x="2" y="78"/>
                  </a:cubicBezTo>
                  <a:cubicBezTo>
                    <a:pt x="2" y="82"/>
                    <a:pt x="2" y="87"/>
                    <a:pt x="3" y="88"/>
                  </a:cubicBezTo>
                  <a:cubicBezTo>
                    <a:pt x="3" y="88"/>
                    <a:pt x="3" y="88"/>
                    <a:pt x="3" y="88"/>
                  </a:cubicBezTo>
                  <a:cubicBezTo>
                    <a:pt x="4" y="90"/>
                    <a:pt x="7" y="90"/>
                    <a:pt x="10" y="90"/>
                  </a:cubicBezTo>
                  <a:cubicBezTo>
                    <a:pt x="10" y="90"/>
                    <a:pt x="10" y="90"/>
                    <a:pt x="10" y="90"/>
                  </a:cubicBezTo>
                  <a:cubicBezTo>
                    <a:pt x="15" y="90"/>
                    <a:pt x="21" y="89"/>
                    <a:pt x="24" y="89"/>
                  </a:cubicBezTo>
                  <a:cubicBezTo>
                    <a:pt x="24" y="89"/>
                    <a:pt x="24" y="89"/>
                    <a:pt x="24" y="89"/>
                  </a:cubicBezTo>
                  <a:cubicBezTo>
                    <a:pt x="30" y="89"/>
                    <a:pt x="36" y="89"/>
                    <a:pt x="42" y="89"/>
                  </a:cubicBezTo>
                  <a:cubicBezTo>
                    <a:pt x="42" y="89"/>
                    <a:pt x="42" y="89"/>
                    <a:pt x="42" y="89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36" y="90"/>
                    <a:pt x="30" y="91"/>
                    <a:pt x="24" y="91"/>
                  </a:cubicBezTo>
                  <a:cubicBezTo>
                    <a:pt x="24" y="91"/>
                    <a:pt x="24" y="91"/>
                    <a:pt x="24" y="91"/>
                  </a:cubicBezTo>
                  <a:cubicBezTo>
                    <a:pt x="22" y="91"/>
                    <a:pt x="15" y="92"/>
                    <a:pt x="10" y="92"/>
                  </a:cubicBezTo>
                  <a:cubicBezTo>
                    <a:pt x="10" y="92"/>
                    <a:pt x="10" y="92"/>
                    <a:pt x="10" y="92"/>
                  </a:cubicBezTo>
                  <a:cubicBezTo>
                    <a:pt x="7" y="92"/>
                    <a:pt x="3" y="92"/>
                    <a:pt x="2" y="9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7" name="Freeform 139"/>
            <p:cNvSpPr>
              <a:spLocks/>
            </p:cNvSpPr>
            <p:nvPr/>
          </p:nvSpPr>
          <p:spPr bwMode="auto">
            <a:xfrm>
              <a:off x="2354417" y="1870013"/>
              <a:ext cx="499427" cy="564737"/>
            </a:xfrm>
            <a:custGeom>
              <a:avLst/>
              <a:gdLst>
                <a:gd name="T0" fmla="*/ 18 w 108"/>
                <a:gd name="T1" fmla="*/ 121 h 122"/>
                <a:gd name="T2" fmla="*/ 1 w 108"/>
                <a:gd name="T3" fmla="*/ 114 h 122"/>
                <a:gd name="T4" fmla="*/ 0 w 108"/>
                <a:gd name="T5" fmla="*/ 110 h 122"/>
                <a:gd name="T6" fmla="*/ 1 w 108"/>
                <a:gd name="T7" fmla="*/ 101 h 122"/>
                <a:gd name="T8" fmla="*/ 1 w 108"/>
                <a:gd name="T9" fmla="*/ 100 h 122"/>
                <a:gd name="T10" fmla="*/ 0 w 108"/>
                <a:gd name="T11" fmla="*/ 86 h 122"/>
                <a:gd name="T12" fmla="*/ 1 w 108"/>
                <a:gd name="T13" fmla="*/ 43 h 122"/>
                <a:gd name="T14" fmla="*/ 3 w 108"/>
                <a:gd name="T15" fmla="*/ 17 h 122"/>
                <a:gd name="T16" fmla="*/ 2 w 108"/>
                <a:gd name="T17" fmla="*/ 13 h 122"/>
                <a:gd name="T18" fmla="*/ 2 w 108"/>
                <a:gd name="T19" fmla="*/ 11 h 122"/>
                <a:gd name="T20" fmla="*/ 12 w 108"/>
                <a:gd name="T21" fmla="*/ 0 h 122"/>
                <a:gd name="T22" fmla="*/ 19 w 108"/>
                <a:gd name="T23" fmla="*/ 0 h 122"/>
                <a:gd name="T24" fmla="*/ 35 w 108"/>
                <a:gd name="T25" fmla="*/ 0 h 122"/>
                <a:gd name="T26" fmla="*/ 38 w 108"/>
                <a:gd name="T27" fmla="*/ 0 h 122"/>
                <a:gd name="T28" fmla="*/ 54 w 108"/>
                <a:gd name="T29" fmla="*/ 0 h 122"/>
                <a:gd name="T30" fmla="*/ 89 w 108"/>
                <a:gd name="T31" fmla="*/ 1 h 122"/>
                <a:gd name="T32" fmla="*/ 105 w 108"/>
                <a:gd name="T33" fmla="*/ 18 h 122"/>
                <a:gd name="T34" fmla="*/ 107 w 108"/>
                <a:gd name="T35" fmla="*/ 56 h 122"/>
                <a:gd name="T36" fmla="*/ 108 w 108"/>
                <a:gd name="T37" fmla="*/ 89 h 122"/>
                <a:gd name="T38" fmla="*/ 108 w 108"/>
                <a:gd name="T39" fmla="*/ 97 h 122"/>
                <a:gd name="T40" fmla="*/ 100 w 108"/>
                <a:gd name="T41" fmla="*/ 115 h 122"/>
                <a:gd name="T42" fmla="*/ 100 w 108"/>
                <a:gd name="T43" fmla="*/ 111 h 122"/>
                <a:gd name="T44" fmla="*/ 103 w 108"/>
                <a:gd name="T45" fmla="*/ 107 h 122"/>
                <a:gd name="T46" fmla="*/ 104 w 108"/>
                <a:gd name="T47" fmla="*/ 97 h 122"/>
                <a:gd name="T48" fmla="*/ 104 w 108"/>
                <a:gd name="T49" fmla="*/ 90 h 122"/>
                <a:gd name="T50" fmla="*/ 103 w 108"/>
                <a:gd name="T51" fmla="*/ 57 h 122"/>
                <a:gd name="T52" fmla="*/ 101 w 108"/>
                <a:gd name="T53" fmla="*/ 19 h 122"/>
                <a:gd name="T54" fmla="*/ 89 w 108"/>
                <a:gd name="T55" fmla="*/ 5 h 122"/>
                <a:gd name="T56" fmla="*/ 54 w 108"/>
                <a:gd name="T57" fmla="*/ 4 h 122"/>
                <a:gd name="T58" fmla="*/ 38 w 108"/>
                <a:gd name="T59" fmla="*/ 4 h 122"/>
                <a:gd name="T60" fmla="*/ 35 w 108"/>
                <a:gd name="T61" fmla="*/ 4 h 122"/>
                <a:gd name="T62" fmla="*/ 19 w 108"/>
                <a:gd name="T63" fmla="*/ 4 h 122"/>
                <a:gd name="T64" fmla="*/ 12 w 108"/>
                <a:gd name="T65" fmla="*/ 4 h 122"/>
                <a:gd name="T66" fmla="*/ 6 w 108"/>
                <a:gd name="T67" fmla="*/ 11 h 122"/>
                <a:gd name="T68" fmla="*/ 6 w 108"/>
                <a:gd name="T69" fmla="*/ 12 h 122"/>
                <a:gd name="T70" fmla="*/ 7 w 108"/>
                <a:gd name="T71" fmla="*/ 17 h 122"/>
                <a:gd name="T72" fmla="*/ 5 w 108"/>
                <a:gd name="T73" fmla="*/ 43 h 122"/>
                <a:gd name="T74" fmla="*/ 4 w 108"/>
                <a:gd name="T75" fmla="*/ 86 h 122"/>
                <a:gd name="T76" fmla="*/ 5 w 108"/>
                <a:gd name="T77" fmla="*/ 100 h 122"/>
                <a:gd name="T78" fmla="*/ 5 w 108"/>
                <a:gd name="T79" fmla="*/ 102 h 122"/>
                <a:gd name="T80" fmla="*/ 4 w 108"/>
                <a:gd name="T81" fmla="*/ 110 h 122"/>
                <a:gd name="T82" fmla="*/ 5 w 108"/>
                <a:gd name="T83" fmla="*/ 112 h 122"/>
                <a:gd name="T84" fmla="*/ 18 w 108"/>
                <a:gd name="T85" fmla="*/ 117 h 122"/>
                <a:gd name="T86" fmla="*/ 24 w 108"/>
                <a:gd name="T87" fmla="*/ 117 h 122"/>
                <a:gd name="T88" fmla="*/ 30 w 108"/>
                <a:gd name="T89" fmla="*/ 118 h 122"/>
                <a:gd name="T90" fmla="*/ 30 w 108"/>
                <a:gd name="T91" fmla="*/ 118 h 122"/>
                <a:gd name="T92" fmla="*/ 30 w 108"/>
                <a:gd name="T93" fmla="*/ 122 h 122"/>
                <a:gd name="T94" fmla="*/ 24 w 108"/>
                <a:gd name="T95" fmla="*/ 12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08" h="122">
                  <a:moveTo>
                    <a:pt x="24" y="121"/>
                  </a:moveTo>
                  <a:cubicBezTo>
                    <a:pt x="22" y="121"/>
                    <a:pt x="20" y="121"/>
                    <a:pt x="18" y="121"/>
                  </a:cubicBezTo>
                  <a:cubicBezTo>
                    <a:pt x="18" y="121"/>
                    <a:pt x="18" y="121"/>
                    <a:pt x="18" y="121"/>
                  </a:cubicBezTo>
                  <a:cubicBezTo>
                    <a:pt x="12" y="121"/>
                    <a:pt x="5" y="120"/>
                    <a:pt x="1" y="114"/>
                  </a:cubicBezTo>
                  <a:cubicBezTo>
                    <a:pt x="1" y="114"/>
                    <a:pt x="1" y="114"/>
                    <a:pt x="1" y="114"/>
                  </a:cubicBezTo>
                  <a:cubicBezTo>
                    <a:pt x="0" y="113"/>
                    <a:pt x="0" y="111"/>
                    <a:pt x="0" y="11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07"/>
                    <a:pt x="1" y="103"/>
                    <a:pt x="1" y="101"/>
                  </a:cubicBezTo>
                  <a:cubicBezTo>
                    <a:pt x="1" y="101"/>
                    <a:pt x="1" y="101"/>
                    <a:pt x="1" y="101"/>
                  </a:cubicBezTo>
                  <a:cubicBezTo>
                    <a:pt x="1" y="101"/>
                    <a:pt x="1" y="100"/>
                    <a:pt x="1" y="100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95"/>
                    <a:pt x="0" y="91"/>
                    <a:pt x="0" y="86"/>
                  </a:cubicBezTo>
                  <a:cubicBezTo>
                    <a:pt x="0" y="86"/>
                    <a:pt x="0" y="86"/>
                    <a:pt x="0" y="86"/>
                  </a:cubicBezTo>
                  <a:cubicBezTo>
                    <a:pt x="0" y="72"/>
                    <a:pt x="1" y="57"/>
                    <a:pt x="1" y="43"/>
                  </a:cubicBezTo>
                  <a:cubicBezTo>
                    <a:pt x="1" y="43"/>
                    <a:pt x="1" y="43"/>
                    <a:pt x="1" y="43"/>
                  </a:cubicBezTo>
                  <a:cubicBezTo>
                    <a:pt x="2" y="34"/>
                    <a:pt x="3" y="25"/>
                    <a:pt x="3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5"/>
                    <a:pt x="3" y="14"/>
                    <a:pt x="2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2" y="12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5"/>
                    <a:pt x="5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4" y="0"/>
                    <a:pt x="17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4" y="0"/>
                    <a:pt x="30" y="0"/>
                    <a:pt x="35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36" y="0"/>
                    <a:pt x="37" y="0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43" y="0"/>
                    <a:pt x="49" y="0"/>
                    <a:pt x="54" y="0"/>
                  </a:cubicBezTo>
                  <a:cubicBezTo>
                    <a:pt x="54" y="0"/>
                    <a:pt x="54" y="0"/>
                    <a:pt x="54" y="0"/>
                  </a:cubicBezTo>
                  <a:cubicBezTo>
                    <a:pt x="66" y="0"/>
                    <a:pt x="77" y="0"/>
                    <a:pt x="89" y="1"/>
                  </a:cubicBezTo>
                  <a:cubicBezTo>
                    <a:pt x="89" y="1"/>
                    <a:pt x="89" y="1"/>
                    <a:pt x="89" y="1"/>
                  </a:cubicBezTo>
                  <a:cubicBezTo>
                    <a:pt x="99" y="2"/>
                    <a:pt x="104" y="10"/>
                    <a:pt x="105" y="18"/>
                  </a:cubicBezTo>
                  <a:cubicBezTo>
                    <a:pt x="105" y="18"/>
                    <a:pt x="105" y="18"/>
                    <a:pt x="105" y="18"/>
                  </a:cubicBezTo>
                  <a:cubicBezTo>
                    <a:pt x="106" y="31"/>
                    <a:pt x="106" y="44"/>
                    <a:pt x="107" y="56"/>
                  </a:cubicBezTo>
                  <a:cubicBezTo>
                    <a:pt x="107" y="56"/>
                    <a:pt x="107" y="56"/>
                    <a:pt x="107" y="56"/>
                  </a:cubicBezTo>
                  <a:cubicBezTo>
                    <a:pt x="108" y="67"/>
                    <a:pt x="107" y="79"/>
                    <a:pt x="108" y="89"/>
                  </a:cubicBezTo>
                  <a:cubicBezTo>
                    <a:pt x="108" y="89"/>
                    <a:pt x="108" y="89"/>
                    <a:pt x="108" y="89"/>
                  </a:cubicBezTo>
                  <a:cubicBezTo>
                    <a:pt x="108" y="91"/>
                    <a:pt x="108" y="94"/>
                    <a:pt x="108" y="97"/>
                  </a:cubicBezTo>
                  <a:cubicBezTo>
                    <a:pt x="108" y="97"/>
                    <a:pt x="108" y="97"/>
                    <a:pt x="108" y="97"/>
                  </a:cubicBezTo>
                  <a:cubicBezTo>
                    <a:pt x="108" y="104"/>
                    <a:pt x="108" y="114"/>
                    <a:pt x="100" y="115"/>
                  </a:cubicBezTo>
                  <a:cubicBezTo>
                    <a:pt x="100" y="115"/>
                    <a:pt x="100" y="115"/>
                    <a:pt x="100" y="115"/>
                  </a:cubicBezTo>
                  <a:cubicBezTo>
                    <a:pt x="100" y="111"/>
                    <a:pt x="100" y="111"/>
                    <a:pt x="100" y="111"/>
                  </a:cubicBezTo>
                  <a:cubicBezTo>
                    <a:pt x="101" y="111"/>
                    <a:pt x="102" y="110"/>
                    <a:pt x="103" y="107"/>
                  </a:cubicBezTo>
                  <a:cubicBezTo>
                    <a:pt x="103" y="107"/>
                    <a:pt x="103" y="107"/>
                    <a:pt x="103" y="107"/>
                  </a:cubicBezTo>
                  <a:cubicBezTo>
                    <a:pt x="104" y="104"/>
                    <a:pt x="104" y="100"/>
                    <a:pt x="104" y="97"/>
                  </a:cubicBezTo>
                  <a:cubicBezTo>
                    <a:pt x="104" y="97"/>
                    <a:pt x="104" y="97"/>
                    <a:pt x="104" y="97"/>
                  </a:cubicBezTo>
                  <a:cubicBezTo>
                    <a:pt x="104" y="94"/>
                    <a:pt x="104" y="91"/>
                    <a:pt x="104" y="90"/>
                  </a:cubicBezTo>
                  <a:cubicBezTo>
                    <a:pt x="104" y="90"/>
                    <a:pt x="104" y="90"/>
                    <a:pt x="104" y="90"/>
                  </a:cubicBezTo>
                  <a:cubicBezTo>
                    <a:pt x="103" y="79"/>
                    <a:pt x="104" y="67"/>
                    <a:pt x="103" y="57"/>
                  </a:cubicBezTo>
                  <a:cubicBezTo>
                    <a:pt x="103" y="57"/>
                    <a:pt x="103" y="57"/>
                    <a:pt x="103" y="57"/>
                  </a:cubicBezTo>
                  <a:cubicBezTo>
                    <a:pt x="102" y="44"/>
                    <a:pt x="102" y="31"/>
                    <a:pt x="101" y="19"/>
                  </a:cubicBezTo>
                  <a:cubicBezTo>
                    <a:pt x="101" y="19"/>
                    <a:pt x="101" y="19"/>
                    <a:pt x="101" y="19"/>
                  </a:cubicBezTo>
                  <a:cubicBezTo>
                    <a:pt x="100" y="11"/>
                    <a:pt x="97" y="6"/>
                    <a:pt x="89" y="5"/>
                  </a:cubicBezTo>
                  <a:cubicBezTo>
                    <a:pt x="89" y="5"/>
                    <a:pt x="89" y="5"/>
                    <a:pt x="89" y="5"/>
                  </a:cubicBezTo>
                  <a:cubicBezTo>
                    <a:pt x="77" y="4"/>
                    <a:pt x="66" y="4"/>
                    <a:pt x="54" y="4"/>
                  </a:cubicBezTo>
                  <a:cubicBezTo>
                    <a:pt x="54" y="4"/>
                    <a:pt x="54" y="4"/>
                    <a:pt x="54" y="4"/>
                  </a:cubicBezTo>
                  <a:cubicBezTo>
                    <a:pt x="49" y="4"/>
                    <a:pt x="43" y="4"/>
                    <a:pt x="38" y="4"/>
                  </a:cubicBezTo>
                  <a:cubicBezTo>
                    <a:pt x="38" y="4"/>
                    <a:pt x="38" y="4"/>
                    <a:pt x="38" y="4"/>
                  </a:cubicBezTo>
                  <a:cubicBezTo>
                    <a:pt x="37" y="4"/>
                    <a:pt x="36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29" y="4"/>
                    <a:pt x="24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7" y="4"/>
                    <a:pt x="14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7" y="5"/>
                    <a:pt x="7" y="6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4"/>
                    <a:pt x="7" y="15"/>
                    <a:pt x="7" y="17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26"/>
                    <a:pt x="6" y="34"/>
                    <a:pt x="5" y="43"/>
                  </a:cubicBezTo>
                  <a:cubicBezTo>
                    <a:pt x="5" y="43"/>
                    <a:pt x="5" y="43"/>
                    <a:pt x="5" y="43"/>
                  </a:cubicBezTo>
                  <a:cubicBezTo>
                    <a:pt x="5" y="57"/>
                    <a:pt x="4" y="72"/>
                    <a:pt x="4" y="86"/>
                  </a:cubicBezTo>
                  <a:cubicBezTo>
                    <a:pt x="4" y="86"/>
                    <a:pt x="4" y="86"/>
                    <a:pt x="4" y="86"/>
                  </a:cubicBezTo>
                  <a:cubicBezTo>
                    <a:pt x="4" y="91"/>
                    <a:pt x="5" y="95"/>
                    <a:pt x="5" y="100"/>
                  </a:cubicBezTo>
                  <a:cubicBezTo>
                    <a:pt x="5" y="100"/>
                    <a:pt x="5" y="100"/>
                    <a:pt x="5" y="100"/>
                  </a:cubicBezTo>
                  <a:cubicBezTo>
                    <a:pt x="5" y="100"/>
                    <a:pt x="5" y="101"/>
                    <a:pt x="5" y="102"/>
                  </a:cubicBezTo>
                  <a:cubicBezTo>
                    <a:pt x="5" y="102"/>
                    <a:pt x="5" y="102"/>
                    <a:pt x="5" y="102"/>
                  </a:cubicBezTo>
                  <a:cubicBezTo>
                    <a:pt x="5" y="104"/>
                    <a:pt x="4" y="107"/>
                    <a:pt x="4" y="110"/>
                  </a:cubicBezTo>
                  <a:cubicBezTo>
                    <a:pt x="4" y="110"/>
                    <a:pt x="4" y="110"/>
                    <a:pt x="4" y="110"/>
                  </a:cubicBezTo>
                  <a:cubicBezTo>
                    <a:pt x="4" y="111"/>
                    <a:pt x="4" y="112"/>
                    <a:pt x="5" y="112"/>
                  </a:cubicBezTo>
                  <a:cubicBezTo>
                    <a:pt x="5" y="112"/>
                    <a:pt x="5" y="112"/>
                    <a:pt x="5" y="112"/>
                  </a:cubicBezTo>
                  <a:cubicBezTo>
                    <a:pt x="7" y="116"/>
                    <a:pt x="12" y="117"/>
                    <a:pt x="18" y="117"/>
                  </a:cubicBezTo>
                  <a:cubicBezTo>
                    <a:pt x="18" y="117"/>
                    <a:pt x="18" y="117"/>
                    <a:pt x="18" y="117"/>
                  </a:cubicBezTo>
                  <a:cubicBezTo>
                    <a:pt x="20" y="117"/>
                    <a:pt x="22" y="117"/>
                    <a:pt x="24" y="117"/>
                  </a:cubicBezTo>
                  <a:cubicBezTo>
                    <a:pt x="24" y="117"/>
                    <a:pt x="24" y="117"/>
                    <a:pt x="24" y="117"/>
                  </a:cubicBezTo>
                  <a:cubicBezTo>
                    <a:pt x="26" y="117"/>
                    <a:pt x="29" y="118"/>
                    <a:pt x="30" y="118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0" y="118"/>
                    <a:pt x="30" y="118"/>
                    <a:pt x="30" y="118"/>
                  </a:cubicBezTo>
                  <a:cubicBezTo>
                    <a:pt x="31" y="121"/>
                    <a:pt x="31" y="121"/>
                    <a:pt x="31" y="121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30" y="122"/>
                    <a:pt x="30" y="122"/>
                    <a:pt x="30" y="122"/>
                  </a:cubicBezTo>
                  <a:cubicBezTo>
                    <a:pt x="28" y="121"/>
                    <a:pt x="26" y="121"/>
                    <a:pt x="24" y="12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8" name="Freeform 140"/>
            <p:cNvSpPr>
              <a:spLocks/>
            </p:cNvSpPr>
            <p:nvPr/>
          </p:nvSpPr>
          <p:spPr bwMode="auto">
            <a:xfrm>
              <a:off x="2515770" y="2359836"/>
              <a:ext cx="101806" cy="32655"/>
            </a:xfrm>
            <a:custGeom>
              <a:avLst/>
              <a:gdLst>
                <a:gd name="T0" fmla="*/ 20 w 22"/>
                <a:gd name="T1" fmla="*/ 7 h 7"/>
                <a:gd name="T2" fmla="*/ 13 w 22"/>
                <a:gd name="T3" fmla="*/ 7 h 7"/>
                <a:gd name="T4" fmla="*/ 13 w 22"/>
                <a:gd name="T5" fmla="*/ 7 h 7"/>
                <a:gd name="T6" fmla="*/ 0 w 22"/>
                <a:gd name="T7" fmla="*/ 3 h 7"/>
                <a:gd name="T8" fmla="*/ 0 w 22"/>
                <a:gd name="T9" fmla="*/ 3 h 7"/>
                <a:gd name="T10" fmla="*/ 1 w 22"/>
                <a:gd name="T11" fmla="*/ 2 h 7"/>
                <a:gd name="T12" fmla="*/ 1 w 22"/>
                <a:gd name="T13" fmla="*/ 2 h 7"/>
                <a:gd name="T14" fmla="*/ 1 w 22"/>
                <a:gd name="T15" fmla="*/ 1 h 7"/>
                <a:gd name="T16" fmla="*/ 1 w 22"/>
                <a:gd name="T17" fmla="*/ 1 h 7"/>
                <a:gd name="T18" fmla="*/ 10 w 22"/>
                <a:gd name="T19" fmla="*/ 0 h 7"/>
                <a:gd name="T20" fmla="*/ 10 w 22"/>
                <a:gd name="T21" fmla="*/ 0 h 7"/>
                <a:gd name="T22" fmla="*/ 21 w 22"/>
                <a:gd name="T23" fmla="*/ 1 h 7"/>
                <a:gd name="T24" fmla="*/ 21 w 22"/>
                <a:gd name="T25" fmla="*/ 1 h 7"/>
                <a:gd name="T26" fmla="*/ 21 w 22"/>
                <a:gd name="T27" fmla="*/ 1 h 7"/>
                <a:gd name="T28" fmla="*/ 21 w 22"/>
                <a:gd name="T29" fmla="*/ 3 h 7"/>
                <a:gd name="T30" fmla="*/ 10 w 22"/>
                <a:gd name="T31" fmla="*/ 2 h 7"/>
                <a:gd name="T32" fmla="*/ 10 w 22"/>
                <a:gd name="T33" fmla="*/ 2 h 7"/>
                <a:gd name="T34" fmla="*/ 2 w 22"/>
                <a:gd name="T35" fmla="*/ 3 h 7"/>
                <a:gd name="T36" fmla="*/ 2 w 22"/>
                <a:gd name="T37" fmla="*/ 3 h 7"/>
                <a:gd name="T38" fmla="*/ 5 w 22"/>
                <a:gd name="T39" fmla="*/ 5 h 7"/>
                <a:gd name="T40" fmla="*/ 5 w 22"/>
                <a:gd name="T41" fmla="*/ 5 h 7"/>
                <a:gd name="T42" fmla="*/ 13 w 22"/>
                <a:gd name="T43" fmla="*/ 5 h 7"/>
                <a:gd name="T44" fmla="*/ 13 w 22"/>
                <a:gd name="T45" fmla="*/ 5 h 7"/>
                <a:gd name="T46" fmla="*/ 20 w 22"/>
                <a:gd name="T47" fmla="*/ 5 h 7"/>
                <a:gd name="T48" fmla="*/ 20 w 22"/>
                <a:gd name="T49" fmla="*/ 5 h 7"/>
                <a:gd name="T50" fmla="*/ 22 w 22"/>
                <a:gd name="T51" fmla="*/ 6 h 7"/>
                <a:gd name="T52" fmla="*/ 22 w 22"/>
                <a:gd name="T53" fmla="*/ 6 h 7"/>
                <a:gd name="T54" fmla="*/ 22 w 22"/>
                <a:gd name="T55" fmla="*/ 7 h 7"/>
                <a:gd name="T56" fmla="*/ 20 w 22"/>
                <a:gd name="T5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2" h="7">
                  <a:moveTo>
                    <a:pt x="20" y="7"/>
                  </a:moveTo>
                  <a:cubicBezTo>
                    <a:pt x="18" y="7"/>
                    <a:pt x="16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8" y="7"/>
                    <a:pt x="1" y="7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4" y="0"/>
                    <a:pt x="7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7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7" y="3"/>
                    <a:pt x="13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7" y="2"/>
                    <a:pt x="5" y="2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5"/>
                    <a:pt x="10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6" y="5"/>
                    <a:pt x="18" y="5"/>
                    <a:pt x="20" y="5"/>
                  </a:cubicBezTo>
                  <a:cubicBezTo>
                    <a:pt x="20" y="5"/>
                    <a:pt x="20" y="5"/>
                    <a:pt x="20" y="5"/>
                  </a:cubicBezTo>
                  <a:cubicBezTo>
                    <a:pt x="21" y="5"/>
                    <a:pt x="22" y="5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0" y="7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9" name="Freeform 141"/>
            <p:cNvSpPr>
              <a:spLocks/>
            </p:cNvSpPr>
            <p:nvPr/>
          </p:nvSpPr>
          <p:spPr bwMode="auto">
            <a:xfrm>
              <a:off x="2354417" y="2373282"/>
              <a:ext cx="124857" cy="78756"/>
            </a:xfrm>
            <a:custGeom>
              <a:avLst/>
              <a:gdLst>
                <a:gd name="T0" fmla="*/ 10 w 27"/>
                <a:gd name="T1" fmla="*/ 16 h 17"/>
                <a:gd name="T2" fmla="*/ 0 w 27"/>
                <a:gd name="T3" fmla="*/ 1 h 17"/>
                <a:gd name="T4" fmla="*/ 0 w 27"/>
                <a:gd name="T5" fmla="*/ 1 h 17"/>
                <a:gd name="T6" fmla="*/ 2 w 27"/>
                <a:gd name="T7" fmla="*/ 0 h 17"/>
                <a:gd name="T8" fmla="*/ 11 w 27"/>
                <a:gd name="T9" fmla="*/ 14 h 17"/>
                <a:gd name="T10" fmla="*/ 11 w 27"/>
                <a:gd name="T11" fmla="*/ 14 h 17"/>
                <a:gd name="T12" fmla="*/ 21 w 27"/>
                <a:gd name="T13" fmla="*/ 15 h 17"/>
                <a:gd name="T14" fmla="*/ 21 w 27"/>
                <a:gd name="T15" fmla="*/ 15 h 17"/>
                <a:gd name="T16" fmla="*/ 27 w 27"/>
                <a:gd name="T17" fmla="*/ 15 h 17"/>
                <a:gd name="T18" fmla="*/ 27 w 27"/>
                <a:gd name="T19" fmla="*/ 15 h 17"/>
                <a:gd name="T20" fmla="*/ 27 w 27"/>
                <a:gd name="T21" fmla="*/ 17 h 17"/>
                <a:gd name="T22" fmla="*/ 21 w 27"/>
                <a:gd name="T23" fmla="*/ 17 h 17"/>
                <a:gd name="T24" fmla="*/ 21 w 27"/>
                <a:gd name="T25" fmla="*/ 17 h 17"/>
                <a:gd name="T26" fmla="*/ 10 w 27"/>
                <a:gd name="T27" fmla="*/ 16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7" h="17">
                  <a:moveTo>
                    <a:pt x="10" y="16"/>
                  </a:moveTo>
                  <a:cubicBezTo>
                    <a:pt x="2" y="14"/>
                    <a:pt x="2" y="7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7"/>
                    <a:pt x="4" y="12"/>
                    <a:pt x="11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4" y="15"/>
                    <a:pt x="17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3" y="15"/>
                    <a:pt x="25" y="15"/>
                    <a:pt x="27" y="15"/>
                  </a:cubicBezTo>
                  <a:cubicBezTo>
                    <a:pt x="27" y="15"/>
                    <a:pt x="27" y="15"/>
                    <a:pt x="27" y="15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5" y="17"/>
                    <a:pt x="23" y="17"/>
                    <a:pt x="21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17" y="17"/>
                    <a:pt x="14" y="17"/>
                    <a:pt x="10" y="16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0" name="Freeform 142"/>
            <p:cNvSpPr>
              <a:spLocks/>
            </p:cNvSpPr>
            <p:nvPr/>
          </p:nvSpPr>
          <p:spPr bwMode="auto">
            <a:xfrm>
              <a:off x="2442777" y="1939165"/>
              <a:ext cx="72993" cy="74914"/>
            </a:xfrm>
            <a:custGeom>
              <a:avLst/>
              <a:gdLst>
                <a:gd name="T0" fmla="*/ 0 w 16"/>
                <a:gd name="T1" fmla="*/ 0 h 16"/>
                <a:gd name="T2" fmla="*/ 2 w 16"/>
                <a:gd name="T3" fmla="*/ 2 h 16"/>
                <a:gd name="T4" fmla="*/ 8 w 16"/>
                <a:gd name="T5" fmla="*/ 7 h 16"/>
                <a:gd name="T6" fmla="*/ 12 w 16"/>
                <a:gd name="T7" fmla="*/ 9 h 16"/>
                <a:gd name="T8" fmla="*/ 14 w 16"/>
                <a:gd name="T9" fmla="*/ 12 h 16"/>
                <a:gd name="T10" fmla="*/ 16 w 16"/>
                <a:gd name="T11" fmla="*/ 16 h 16"/>
                <a:gd name="T12" fmla="*/ 13 w 16"/>
                <a:gd name="T13" fmla="*/ 13 h 16"/>
                <a:gd name="T14" fmla="*/ 7 w 16"/>
                <a:gd name="T15" fmla="*/ 8 h 16"/>
                <a:gd name="T16" fmla="*/ 4 w 16"/>
                <a:gd name="T17" fmla="*/ 5 h 16"/>
                <a:gd name="T18" fmla="*/ 2 w 16"/>
                <a:gd name="T19" fmla="*/ 3 h 16"/>
                <a:gd name="T20" fmla="*/ 0 w 16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cubicBezTo>
                    <a:pt x="0" y="0"/>
                    <a:pt x="1" y="0"/>
                    <a:pt x="2" y="2"/>
                  </a:cubicBezTo>
                  <a:cubicBezTo>
                    <a:pt x="4" y="3"/>
                    <a:pt x="6" y="5"/>
                    <a:pt x="8" y="7"/>
                  </a:cubicBezTo>
                  <a:cubicBezTo>
                    <a:pt x="9" y="8"/>
                    <a:pt x="11" y="9"/>
                    <a:pt x="12" y="9"/>
                  </a:cubicBezTo>
                  <a:cubicBezTo>
                    <a:pt x="13" y="10"/>
                    <a:pt x="13" y="11"/>
                    <a:pt x="14" y="12"/>
                  </a:cubicBezTo>
                  <a:cubicBezTo>
                    <a:pt x="15" y="14"/>
                    <a:pt x="16" y="16"/>
                    <a:pt x="16" y="16"/>
                  </a:cubicBezTo>
                  <a:cubicBezTo>
                    <a:pt x="16" y="16"/>
                    <a:pt x="15" y="15"/>
                    <a:pt x="13" y="13"/>
                  </a:cubicBezTo>
                  <a:cubicBezTo>
                    <a:pt x="12" y="12"/>
                    <a:pt x="9" y="10"/>
                    <a:pt x="7" y="8"/>
                  </a:cubicBezTo>
                  <a:cubicBezTo>
                    <a:pt x="6" y="7"/>
                    <a:pt x="5" y="6"/>
                    <a:pt x="4" y="5"/>
                  </a:cubicBezTo>
                  <a:cubicBezTo>
                    <a:pt x="3" y="4"/>
                    <a:pt x="2" y="3"/>
                    <a:pt x="2" y="3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1" name="Freeform 143"/>
            <p:cNvSpPr>
              <a:spLocks/>
            </p:cNvSpPr>
            <p:nvPr/>
          </p:nvSpPr>
          <p:spPr bwMode="auto">
            <a:xfrm>
              <a:off x="2479274" y="1935323"/>
              <a:ext cx="55705" cy="49943"/>
            </a:xfrm>
            <a:custGeom>
              <a:avLst/>
              <a:gdLst>
                <a:gd name="T0" fmla="*/ 0 w 12"/>
                <a:gd name="T1" fmla="*/ 0 h 11"/>
                <a:gd name="T2" fmla="*/ 2 w 12"/>
                <a:gd name="T3" fmla="*/ 1 h 11"/>
                <a:gd name="T4" fmla="*/ 6 w 12"/>
                <a:gd name="T5" fmla="*/ 5 h 11"/>
                <a:gd name="T6" fmla="*/ 10 w 12"/>
                <a:gd name="T7" fmla="*/ 8 h 11"/>
                <a:gd name="T8" fmla="*/ 12 w 12"/>
                <a:gd name="T9" fmla="*/ 11 h 11"/>
                <a:gd name="T10" fmla="*/ 9 w 12"/>
                <a:gd name="T11" fmla="*/ 9 h 11"/>
                <a:gd name="T12" fmla="*/ 5 w 12"/>
                <a:gd name="T13" fmla="*/ 6 h 11"/>
                <a:gd name="T14" fmla="*/ 1 w 12"/>
                <a:gd name="T15" fmla="*/ 2 h 11"/>
                <a:gd name="T16" fmla="*/ 0 w 12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0" y="0"/>
                  </a:moveTo>
                  <a:cubicBezTo>
                    <a:pt x="0" y="0"/>
                    <a:pt x="1" y="1"/>
                    <a:pt x="2" y="1"/>
                  </a:cubicBezTo>
                  <a:cubicBezTo>
                    <a:pt x="3" y="2"/>
                    <a:pt x="5" y="3"/>
                    <a:pt x="6" y="5"/>
                  </a:cubicBezTo>
                  <a:cubicBezTo>
                    <a:pt x="8" y="6"/>
                    <a:pt x="9" y="7"/>
                    <a:pt x="10" y="8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1"/>
                    <a:pt x="11" y="10"/>
                    <a:pt x="9" y="9"/>
                  </a:cubicBezTo>
                  <a:cubicBezTo>
                    <a:pt x="8" y="9"/>
                    <a:pt x="7" y="7"/>
                    <a:pt x="5" y="6"/>
                  </a:cubicBezTo>
                  <a:cubicBezTo>
                    <a:pt x="4" y="5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2" name="Freeform 144"/>
            <p:cNvSpPr>
              <a:spLocks/>
            </p:cNvSpPr>
            <p:nvPr/>
          </p:nvSpPr>
          <p:spPr bwMode="auto">
            <a:xfrm>
              <a:off x="2584922" y="1939165"/>
              <a:ext cx="94123" cy="97965"/>
            </a:xfrm>
            <a:custGeom>
              <a:avLst/>
              <a:gdLst>
                <a:gd name="T0" fmla="*/ 0 w 20"/>
                <a:gd name="T1" fmla="*/ 0 h 21"/>
                <a:gd name="T2" fmla="*/ 4 w 20"/>
                <a:gd name="T3" fmla="*/ 2 h 21"/>
                <a:gd name="T4" fmla="*/ 11 w 20"/>
                <a:gd name="T5" fmla="*/ 9 h 21"/>
                <a:gd name="T6" fmla="*/ 18 w 20"/>
                <a:gd name="T7" fmla="*/ 17 h 21"/>
                <a:gd name="T8" fmla="*/ 20 w 20"/>
                <a:gd name="T9" fmla="*/ 21 h 21"/>
                <a:gd name="T10" fmla="*/ 17 w 20"/>
                <a:gd name="T11" fmla="*/ 18 h 21"/>
                <a:gd name="T12" fmla="*/ 10 w 20"/>
                <a:gd name="T13" fmla="*/ 11 h 21"/>
                <a:gd name="T14" fmla="*/ 3 w 20"/>
                <a:gd name="T15" fmla="*/ 3 h 21"/>
                <a:gd name="T16" fmla="*/ 0 w 20"/>
                <a:gd name="T17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" h="21">
                  <a:moveTo>
                    <a:pt x="0" y="0"/>
                  </a:moveTo>
                  <a:cubicBezTo>
                    <a:pt x="0" y="0"/>
                    <a:pt x="1" y="1"/>
                    <a:pt x="4" y="2"/>
                  </a:cubicBezTo>
                  <a:cubicBezTo>
                    <a:pt x="6" y="4"/>
                    <a:pt x="8" y="7"/>
                    <a:pt x="11" y="9"/>
                  </a:cubicBezTo>
                  <a:cubicBezTo>
                    <a:pt x="13" y="12"/>
                    <a:pt x="16" y="15"/>
                    <a:pt x="18" y="17"/>
                  </a:cubicBezTo>
                  <a:cubicBezTo>
                    <a:pt x="19" y="19"/>
                    <a:pt x="20" y="21"/>
                    <a:pt x="20" y="21"/>
                  </a:cubicBezTo>
                  <a:cubicBezTo>
                    <a:pt x="20" y="21"/>
                    <a:pt x="19" y="20"/>
                    <a:pt x="17" y="18"/>
                  </a:cubicBezTo>
                  <a:cubicBezTo>
                    <a:pt x="15" y="16"/>
                    <a:pt x="12" y="13"/>
                    <a:pt x="10" y="11"/>
                  </a:cubicBezTo>
                  <a:cubicBezTo>
                    <a:pt x="7" y="8"/>
                    <a:pt x="5" y="5"/>
                    <a:pt x="3" y="3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3" name="Freeform 145"/>
            <p:cNvSpPr>
              <a:spLocks/>
            </p:cNvSpPr>
            <p:nvPr/>
          </p:nvSpPr>
          <p:spPr bwMode="auto">
            <a:xfrm>
              <a:off x="2640627" y="1929560"/>
              <a:ext cx="55705" cy="51864"/>
            </a:xfrm>
            <a:custGeom>
              <a:avLst/>
              <a:gdLst>
                <a:gd name="T0" fmla="*/ 0 w 12"/>
                <a:gd name="T1" fmla="*/ 0 h 11"/>
                <a:gd name="T2" fmla="*/ 2 w 12"/>
                <a:gd name="T3" fmla="*/ 1 h 11"/>
                <a:gd name="T4" fmla="*/ 6 w 12"/>
                <a:gd name="T5" fmla="*/ 5 h 11"/>
                <a:gd name="T6" fmla="*/ 10 w 12"/>
                <a:gd name="T7" fmla="*/ 9 h 11"/>
                <a:gd name="T8" fmla="*/ 12 w 12"/>
                <a:gd name="T9" fmla="*/ 11 h 11"/>
                <a:gd name="T10" fmla="*/ 9 w 12"/>
                <a:gd name="T11" fmla="*/ 10 h 11"/>
                <a:gd name="T12" fmla="*/ 5 w 12"/>
                <a:gd name="T13" fmla="*/ 6 h 11"/>
                <a:gd name="T14" fmla="*/ 1 w 12"/>
                <a:gd name="T15" fmla="*/ 2 h 11"/>
                <a:gd name="T16" fmla="*/ 0 w 12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1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3" y="3"/>
                    <a:pt x="5" y="4"/>
                    <a:pt x="6" y="5"/>
                  </a:cubicBezTo>
                  <a:cubicBezTo>
                    <a:pt x="8" y="6"/>
                    <a:pt x="9" y="7"/>
                    <a:pt x="10" y="9"/>
                  </a:cubicBezTo>
                  <a:cubicBezTo>
                    <a:pt x="11" y="10"/>
                    <a:pt x="12" y="11"/>
                    <a:pt x="12" y="11"/>
                  </a:cubicBezTo>
                  <a:cubicBezTo>
                    <a:pt x="12" y="11"/>
                    <a:pt x="11" y="10"/>
                    <a:pt x="9" y="10"/>
                  </a:cubicBezTo>
                  <a:cubicBezTo>
                    <a:pt x="8" y="9"/>
                    <a:pt x="7" y="8"/>
                    <a:pt x="5" y="6"/>
                  </a:cubicBezTo>
                  <a:cubicBezTo>
                    <a:pt x="4" y="5"/>
                    <a:pt x="2" y="4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4" name="Freeform 146"/>
            <p:cNvSpPr>
              <a:spLocks/>
            </p:cNvSpPr>
            <p:nvPr/>
          </p:nvSpPr>
          <p:spPr bwMode="auto">
            <a:xfrm>
              <a:off x="2410122" y="2254188"/>
              <a:ext cx="82597" cy="86439"/>
            </a:xfrm>
            <a:custGeom>
              <a:avLst/>
              <a:gdLst>
                <a:gd name="T0" fmla="*/ 0 w 18"/>
                <a:gd name="T1" fmla="*/ 0 h 19"/>
                <a:gd name="T2" fmla="*/ 3 w 18"/>
                <a:gd name="T3" fmla="*/ 3 h 19"/>
                <a:gd name="T4" fmla="*/ 9 w 18"/>
                <a:gd name="T5" fmla="*/ 9 h 19"/>
                <a:gd name="T6" fmla="*/ 13 w 18"/>
                <a:gd name="T7" fmla="*/ 12 h 19"/>
                <a:gd name="T8" fmla="*/ 16 w 18"/>
                <a:gd name="T9" fmla="*/ 15 h 19"/>
                <a:gd name="T10" fmla="*/ 17 w 18"/>
                <a:gd name="T11" fmla="*/ 18 h 19"/>
                <a:gd name="T12" fmla="*/ 18 w 18"/>
                <a:gd name="T13" fmla="*/ 19 h 19"/>
                <a:gd name="T14" fmla="*/ 15 w 18"/>
                <a:gd name="T15" fmla="*/ 16 h 19"/>
                <a:gd name="T16" fmla="*/ 8 w 18"/>
                <a:gd name="T17" fmla="*/ 10 h 19"/>
                <a:gd name="T18" fmla="*/ 0 w 18"/>
                <a:gd name="T19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" h="19">
                  <a:moveTo>
                    <a:pt x="0" y="0"/>
                  </a:moveTo>
                  <a:cubicBezTo>
                    <a:pt x="0" y="0"/>
                    <a:pt x="1" y="1"/>
                    <a:pt x="3" y="3"/>
                  </a:cubicBezTo>
                  <a:cubicBezTo>
                    <a:pt x="5" y="4"/>
                    <a:pt x="7" y="7"/>
                    <a:pt x="9" y="9"/>
                  </a:cubicBezTo>
                  <a:cubicBezTo>
                    <a:pt x="10" y="10"/>
                    <a:pt x="12" y="11"/>
                    <a:pt x="13" y="12"/>
                  </a:cubicBezTo>
                  <a:cubicBezTo>
                    <a:pt x="14" y="13"/>
                    <a:pt x="15" y="14"/>
                    <a:pt x="16" y="15"/>
                  </a:cubicBezTo>
                  <a:cubicBezTo>
                    <a:pt x="16" y="16"/>
                    <a:pt x="17" y="17"/>
                    <a:pt x="17" y="18"/>
                  </a:cubicBezTo>
                  <a:cubicBezTo>
                    <a:pt x="17" y="18"/>
                    <a:pt x="18" y="19"/>
                    <a:pt x="18" y="19"/>
                  </a:cubicBezTo>
                  <a:cubicBezTo>
                    <a:pt x="18" y="19"/>
                    <a:pt x="16" y="17"/>
                    <a:pt x="15" y="16"/>
                  </a:cubicBezTo>
                  <a:cubicBezTo>
                    <a:pt x="13" y="14"/>
                    <a:pt x="10" y="12"/>
                    <a:pt x="8" y="10"/>
                  </a:cubicBezTo>
                  <a:cubicBezTo>
                    <a:pt x="3" y="6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5" name="Freeform 147"/>
            <p:cNvSpPr>
              <a:spLocks/>
            </p:cNvSpPr>
            <p:nvPr/>
          </p:nvSpPr>
          <p:spPr bwMode="auto">
            <a:xfrm>
              <a:off x="2479274" y="2261872"/>
              <a:ext cx="74914" cy="74914"/>
            </a:xfrm>
            <a:custGeom>
              <a:avLst/>
              <a:gdLst>
                <a:gd name="T0" fmla="*/ 0 w 16"/>
                <a:gd name="T1" fmla="*/ 0 h 16"/>
                <a:gd name="T2" fmla="*/ 2 w 16"/>
                <a:gd name="T3" fmla="*/ 2 h 16"/>
                <a:gd name="T4" fmla="*/ 9 w 16"/>
                <a:gd name="T5" fmla="*/ 7 h 16"/>
                <a:gd name="T6" fmla="*/ 15 w 16"/>
                <a:gd name="T7" fmla="*/ 13 h 16"/>
                <a:gd name="T8" fmla="*/ 16 w 16"/>
                <a:gd name="T9" fmla="*/ 15 h 16"/>
                <a:gd name="T10" fmla="*/ 16 w 16"/>
                <a:gd name="T11" fmla="*/ 16 h 16"/>
                <a:gd name="T12" fmla="*/ 14 w 16"/>
                <a:gd name="T13" fmla="*/ 14 h 16"/>
                <a:gd name="T14" fmla="*/ 8 w 16"/>
                <a:gd name="T15" fmla="*/ 9 h 16"/>
                <a:gd name="T16" fmla="*/ 2 w 16"/>
                <a:gd name="T17" fmla="*/ 3 h 16"/>
                <a:gd name="T18" fmla="*/ 0 w 16"/>
                <a:gd name="T19" fmla="*/ 1 h 16"/>
                <a:gd name="T20" fmla="*/ 0 w 16"/>
                <a:gd name="T21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6" h="16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4" y="4"/>
                    <a:pt x="6" y="5"/>
                    <a:pt x="9" y="7"/>
                  </a:cubicBezTo>
                  <a:cubicBezTo>
                    <a:pt x="11" y="9"/>
                    <a:pt x="13" y="11"/>
                    <a:pt x="15" y="13"/>
                  </a:cubicBezTo>
                  <a:cubicBezTo>
                    <a:pt x="15" y="14"/>
                    <a:pt x="16" y="15"/>
                    <a:pt x="16" y="15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5" y="15"/>
                    <a:pt x="14" y="14"/>
                  </a:cubicBezTo>
                  <a:cubicBezTo>
                    <a:pt x="12" y="12"/>
                    <a:pt x="10" y="10"/>
                    <a:pt x="8" y="9"/>
                  </a:cubicBezTo>
                  <a:cubicBezTo>
                    <a:pt x="5" y="7"/>
                    <a:pt x="3" y="5"/>
                    <a:pt x="2" y="3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6" name="Freeform 148"/>
            <p:cNvSpPr>
              <a:spLocks/>
            </p:cNvSpPr>
            <p:nvPr/>
          </p:nvSpPr>
          <p:spPr bwMode="auto">
            <a:xfrm>
              <a:off x="2387072" y="2411700"/>
              <a:ext cx="105648" cy="36497"/>
            </a:xfrm>
            <a:custGeom>
              <a:avLst/>
              <a:gdLst>
                <a:gd name="T0" fmla="*/ 1 w 23"/>
                <a:gd name="T1" fmla="*/ 5 h 8"/>
                <a:gd name="T2" fmla="*/ 3 w 23"/>
                <a:gd name="T3" fmla="*/ 0 h 8"/>
                <a:gd name="T4" fmla="*/ 5 w 23"/>
                <a:gd name="T5" fmla="*/ 1 h 8"/>
                <a:gd name="T6" fmla="*/ 4 w 23"/>
                <a:gd name="T7" fmla="*/ 5 h 8"/>
                <a:gd name="T8" fmla="*/ 6 w 23"/>
                <a:gd name="T9" fmla="*/ 3 h 8"/>
                <a:gd name="T10" fmla="*/ 10 w 23"/>
                <a:gd name="T11" fmla="*/ 1 h 8"/>
                <a:gd name="T12" fmla="*/ 10 w 23"/>
                <a:gd name="T13" fmla="*/ 2 h 8"/>
                <a:gd name="T14" fmla="*/ 8 w 23"/>
                <a:gd name="T15" fmla="*/ 6 h 8"/>
                <a:gd name="T16" fmla="*/ 14 w 23"/>
                <a:gd name="T17" fmla="*/ 2 h 8"/>
                <a:gd name="T18" fmla="*/ 14 w 23"/>
                <a:gd name="T19" fmla="*/ 3 h 8"/>
                <a:gd name="T20" fmla="*/ 13 w 23"/>
                <a:gd name="T21" fmla="*/ 6 h 8"/>
                <a:gd name="T22" fmla="*/ 18 w 23"/>
                <a:gd name="T23" fmla="*/ 2 h 8"/>
                <a:gd name="T24" fmla="*/ 19 w 23"/>
                <a:gd name="T25" fmla="*/ 2 h 8"/>
                <a:gd name="T26" fmla="*/ 18 w 23"/>
                <a:gd name="T27" fmla="*/ 5 h 8"/>
                <a:gd name="T28" fmla="*/ 22 w 23"/>
                <a:gd name="T29" fmla="*/ 2 h 8"/>
                <a:gd name="T30" fmla="*/ 23 w 23"/>
                <a:gd name="T31" fmla="*/ 5 h 8"/>
                <a:gd name="T32" fmla="*/ 22 w 23"/>
                <a:gd name="T33" fmla="*/ 2 h 8"/>
                <a:gd name="T34" fmla="*/ 18 w 23"/>
                <a:gd name="T35" fmla="*/ 6 h 8"/>
                <a:gd name="T36" fmla="*/ 18 w 23"/>
                <a:gd name="T37" fmla="*/ 6 h 8"/>
                <a:gd name="T38" fmla="*/ 18 w 23"/>
                <a:gd name="T39" fmla="*/ 3 h 8"/>
                <a:gd name="T40" fmla="*/ 13 w 23"/>
                <a:gd name="T41" fmla="*/ 7 h 8"/>
                <a:gd name="T42" fmla="*/ 13 w 23"/>
                <a:gd name="T43" fmla="*/ 6 h 8"/>
                <a:gd name="T44" fmla="*/ 14 w 23"/>
                <a:gd name="T45" fmla="*/ 4 h 8"/>
                <a:gd name="T46" fmla="*/ 7 w 23"/>
                <a:gd name="T47" fmla="*/ 8 h 8"/>
                <a:gd name="T48" fmla="*/ 7 w 23"/>
                <a:gd name="T49" fmla="*/ 7 h 8"/>
                <a:gd name="T50" fmla="*/ 9 w 23"/>
                <a:gd name="T51" fmla="*/ 2 h 8"/>
                <a:gd name="T52" fmla="*/ 6 w 23"/>
                <a:gd name="T53" fmla="*/ 6 h 8"/>
                <a:gd name="T54" fmla="*/ 3 w 23"/>
                <a:gd name="T55" fmla="*/ 6 h 8"/>
                <a:gd name="T56" fmla="*/ 3 w 23"/>
                <a:gd name="T57" fmla="*/ 6 h 8"/>
                <a:gd name="T58" fmla="*/ 4 w 23"/>
                <a:gd name="T59" fmla="*/ 1 h 8"/>
                <a:gd name="T60" fmla="*/ 0 w 23"/>
                <a:gd name="T61" fmla="*/ 5 h 8"/>
                <a:gd name="T62" fmla="*/ 2 w 23"/>
                <a:gd name="T63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3" h="8">
                  <a:moveTo>
                    <a:pt x="2" y="0"/>
                  </a:move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2" y="2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5" y="5"/>
                    <a:pt x="5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2"/>
                    <a:pt x="8" y="1"/>
                  </a:cubicBezTo>
                  <a:cubicBezTo>
                    <a:pt x="9" y="0"/>
                    <a:pt x="9" y="1"/>
                    <a:pt x="10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5"/>
                    <a:pt x="11" y="4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4" y="4"/>
                    <a:pt x="16" y="3"/>
                    <a:pt x="17" y="2"/>
                  </a:cubicBezTo>
                  <a:cubicBezTo>
                    <a:pt x="18" y="1"/>
                    <a:pt x="18" y="1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3" y="4"/>
                    <a:pt x="23" y="5"/>
                  </a:cubicBezTo>
                  <a:cubicBezTo>
                    <a:pt x="22" y="4"/>
                    <a:pt x="22" y="3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4"/>
                    <a:pt x="16" y="6"/>
                    <a:pt x="14" y="7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5"/>
                    <a:pt x="11" y="6"/>
                    <a:pt x="8" y="8"/>
                  </a:cubicBezTo>
                  <a:cubicBezTo>
                    <a:pt x="8" y="8"/>
                    <a:pt x="7" y="8"/>
                    <a:pt x="7" y="8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8" y="4"/>
                    <a:pt x="7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4" y="7"/>
                  </a:cubicBezTo>
                  <a:cubicBezTo>
                    <a:pt x="4" y="7"/>
                    <a:pt x="3" y="7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2"/>
                    <a:pt x="2" y="4"/>
                    <a:pt x="1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0" y="5"/>
                    <a:pt x="0" y="4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7" name="Freeform 149"/>
            <p:cNvSpPr>
              <a:spLocks/>
            </p:cNvSpPr>
            <p:nvPr/>
          </p:nvSpPr>
          <p:spPr bwMode="auto">
            <a:xfrm>
              <a:off x="2210352" y="2169670"/>
              <a:ext cx="65310" cy="23051"/>
            </a:xfrm>
            <a:custGeom>
              <a:avLst/>
              <a:gdLst>
                <a:gd name="T0" fmla="*/ 0 w 14"/>
                <a:gd name="T1" fmla="*/ 4 h 5"/>
                <a:gd name="T2" fmla="*/ 7 w 14"/>
                <a:gd name="T3" fmla="*/ 1 h 5"/>
                <a:gd name="T4" fmla="*/ 14 w 14"/>
                <a:gd name="T5" fmla="*/ 2 h 5"/>
                <a:gd name="T6" fmla="*/ 7 w 14"/>
                <a:gd name="T7" fmla="*/ 5 h 5"/>
                <a:gd name="T8" fmla="*/ 0 w 14"/>
                <a:gd name="T9" fmla="*/ 4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5">
                  <a:moveTo>
                    <a:pt x="0" y="4"/>
                  </a:moveTo>
                  <a:cubicBezTo>
                    <a:pt x="0" y="4"/>
                    <a:pt x="4" y="1"/>
                    <a:pt x="7" y="1"/>
                  </a:cubicBezTo>
                  <a:cubicBezTo>
                    <a:pt x="11" y="0"/>
                    <a:pt x="14" y="2"/>
                    <a:pt x="14" y="2"/>
                  </a:cubicBezTo>
                  <a:cubicBezTo>
                    <a:pt x="14" y="2"/>
                    <a:pt x="11" y="4"/>
                    <a:pt x="7" y="5"/>
                  </a:cubicBezTo>
                  <a:cubicBezTo>
                    <a:pt x="4" y="5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8" name="Freeform 150"/>
            <p:cNvSpPr>
              <a:spLocks/>
            </p:cNvSpPr>
            <p:nvPr/>
          </p:nvSpPr>
          <p:spPr bwMode="auto">
            <a:xfrm>
              <a:off x="2219956" y="2090914"/>
              <a:ext cx="69151" cy="38418"/>
            </a:xfrm>
            <a:custGeom>
              <a:avLst/>
              <a:gdLst>
                <a:gd name="T0" fmla="*/ 0 w 15"/>
                <a:gd name="T1" fmla="*/ 1 h 8"/>
                <a:gd name="T2" fmla="*/ 8 w 15"/>
                <a:gd name="T3" fmla="*/ 2 h 8"/>
                <a:gd name="T4" fmla="*/ 13 w 15"/>
                <a:gd name="T5" fmla="*/ 5 h 8"/>
                <a:gd name="T6" fmla="*/ 14 w 15"/>
                <a:gd name="T7" fmla="*/ 8 h 8"/>
                <a:gd name="T8" fmla="*/ 12 w 15"/>
                <a:gd name="T9" fmla="*/ 7 h 8"/>
                <a:gd name="T10" fmla="*/ 7 w 15"/>
                <a:gd name="T11" fmla="*/ 6 h 8"/>
                <a:gd name="T12" fmla="*/ 2 w 15"/>
                <a:gd name="T13" fmla="*/ 3 h 8"/>
                <a:gd name="T14" fmla="*/ 0 w 15"/>
                <a:gd name="T1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8">
                  <a:moveTo>
                    <a:pt x="0" y="1"/>
                  </a:moveTo>
                  <a:cubicBezTo>
                    <a:pt x="1" y="1"/>
                    <a:pt x="5" y="0"/>
                    <a:pt x="8" y="2"/>
                  </a:cubicBezTo>
                  <a:cubicBezTo>
                    <a:pt x="10" y="2"/>
                    <a:pt x="12" y="3"/>
                    <a:pt x="13" y="5"/>
                  </a:cubicBezTo>
                  <a:cubicBezTo>
                    <a:pt x="15" y="6"/>
                    <a:pt x="14" y="8"/>
                    <a:pt x="14" y="8"/>
                  </a:cubicBezTo>
                  <a:cubicBezTo>
                    <a:pt x="14" y="7"/>
                    <a:pt x="14" y="7"/>
                    <a:pt x="12" y="7"/>
                  </a:cubicBezTo>
                  <a:cubicBezTo>
                    <a:pt x="11" y="6"/>
                    <a:pt x="9" y="6"/>
                    <a:pt x="7" y="6"/>
                  </a:cubicBezTo>
                  <a:cubicBezTo>
                    <a:pt x="5" y="5"/>
                    <a:pt x="3" y="4"/>
                    <a:pt x="2" y="3"/>
                  </a:cubicBezTo>
                  <a:cubicBezTo>
                    <a:pt x="1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9" name="Freeform 151"/>
            <p:cNvSpPr>
              <a:spLocks/>
            </p:cNvSpPr>
            <p:nvPr/>
          </p:nvSpPr>
          <p:spPr bwMode="auto">
            <a:xfrm>
              <a:off x="2266057" y="1991028"/>
              <a:ext cx="51864" cy="82598"/>
            </a:xfrm>
            <a:custGeom>
              <a:avLst/>
              <a:gdLst>
                <a:gd name="T0" fmla="*/ 0 w 11"/>
                <a:gd name="T1" fmla="*/ 0 h 18"/>
                <a:gd name="T2" fmla="*/ 2 w 11"/>
                <a:gd name="T3" fmla="*/ 2 h 18"/>
                <a:gd name="T4" fmla="*/ 7 w 11"/>
                <a:gd name="T5" fmla="*/ 8 h 18"/>
                <a:gd name="T6" fmla="*/ 10 w 11"/>
                <a:gd name="T7" fmla="*/ 15 h 18"/>
                <a:gd name="T8" fmla="*/ 11 w 11"/>
                <a:gd name="T9" fmla="*/ 18 h 18"/>
                <a:gd name="T10" fmla="*/ 9 w 11"/>
                <a:gd name="T11" fmla="*/ 16 h 18"/>
                <a:gd name="T12" fmla="*/ 4 w 11"/>
                <a:gd name="T13" fmla="*/ 10 h 18"/>
                <a:gd name="T14" fmla="*/ 0 w 11"/>
                <a:gd name="T15" fmla="*/ 4 h 18"/>
                <a:gd name="T16" fmla="*/ 0 w 11"/>
                <a:gd name="T17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" h="18">
                  <a:moveTo>
                    <a:pt x="0" y="0"/>
                  </a:moveTo>
                  <a:cubicBezTo>
                    <a:pt x="0" y="0"/>
                    <a:pt x="1" y="1"/>
                    <a:pt x="2" y="2"/>
                  </a:cubicBezTo>
                  <a:cubicBezTo>
                    <a:pt x="4" y="4"/>
                    <a:pt x="6" y="6"/>
                    <a:pt x="7" y="8"/>
                  </a:cubicBezTo>
                  <a:cubicBezTo>
                    <a:pt x="9" y="10"/>
                    <a:pt x="10" y="12"/>
                    <a:pt x="10" y="15"/>
                  </a:cubicBezTo>
                  <a:cubicBezTo>
                    <a:pt x="11" y="17"/>
                    <a:pt x="11" y="18"/>
                    <a:pt x="11" y="18"/>
                  </a:cubicBezTo>
                  <a:cubicBezTo>
                    <a:pt x="11" y="18"/>
                    <a:pt x="10" y="17"/>
                    <a:pt x="9" y="16"/>
                  </a:cubicBezTo>
                  <a:cubicBezTo>
                    <a:pt x="7" y="14"/>
                    <a:pt x="5" y="12"/>
                    <a:pt x="4" y="10"/>
                  </a:cubicBezTo>
                  <a:cubicBezTo>
                    <a:pt x="2" y="8"/>
                    <a:pt x="1" y="6"/>
                    <a:pt x="0" y="4"/>
                  </a:cubicBezTo>
                  <a:cubicBezTo>
                    <a:pt x="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0" name="Freeform 152"/>
            <p:cNvSpPr>
              <a:spLocks/>
            </p:cNvSpPr>
            <p:nvPr/>
          </p:nvSpPr>
          <p:spPr bwMode="auto">
            <a:xfrm>
              <a:off x="2483116" y="2050575"/>
              <a:ext cx="195929" cy="151749"/>
            </a:xfrm>
            <a:custGeom>
              <a:avLst/>
              <a:gdLst>
                <a:gd name="T0" fmla="*/ 29 w 42"/>
                <a:gd name="T1" fmla="*/ 32 h 33"/>
                <a:gd name="T2" fmla="*/ 34 w 42"/>
                <a:gd name="T3" fmla="*/ 32 h 33"/>
                <a:gd name="T4" fmla="*/ 38 w 42"/>
                <a:gd name="T5" fmla="*/ 30 h 33"/>
                <a:gd name="T6" fmla="*/ 40 w 42"/>
                <a:gd name="T7" fmla="*/ 24 h 33"/>
                <a:gd name="T8" fmla="*/ 40 w 42"/>
                <a:gd name="T9" fmla="*/ 16 h 33"/>
                <a:gd name="T10" fmla="*/ 38 w 42"/>
                <a:gd name="T11" fmla="*/ 8 h 33"/>
                <a:gd name="T12" fmla="*/ 31 w 42"/>
                <a:gd name="T13" fmla="*/ 3 h 33"/>
                <a:gd name="T14" fmla="*/ 21 w 42"/>
                <a:gd name="T15" fmla="*/ 2 h 33"/>
                <a:gd name="T16" fmla="*/ 12 w 42"/>
                <a:gd name="T17" fmla="*/ 3 h 33"/>
                <a:gd name="T18" fmla="*/ 5 w 42"/>
                <a:gd name="T19" fmla="*/ 7 h 33"/>
                <a:gd name="T20" fmla="*/ 4 w 42"/>
                <a:gd name="T21" fmla="*/ 24 h 33"/>
                <a:gd name="T22" fmla="*/ 7 w 42"/>
                <a:gd name="T23" fmla="*/ 29 h 33"/>
                <a:gd name="T24" fmla="*/ 11 w 42"/>
                <a:gd name="T25" fmla="*/ 32 h 33"/>
                <a:gd name="T26" fmla="*/ 15 w 42"/>
                <a:gd name="T27" fmla="*/ 33 h 33"/>
                <a:gd name="T28" fmla="*/ 11 w 42"/>
                <a:gd name="T29" fmla="*/ 32 h 33"/>
                <a:gd name="T30" fmla="*/ 6 w 42"/>
                <a:gd name="T31" fmla="*/ 30 h 33"/>
                <a:gd name="T32" fmla="*/ 2 w 42"/>
                <a:gd name="T33" fmla="*/ 24 h 33"/>
                <a:gd name="T34" fmla="*/ 3 w 42"/>
                <a:gd name="T35" fmla="*/ 7 h 33"/>
                <a:gd name="T36" fmla="*/ 11 w 42"/>
                <a:gd name="T37" fmla="*/ 1 h 33"/>
                <a:gd name="T38" fmla="*/ 21 w 42"/>
                <a:gd name="T39" fmla="*/ 0 h 33"/>
                <a:gd name="T40" fmla="*/ 31 w 42"/>
                <a:gd name="T41" fmla="*/ 1 h 33"/>
                <a:gd name="T42" fmla="*/ 40 w 42"/>
                <a:gd name="T43" fmla="*/ 7 h 33"/>
                <a:gd name="T44" fmla="*/ 42 w 42"/>
                <a:gd name="T45" fmla="*/ 16 h 33"/>
                <a:gd name="T46" fmla="*/ 42 w 42"/>
                <a:gd name="T47" fmla="*/ 24 h 33"/>
                <a:gd name="T48" fmla="*/ 39 w 42"/>
                <a:gd name="T49" fmla="*/ 31 h 33"/>
                <a:gd name="T50" fmla="*/ 34 w 42"/>
                <a:gd name="T51" fmla="*/ 33 h 33"/>
                <a:gd name="T52" fmla="*/ 29 w 42"/>
                <a:gd name="T53" fmla="*/ 32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2" h="33">
                  <a:moveTo>
                    <a:pt x="29" y="32"/>
                  </a:moveTo>
                  <a:cubicBezTo>
                    <a:pt x="29" y="32"/>
                    <a:pt x="31" y="32"/>
                    <a:pt x="34" y="32"/>
                  </a:cubicBezTo>
                  <a:cubicBezTo>
                    <a:pt x="35" y="32"/>
                    <a:pt x="37" y="31"/>
                    <a:pt x="38" y="30"/>
                  </a:cubicBezTo>
                  <a:cubicBezTo>
                    <a:pt x="39" y="28"/>
                    <a:pt x="39" y="26"/>
                    <a:pt x="40" y="24"/>
                  </a:cubicBezTo>
                  <a:cubicBezTo>
                    <a:pt x="40" y="21"/>
                    <a:pt x="40" y="19"/>
                    <a:pt x="40" y="16"/>
                  </a:cubicBezTo>
                  <a:cubicBezTo>
                    <a:pt x="40" y="13"/>
                    <a:pt x="40" y="10"/>
                    <a:pt x="38" y="8"/>
                  </a:cubicBezTo>
                  <a:cubicBezTo>
                    <a:pt x="37" y="5"/>
                    <a:pt x="34" y="4"/>
                    <a:pt x="31" y="3"/>
                  </a:cubicBezTo>
                  <a:cubicBezTo>
                    <a:pt x="28" y="2"/>
                    <a:pt x="25" y="2"/>
                    <a:pt x="21" y="2"/>
                  </a:cubicBezTo>
                  <a:cubicBezTo>
                    <a:pt x="18" y="2"/>
                    <a:pt x="15" y="2"/>
                    <a:pt x="12" y="3"/>
                  </a:cubicBezTo>
                  <a:cubicBezTo>
                    <a:pt x="9" y="3"/>
                    <a:pt x="5" y="5"/>
                    <a:pt x="5" y="7"/>
                  </a:cubicBezTo>
                  <a:cubicBezTo>
                    <a:pt x="3" y="13"/>
                    <a:pt x="2" y="19"/>
                    <a:pt x="4" y="24"/>
                  </a:cubicBezTo>
                  <a:cubicBezTo>
                    <a:pt x="4" y="26"/>
                    <a:pt x="5" y="28"/>
                    <a:pt x="7" y="29"/>
                  </a:cubicBezTo>
                  <a:cubicBezTo>
                    <a:pt x="8" y="31"/>
                    <a:pt x="9" y="31"/>
                    <a:pt x="11" y="32"/>
                  </a:cubicBezTo>
                  <a:cubicBezTo>
                    <a:pt x="14" y="33"/>
                    <a:pt x="15" y="32"/>
                    <a:pt x="15" y="33"/>
                  </a:cubicBezTo>
                  <a:cubicBezTo>
                    <a:pt x="15" y="32"/>
                    <a:pt x="14" y="33"/>
                    <a:pt x="11" y="32"/>
                  </a:cubicBezTo>
                  <a:cubicBezTo>
                    <a:pt x="9" y="32"/>
                    <a:pt x="7" y="32"/>
                    <a:pt x="6" y="30"/>
                  </a:cubicBezTo>
                  <a:cubicBezTo>
                    <a:pt x="4" y="29"/>
                    <a:pt x="2" y="27"/>
                    <a:pt x="2" y="24"/>
                  </a:cubicBezTo>
                  <a:cubicBezTo>
                    <a:pt x="0" y="19"/>
                    <a:pt x="1" y="13"/>
                    <a:pt x="3" y="7"/>
                  </a:cubicBezTo>
                  <a:cubicBezTo>
                    <a:pt x="4" y="3"/>
                    <a:pt x="8" y="2"/>
                    <a:pt x="11" y="1"/>
                  </a:cubicBezTo>
                  <a:cubicBezTo>
                    <a:pt x="14" y="0"/>
                    <a:pt x="18" y="0"/>
                    <a:pt x="21" y="0"/>
                  </a:cubicBezTo>
                  <a:cubicBezTo>
                    <a:pt x="25" y="0"/>
                    <a:pt x="28" y="0"/>
                    <a:pt x="31" y="1"/>
                  </a:cubicBezTo>
                  <a:cubicBezTo>
                    <a:pt x="35" y="2"/>
                    <a:pt x="38" y="3"/>
                    <a:pt x="40" y="7"/>
                  </a:cubicBezTo>
                  <a:cubicBezTo>
                    <a:pt x="42" y="10"/>
                    <a:pt x="42" y="13"/>
                    <a:pt x="42" y="16"/>
                  </a:cubicBezTo>
                  <a:cubicBezTo>
                    <a:pt x="42" y="19"/>
                    <a:pt x="42" y="22"/>
                    <a:pt x="42" y="24"/>
                  </a:cubicBezTo>
                  <a:cubicBezTo>
                    <a:pt x="42" y="27"/>
                    <a:pt x="41" y="29"/>
                    <a:pt x="39" y="31"/>
                  </a:cubicBezTo>
                  <a:cubicBezTo>
                    <a:pt x="37" y="32"/>
                    <a:pt x="35" y="33"/>
                    <a:pt x="34" y="33"/>
                  </a:cubicBezTo>
                  <a:cubicBezTo>
                    <a:pt x="31" y="33"/>
                    <a:pt x="29" y="32"/>
                    <a:pt x="29" y="32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1" name="Freeform 153"/>
            <p:cNvSpPr>
              <a:spLocks/>
            </p:cNvSpPr>
            <p:nvPr/>
          </p:nvSpPr>
          <p:spPr bwMode="auto">
            <a:xfrm>
              <a:off x="2554188" y="2106281"/>
              <a:ext cx="59547" cy="55705"/>
            </a:xfrm>
            <a:custGeom>
              <a:avLst/>
              <a:gdLst>
                <a:gd name="T0" fmla="*/ 1 w 13"/>
                <a:gd name="T1" fmla="*/ 0 h 12"/>
                <a:gd name="T2" fmla="*/ 2 w 13"/>
                <a:gd name="T3" fmla="*/ 5 h 12"/>
                <a:gd name="T4" fmla="*/ 4 w 13"/>
                <a:gd name="T5" fmla="*/ 9 h 12"/>
                <a:gd name="T6" fmla="*/ 3 w 13"/>
                <a:gd name="T7" fmla="*/ 8 h 12"/>
                <a:gd name="T8" fmla="*/ 4 w 13"/>
                <a:gd name="T9" fmla="*/ 7 h 12"/>
                <a:gd name="T10" fmla="*/ 6 w 13"/>
                <a:gd name="T11" fmla="*/ 6 h 12"/>
                <a:gd name="T12" fmla="*/ 8 w 13"/>
                <a:gd name="T13" fmla="*/ 5 h 12"/>
                <a:gd name="T14" fmla="*/ 9 w 13"/>
                <a:gd name="T15" fmla="*/ 5 h 12"/>
                <a:gd name="T16" fmla="*/ 9 w 13"/>
                <a:gd name="T17" fmla="*/ 5 h 12"/>
                <a:gd name="T18" fmla="*/ 9 w 13"/>
                <a:gd name="T19" fmla="*/ 5 h 12"/>
                <a:gd name="T20" fmla="*/ 9 w 13"/>
                <a:gd name="T21" fmla="*/ 5 h 12"/>
                <a:gd name="T22" fmla="*/ 9 w 13"/>
                <a:gd name="T23" fmla="*/ 5 h 12"/>
                <a:gd name="T24" fmla="*/ 9 w 13"/>
                <a:gd name="T25" fmla="*/ 5 h 12"/>
                <a:gd name="T26" fmla="*/ 9 w 13"/>
                <a:gd name="T27" fmla="*/ 5 h 12"/>
                <a:gd name="T28" fmla="*/ 9 w 13"/>
                <a:gd name="T29" fmla="*/ 5 h 12"/>
                <a:gd name="T30" fmla="*/ 9 w 13"/>
                <a:gd name="T31" fmla="*/ 5 h 12"/>
                <a:gd name="T32" fmla="*/ 9 w 13"/>
                <a:gd name="T33" fmla="*/ 5 h 12"/>
                <a:gd name="T34" fmla="*/ 9 w 13"/>
                <a:gd name="T35" fmla="*/ 5 h 12"/>
                <a:gd name="T36" fmla="*/ 9 w 13"/>
                <a:gd name="T37" fmla="*/ 4 h 12"/>
                <a:gd name="T38" fmla="*/ 7 w 13"/>
                <a:gd name="T39" fmla="*/ 3 h 12"/>
                <a:gd name="T40" fmla="*/ 3 w 13"/>
                <a:gd name="T41" fmla="*/ 1 h 12"/>
                <a:gd name="T42" fmla="*/ 8 w 13"/>
                <a:gd name="T43" fmla="*/ 1 h 12"/>
                <a:gd name="T44" fmla="*/ 11 w 13"/>
                <a:gd name="T45" fmla="*/ 2 h 12"/>
                <a:gd name="T46" fmla="*/ 12 w 13"/>
                <a:gd name="T47" fmla="*/ 3 h 12"/>
                <a:gd name="T48" fmla="*/ 13 w 13"/>
                <a:gd name="T49" fmla="*/ 4 h 12"/>
                <a:gd name="T50" fmla="*/ 13 w 13"/>
                <a:gd name="T51" fmla="*/ 4 h 12"/>
                <a:gd name="T52" fmla="*/ 13 w 13"/>
                <a:gd name="T53" fmla="*/ 4 h 12"/>
                <a:gd name="T54" fmla="*/ 13 w 13"/>
                <a:gd name="T55" fmla="*/ 5 h 12"/>
                <a:gd name="T56" fmla="*/ 13 w 13"/>
                <a:gd name="T57" fmla="*/ 5 h 12"/>
                <a:gd name="T58" fmla="*/ 13 w 13"/>
                <a:gd name="T59" fmla="*/ 5 h 12"/>
                <a:gd name="T60" fmla="*/ 13 w 13"/>
                <a:gd name="T61" fmla="*/ 5 h 12"/>
                <a:gd name="T62" fmla="*/ 13 w 13"/>
                <a:gd name="T63" fmla="*/ 5 h 12"/>
                <a:gd name="T64" fmla="*/ 12 w 13"/>
                <a:gd name="T65" fmla="*/ 7 h 12"/>
                <a:gd name="T66" fmla="*/ 10 w 13"/>
                <a:gd name="T67" fmla="*/ 9 h 12"/>
                <a:gd name="T68" fmla="*/ 8 w 13"/>
                <a:gd name="T69" fmla="*/ 10 h 12"/>
                <a:gd name="T70" fmla="*/ 5 w 13"/>
                <a:gd name="T71" fmla="*/ 11 h 12"/>
                <a:gd name="T72" fmla="*/ 2 w 13"/>
                <a:gd name="T73" fmla="*/ 12 h 12"/>
                <a:gd name="T74" fmla="*/ 1 w 13"/>
                <a:gd name="T75" fmla="*/ 12 h 12"/>
                <a:gd name="T76" fmla="*/ 1 w 13"/>
                <a:gd name="T77" fmla="*/ 10 h 12"/>
                <a:gd name="T78" fmla="*/ 0 w 13"/>
                <a:gd name="T79" fmla="*/ 5 h 12"/>
                <a:gd name="T80" fmla="*/ 1 w 13"/>
                <a:gd name="T8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" h="12">
                  <a:moveTo>
                    <a:pt x="1" y="0"/>
                  </a:moveTo>
                  <a:cubicBezTo>
                    <a:pt x="2" y="2"/>
                    <a:pt x="2" y="3"/>
                    <a:pt x="2" y="5"/>
                  </a:cubicBezTo>
                  <a:cubicBezTo>
                    <a:pt x="3" y="6"/>
                    <a:pt x="4" y="8"/>
                    <a:pt x="4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4" y="8"/>
                    <a:pt x="4" y="7"/>
                  </a:cubicBezTo>
                  <a:cubicBezTo>
                    <a:pt x="5" y="7"/>
                    <a:pt x="6" y="7"/>
                    <a:pt x="6" y="6"/>
                  </a:cubicBezTo>
                  <a:cubicBezTo>
                    <a:pt x="7" y="6"/>
                    <a:pt x="8" y="6"/>
                    <a:pt x="8" y="5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4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4"/>
                  </a:cubicBezTo>
                  <a:cubicBezTo>
                    <a:pt x="8" y="4"/>
                    <a:pt x="8" y="4"/>
                    <a:pt x="7" y="3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0"/>
                    <a:pt x="6" y="0"/>
                    <a:pt x="8" y="1"/>
                  </a:cubicBezTo>
                  <a:cubicBezTo>
                    <a:pt x="9" y="1"/>
                    <a:pt x="10" y="1"/>
                    <a:pt x="11" y="2"/>
                  </a:cubicBezTo>
                  <a:cubicBezTo>
                    <a:pt x="11" y="2"/>
                    <a:pt x="12" y="3"/>
                    <a:pt x="12" y="3"/>
                  </a:cubicBezTo>
                  <a:cubicBezTo>
                    <a:pt x="12" y="4"/>
                    <a:pt x="12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8"/>
                    <a:pt x="11" y="8"/>
                    <a:pt x="10" y="9"/>
                  </a:cubicBezTo>
                  <a:cubicBezTo>
                    <a:pt x="10" y="9"/>
                    <a:pt x="9" y="10"/>
                    <a:pt x="8" y="10"/>
                  </a:cubicBezTo>
                  <a:cubicBezTo>
                    <a:pt x="7" y="10"/>
                    <a:pt x="6" y="11"/>
                    <a:pt x="5" y="11"/>
                  </a:cubicBezTo>
                  <a:cubicBezTo>
                    <a:pt x="5" y="11"/>
                    <a:pt x="4" y="12"/>
                    <a:pt x="2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0" y="9"/>
                    <a:pt x="0" y="7"/>
                    <a:pt x="0" y="5"/>
                  </a:cubicBezTo>
                  <a:cubicBezTo>
                    <a:pt x="0" y="3"/>
                    <a:pt x="1" y="2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2" name="Freeform 154"/>
            <p:cNvSpPr>
              <a:spLocks/>
            </p:cNvSpPr>
            <p:nvPr/>
          </p:nvSpPr>
          <p:spPr bwMode="auto">
            <a:xfrm>
              <a:off x="2492720" y="2152382"/>
              <a:ext cx="65310" cy="59547"/>
            </a:xfrm>
            <a:custGeom>
              <a:avLst/>
              <a:gdLst>
                <a:gd name="T0" fmla="*/ 1 w 14"/>
                <a:gd name="T1" fmla="*/ 0 h 13"/>
                <a:gd name="T2" fmla="*/ 1 w 14"/>
                <a:gd name="T3" fmla="*/ 1 h 13"/>
                <a:gd name="T4" fmla="*/ 2 w 14"/>
                <a:gd name="T5" fmla="*/ 3 h 13"/>
                <a:gd name="T6" fmla="*/ 3 w 14"/>
                <a:gd name="T7" fmla="*/ 6 h 13"/>
                <a:gd name="T8" fmla="*/ 4 w 14"/>
                <a:gd name="T9" fmla="*/ 7 h 13"/>
                <a:gd name="T10" fmla="*/ 5 w 14"/>
                <a:gd name="T11" fmla="*/ 9 h 13"/>
                <a:gd name="T12" fmla="*/ 6 w 14"/>
                <a:gd name="T13" fmla="*/ 9 h 13"/>
                <a:gd name="T14" fmla="*/ 8 w 14"/>
                <a:gd name="T15" fmla="*/ 10 h 13"/>
                <a:gd name="T16" fmla="*/ 11 w 14"/>
                <a:gd name="T17" fmla="*/ 11 h 13"/>
                <a:gd name="T18" fmla="*/ 13 w 14"/>
                <a:gd name="T19" fmla="*/ 11 h 13"/>
                <a:gd name="T20" fmla="*/ 14 w 14"/>
                <a:gd name="T21" fmla="*/ 12 h 13"/>
                <a:gd name="T22" fmla="*/ 13 w 14"/>
                <a:gd name="T23" fmla="*/ 12 h 13"/>
                <a:gd name="T24" fmla="*/ 11 w 14"/>
                <a:gd name="T25" fmla="*/ 13 h 13"/>
                <a:gd name="T26" fmla="*/ 7 w 14"/>
                <a:gd name="T27" fmla="*/ 12 h 13"/>
                <a:gd name="T28" fmla="*/ 5 w 14"/>
                <a:gd name="T29" fmla="*/ 11 h 13"/>
                <a:gd name="T30" fmla="*/ 4 w 14"/>
                <a:gd name="T31" fmla="*/ 10 h 13"/>
                <a:gd name="T32" fmla="*/ 2 w 14"/>
                <a:gd name="T33" fmla="*/ 9 h 13"/>
                <a:gd name="T34" fmla="*/ 1 w 14"/>
                <a:gd name="T35" fmla="*/ 7 h 13"/>
                <a:gd name="T36" fmla="*/ 0 w 14"/>
                <a:gd name="T37" fmla="*/ 4 h 13"/>
                <a:gd name="T38" fmla="*/ 0 w 14"/>
                <a:gd name="T39" fmla="*/ 1 h 13"/>
                <a:gd name="T40" fmla="*/ 1 w 14"/>
                <a:gd name="T4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" h="13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2" y="2"/>
                    <a:pt x="2" y="3"/>
                  </a:cubicBezTo>
                  <a:cubicBezTo>
                    <a:pt x="2" y="4"/>
                    <a:pt x="3" y="5"/>
                    <a:pt x="3" y="6"/>
                  </a:cubicBezTo>
                  <a:cubicBezTo>
                    <a:pt x="3" y="6"/>
                    <a:pt x="3" y="7"/>
                    <a:pt x="4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7" y="10"/>
                    <a:pt x="7" y="10"/>
                    <a:pt x="8" y="10"/>
                  </a:cubicBezTo>
                  <a:cubicBezTo>
                    <a:pt x="9" y="10"/>
                    <a:pt x="10" y="11"/>
                    <a:pt x="11" y="11"/>
                  </a:cubicBezTo>
                  <a:cubicBezTo>
                    <a:pt x="12" y="11"/>
                    <a:pt x="12" y="11"/>
                    <a:pt x="13" y="11"/>
                  </a:cubicBezTo>
                  <a:cubicBezTo>
                    <a:pt x="13" y="12"/>
                    <a:pt x="14" y="12"/>
                    <a:pt x="14" y="12"/>
                  </a:cubicBezTo>
                  <a:cubicBezTo>
                    <a:pt x="14" y="12"/>
                    <a:pt x="13" y="12"/>
                    <a:pt x="13" y="12"/>
                  </a:cubicBezTo>
                  <a:cubicBezTo>
                    <a:pt x="12" y="12"/>
                    <a:pt x="11" y="13"/>
                    <a:pt x="11" y="13"/>
                  </a:cubicBezTo>
                  <a:cubicBezTo>
                    <a:pt x="10" y="13"/>
                    <a:pt x="8" y="12"/>
                    <a:pt x="7" y="12"/>
                  </a:cubicBezTo>
                  <a:cubicBezTo>
                    <a:pt x="6" y="12"/>
                    <a:pt x="6" y="12"/>
                    <a:pt x="5" y="11"/>
                  </a:cubicBezTo>
                  <a:cubicBezTo>
                    <a:pt x="5" y="11"/>
                    <a:pt x="4" y="11"/>
                    <a:pt x="4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1" y="7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63" name="Freeform 155"/>
            <p:cNvSpPr>
              <a:spLocks/>
            </p:cNvSpPr>
            <p:nvPr/>
          </p:nvSpPr>
          <p:spPr bwMode="auto">
            <a:xfrm>
              <a:off x="2617577" y="2156223"/>
              <a:ext cx="55705" cy="51864"/>
            </a:xfrm>
            <a:custGeom>
              <a:avLst/>
              <a:gdLst>
                <a:gd name="T0" fmla="*/ 12 w 12"/>
                <a:gd name="T1" fmla="*/ 0 h 11"/>
                <a:gd name="T2" fmla="*/ 12 w 12"/>
                <a:gd name="T3" fmla="*/ 3 h 11"/>
                <a:gd name="T4" fmla="*/ 12 w 12"/>
                <a:gd name="T5" fmla="*/ 6 h 11"/>
                <a:gd name="T6" fmla="*/ 12 w 12"/>
                <a:gd name="T7" fmla="*/ 8 h 11"/>
                <a:gd name="T8" fmla="*/ 9 w 12"/>
                <a:gd name="T9" fmla="*/ 10 h 11"/>
                <a:gd name="T10" fmla="*/ 3 w 12"/>
                <a:gd name="T11" fmla="*/ 10 h 11"/>
                <a:gd name="T12" fmla="*/ 0 w 12"/>
                <a:gd name="T13" fmla="*/ 10 h 11"/>
                <a:gd name="T14" fmla="*/ 3 w 12"/>
                <a:gd name="T15" fmla="*/ 8 h 11"/>
                <a:gd name="T16" fmla="*/ 5 w 12"/>
                <a:gd name="T17" fmla="*/ 7 h 11"/>
                <a:gd name="T18" fmla="*/ 8 w 12"/>
                <a:gd name="T19" fmla="*/ 6 h 11"/>
                <a:gd name="T20" fmla="*/ 8 w 12"/>
                <a:gd name="T21" fmla="*/ 6 h 11"/>
                <a:gd name="T22" fmla="*/ 9 w 12"/>
                <a:gd name="T23" fmla="*/ 5 h 11"/>
                <a:gd name="T24" fmla="*/ 10 w 12"/>
                <a:gd name="T25" fmla="*/ 3 h 11"/>
                <a:gd name="T26" fmla="*/ 12 w 12"/>
                <a:gd name="T2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11">
                  <a:moveTo>
                    <a:pt x="12" y="0"/>
                  </a:moveTo>
                  <a:cubicBezTo>
                    <a:pt x="12" y="0"/>
                    <a:pt x="12" y="1"/>
                    <a:pt x="12" y="3"/>
                  </a:cubicBezTo>
                  <a:cubicBezTo>
                    <a:pt x="12" y="4"/>
                    <a:pt x="12" y="5"/>
                    <a:pt x="12" y="6"/>
                  </a:cubicBezTo>
                  <a:cubicBezTo>
                    <a:pt x="12" y="7"/>
                    <a:pt x="12" y="7"/>
                    <a:pt x="12" y="8"/>
                  </a:cubicBezTo>
                  <a:cubicBezTo>
                    <a:pt x="11" y="9"/>
                    <a:pt x="10" y="10"/>
                    <a:pt x="9" y="10"/>
                  </a:cubicBezTo>
                  <a:cubicBezTo>
                    <a:pt x="7" y="11"/>
                    <a:pt x="4" y="11"/>
                    <a:pt x="3" y="10"/>
                  </a:cubicBezTo>
                  <a:cubicBezTo>
                    <a:pt x="1" y="10"/>
                    <a:pt x="0" y="10"/>
                    <a:pt x="0" y="10"/>
                  </a:cubicBezTo>
                  <a:cubicBezTo>
                    <a:pt x="0" y="10"/>
                    <a:pt x="1" y="9"/>
                    <a:pt x="3" y="8"/>
                  </a:cubicBezTo>
                  <a:cubicBezTo>
                    <a:pt x="3" y="8"/>
                    <a:pt x="4" y="7"/>
                    <a:pt x="5" y="7"/>
                  </a:cubicBezTo>
                  <a:cubicBezTo>
                    <a:pt x="6" y="7"/>
                    <a:pt x="7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9" y="6"/>
                    <a:pt x="9" y="5"/>
                    <a:pt x="9" y="5"/>
                  </a:cubicBezTo>
                  <a:cubicBezTo>
                    <a:pt x="10" y="4"/>
                    <a:pt x="10" y="3"/>
                    <a:pt x="10" y="3"/>
                  </a:cubicBezTo>
                  <a:cubicBezTo>
                    <a:pt x="11" y="1"/>
                    <a:pt x="12" y="0"/>
                    <a:pt x="12" y="0"/>
                  </a:cubicBezTo>
                  <a:close/>
                </a:path>
              </a:pathLst>
            </a:custGeom>
            <a:solidFill>
              <a:srgbClr val="717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444" name="文本框 443"/>
          <p:cNvSpPr txBox="1"/>
          <p:nvPr/>
        </p:nvSpPr>
        <p:spPr>
          <a:xfrm>
            <a:off x="1337452" y="2678022"/>
            <a:ext cx="95162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7F4995"/>
                </a:solidFill>
                <a:latin typeface="Impact" panose="020B0806030902050204" pitchFamily="34" charset="0"/>
              </a:rPr>
              <a:t>10</a:t>
            </a:r>
            <a:r>
              <a:rPr lang="en-US" altLang="zh-CN" sz="2000" dirty="0">
                <a:solidFill>
                  <a:srgbClr val="7F4995"/>
                </a:solidFill>
                <a:latin typeface="Impact" panose="020B0806030902050204" pitchFamily="34" charset="0"/>
              </a:rPr>
              <a:t>%</a:t>
            </a:r>
            <a:endParaRPr lang="zh-CN" altLang="en-US" sz="3600" dirty="0">
              <a:solidFill>
                <a:srgbClr val="7F4995"/>
              </a:solidFill>
              <a:latin typeface="Impact" panose="020B0806030902050204" pitchFamily="34" charset="0"/>
            </a:endParaRPr>
          </a:p>
        </p:txBody>
      </p:sp>
      <p:grpSp>
        <p:nvGrpSpPr>
          <p:cNvPr id="445" name="组合 444"/>
          <p:cNvGrpSpPr/>
          <p:nvPr/>
        </p:nvGrpSpPr>
        <p:grpSpPr>
          <a:xfrm>
            <a:off x="2213201" y="2699022"/>
            <a:ext cx="1923123" cy="870348"/>
            <a:chOff x="7109327" y="3179834"/>
            <a:chExt cx="1923123" cy="870348"/>
          </a:xfrm>
        </p:grpSpPr>
        <p:sp>
          <p:nvSpPr>
            <p:cNvPr id="451" name="文本框 450"/>
            <p:cNvSpPr txBox="1"/>
            <p:nvPr/>
          </p:nvSpPr>
          <p:spPr>
            <a:xfrm>
              <a:off x="7109327" y="3179834"/>
              <a:ext cx="192312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452" name="文本框 451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sp>
        <p:nvSpPr>
          <p:cNvPr id="448" name="文本框 447"/>
          <p:cNvSpPr txBox="1"/>
          <p:nvPr/>
        </p:nvSpPr>
        <p:spPr>
          <a:xfrm>
            <a:off x="1103556" y="3163601"/>
            <a:ext cx="958616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solidFill>
                  <a:prstClr val="black">
                    <a:lumMod val="50000"/>
                    <a:lumOff val="50000"/>
                  </a:prstClr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OPTION</a:t>
            </a:r>
            <a:endParaRPr lang="zh-CN" altLang="en-US" sz="2400" dirty="0">
              <a:solidFill>
                <a:prstClr val="black">
                  <a:lumMod val="50000"/>
                  <a:lumOff val="50000"/>
                </a:prstClr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449" name="椭圆 448"/>
          <p:cNvSpPr/>
          <p:nvPr/>
        </p:nvSpPr>
        <p:spPr>
          <a:xfrm>
            <a:off x="1926337" y="3238313"/>
            <a:ext cx="226195" cy="226195"/>
          </a:xfrm>
          <a:prstGeom prst="ellipse">
            <a:avLst/>
          </a:prstGeom>
          <a:solidFill>
            <a:srgbClr val="7F499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667" dirty="0">
              <a:solidFill>
                <a:prstClr val="white"/>
              </a:solidFill>
            </a:endParaRPr>
          </a:p>
        </p:txBody>
      </p:sp>
      <p:sp>
        <p:nvSpPr>
          <p:cNvPr id="450" name="文本框 449"/>
          <p:cNvSpPr txBox="1"/>
          <p:nvPr/>
        </p:nvSpPr>
        <p:spPr>
          <a:xfrm>
            <a:off x="1835724" y="3210971"/>
            <a:ext cx="394283" cy="27699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1200" dirty="0">
                <a:solidFill>
                  <a:prstClr val="white"/>
                </a:solidFill>
                <a:latin typeface="Impact" panose="020B0806030902050204" pitchFamily="34" charset="0"/>
              </a:rPr>
              <a:t>04</a:t>
            </a:r>
            <a:endParaRPr lang="zh-CN" altLang="en-US" sz="12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cxnSp>
        <p:nvCxnSpPr>
          <p:cNvPr id="447" name="直接连接符 446"/>
          <p:cNvCxnSpPr/>
          <p:nvPr/>
        </p:nvCxnSpPr>
        <p:spPr>
          <a:xfrm>
            <a:off x="2229303" y="2772438"/>
            <a:ext cx="0" cy="705623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97304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4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3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4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4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1000"/>
                                        <p:tgtEl>
                                          <p:spTgt spid="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4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4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1000"/>
                                        <p:tgtEl>
                                          <p:spTgt spid="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4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1000"/>
                                        <p:tgtEl>
                                          <p:spTgt spid="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4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4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1000" fill="hold"/>
                                        <p:tgtEl>
                                          <p:spTgt spid="4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4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0" fill="hold"/>
                                        <p:tgtEl>
                                          <p:spTgt spid="4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4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4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1000"/>
                                        <p:tgtEl>
                                          <p:spTgt spid="4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4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1000"/>
                                        <p:tgtEl>
                                          <p:spTgt spid="4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1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000" fill="hold"/>
                                        <p:tgtEl>
                                          <p:spTgt spid="4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1000"/>
                                        <p:tgtEl>
                                          <p:spTgt spid="4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000" fill="hold"/>
                                        <p:tgtEl>
                                          <p:spTgt spid="4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4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1000"/>
                                        <p:tgtEl>
                                          <p:spTgt spid="4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0" fill="hold"/>
                                        <p:tgtEl>
                                          <p:spTgt spid="4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1000"/>
                                        <p:tgtEl>
                                          <p:spTgt spid="4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1000"/>
                                        <p:tgtEl>
                                          <p:spTgt spid="4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1000"/>
                                        <p:tgtEl>
                                          <p:spTgt spid="4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1000" fill="hold"/>
                                        <p:tgtEl>
                                          <p:spTgt spid="4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1000"/>
                                        <p:tgtEl>
                                          <p:spTgt spid="4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1000" fill="hold"/>
                                        <p:tgtEl>
                                          <p:spTgt spid="4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1000" fill="hold"/>
                                        <p:tgtEl>
                                          <p:spTgt spid="4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1000"/>
                                        <p:tgtEl>
                                          <p:spTgt spid="4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0" fill="hold"/>
                                        <p:tgtEl>
                                          <p:spTgt spid="4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1000"/>
                                        <p:tgtEl>
                                          <p:spTgt spid="4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1000" fill="hold"/>
                                        <p:tgtEl>
                                          <p:spTgt spid="4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1000"/>
                                        <p:tgtEl>
                                          <p:spTgt spid="4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" grpId="0" animBg="1"/>
      <p:bldP spid="325" grpId="0"/>
      <p:bldP spid="326" grpId="0" animBg="1"/>
      <p:bldP spid="327" grpId="0"/>
      <p:bldP spid="321" grpId="0"/>
      <p:bldP spid="423" grpId="0"/>
      <p:bldP spid="428" grpId="0"/>
      <p:bldP spid="429" grpId="0" animBg="1"/>
      <p:bldP spid="430" grpId="0"/>
      <p:bldP spid="434" grpId="0"/>
      <p:bldP spid="438" grpId="0"/>
      <p:bldP spid="439" grpId="0" animBg="1"/>
      <p:bldP spid="440" grpId="0"/>
      <p:bldP spid="444" grpId="0"/>
      <p:bldP spid="448" grpId="0"/>
      <p:bldP spid="449" grpId="0" animBg="1"/>
      <p:bldP spid="45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组合 27"/>
          <p:cNvGrpSpPr/>
          <p:nvPr/>
        </p:nvGrpSpPr>
        <p:grpSpPr>
          <a:xfrm>
            <a:off x="929640" y="2132824"/>
            <a:ext cx="4518101" cy="1580325"/>
            <a:chOff x="2183817" y="975542"/>
            <a:chExt cx="1632394" cy="1407237"/>
          </a:xfrm>
        </p:grpSpPr>
        <p:sp>
          <p:nvSpPr>
            <p:cNvPr id="29" name="六边形 28"/>
            <p:cNvSpPr/>
            <p:nvPr/>
          </p:nvSpPr>
          <p:spPr>
            <a:xfrm>
              <a:off x="2183817" y="975542"/>
              <a:ext cx="1632394" cy="1407237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0000">
                  <a:srgbClr val="E0E0E0"/>
                </a:gs>
                <a:gs pos="1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622300" dist="317500" dir="2400000" algn="tl" rotWithShape="0">
                <a:srgbClr val="69696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六边形 29"/>
            <p:cNvSpPr/>
            <p:nvPr/>
          </p:nvSpPr>
          <p:spPr>
            <a:xfrm>
              <a:off x="2183817" y="975542"/>
              <a:ext cx="1632394" cy="1407237"/>
            </a:xfrm>
            <a:prstGeom prst="hexagon">
              <a:avLst/>
            </a:prstGeom>
            <a:gradFill>
              <a:gsLst>
                <a:gs pos="64000">
                  <a:srgbClr val="F3F3F3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rgbClr val="F9F9F9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935991" y="3717192"/>
            <a:ext cx="4518101" cy="1580325"/>
            <a:chOff x="2183817" y="975542"/>
            <a:chExt cx="1632394" cy="1407237"/>
          </a:xfrm>
        </p:grpSpPr>
        <p:sp>
          <p:nvSpPr>
            <p:cNvPr id="32" name="六边形 31"/>
            <p:cNvSpPr/>
            <p:nvPr/>
          </p:nvSpPr>
          <p:spPr>
            <a:xfrm>
              <a:off x="2183817" y="975542"/>
              <a:ext cx="1632394" cy="1407237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0000">
                  <a:srgbClr val="E0E0E0"/>
                </a:gs>
                <a:gs pos="1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622300" dist="317500" dir="2400000" algn="tl" rotWithShape="0">
                <a:srgbClr val="69696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3" name="六边形 32"/>
            <p:cNvSpPr/>
            <p:nvPr/>
          </p:nvSpPr>
          <p:spPr>
            <a:xfrm>
              <a:off x="2183817" y="975542"/>
              <a:ext cx="1632394" cy="1407237"/>
            </a:xfrm>
            <a:prstGeom prst="hexagon">
              <a:avLst/>
            </a:prstGeom>
            <a:gradFill>
              <a:gsLst>
                <a:gs pos="64000">
                  <a:srgbClr val="F3F3F3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rgbClr val="F9F9F9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056929" y="2922902"/>
            <a:ext cx="2293195" cy="1580325"/>
            <a:chOff x="2183817" y="975542"/>
            <a:chExt cx="1632394" cy="1407237"/>
          </a:xfrm>
        </p:grpSpPr>
        <p:sp>
          <p:nvSpPr>
            <p:cNvPr id="6" name="六边形 5"/>
            <p:cNvSpPr/>
            <p:nvPr/>
          </p:nvSpPr>
          <p:spPr>
            <a:xfrm>
              <a:off x="2183817" y="975542"/>
              <a:ext cx="1632394" cy="1407237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0000">
                  <a:srgbClr val="E0E0E0"/>
                </a:gs>
                <a:gs pos="1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622300" dist="317500" dir="2400000" algn="tl" rotWithShape="0">
                <a:srgbClr val="69696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4" name="六边形 33"/>
            <p:cNvSpPr/>
            <p:nvPr/>
          </p:nvSpPr>
          <p:spPr>
            <a:xfrm>
              <a:off x="2183817" y="975542"/>
              <a:ext cx="1632394" cy="1407237"/>
            </a:xfrm>
            <a:prstGeom prst="hexagon">
              <a:avLst/>
            </a:prstGeom>
            <a:gradFill>
              <a:gsLst>
                <a:gs pos="64000">
                  <a:srgbClr val="F3F3F3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rgbClr val="F9F9F9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4440819" y="1207076"/>
            <a:ext cx="3386563" cy="70788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4000" dirty="0">
                <a:solidFill>
                  <a:prstClr val="black">
                    <a:lumMod val="50000"/>
                    <a:lumOff val="50000"/>
                  </a:prstClr>
                </a:solidFill>
                <a:latin typeface="方正正中黑简体" panose="02000000000000000000" pitchFamily="2" charset="-122"/>
                <a:ea typeface="方正正中黑简体" panose="02000000000000000000" pitchFamily="2" charset="-122"/>
              </a:rPr>
              <a:t>在此添加标题</a:t>
            </a:r>
          </a:p>
        </p:txBody>
      </p:sp>
      <p:grpSp>
        <p:nvGrpSpPr>
          <p:cNvPr id="51" name="组合 50"/>
          <p:cNvGrpSpPr/>
          <p:nvPr/>
        </p:nvGrpSpPr>
        <p:grpSpPr>
          <a:xfrm>
            <a:off x="6953319" y="2130284"/>
            <a:ext cx="4518101" cy="1580325"/>
            <a:chOff x="2183817" y="975542"/>
            <a:chExt cx="1632394" cy="1407237"/>
          </a:xfrm>
        </p:grpSpPr>
        <p:sp>
          <p:nvSpPr>
            <p:cNvPr id="52" name="六边形 51"/>
            <p:cNvSpPr/>
            <p:nvPr/>
          </p:nvSpPr>
          <p:spPr>
            <a:xfrm>
              <a:off x="2183817" y="975542"/>
              <a:ext cx="1632394" cy="1407237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0000">
                  <a:srgbClr val="E0E0E0"/>
                </a:gs>
                <a:gs pos="1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622300" dist="317500" dir="2400000" algn="tl" rotWithShape="0">
                <a:srgbClr val="69696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3" name="六边形 52"/>
            <p:cNvSpPr/>
            <p:nvPr/>
          </p:nvSpPr>
          <p:spPr>
            <a:xfrm>
              <a:off x="2183817" y="975542"/>
              <a:ext cx="1632394" cy="1407237"/>
            </a:xfrm>
            <a:prstGeom prst="hexagon">
              <a:avLst/>
            </a:prstGeom>
            <a:gradFill>
              <a:gsLst>
                <a:gs pos="64000">
                  <a:srgbClr val="F3F3F3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rgbClr val="F9F9F9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4" name="组合 53"/>
          <p:cNvGrpSpPr/>
          <p:nvPr/>
        </p:nvGrpSpPr>
        <p:grpSpPr>
          <a:xfrm>
            <a:off x="6959668" y="3708302"/>
            <a:ext cx="4518101" cy="1580325"/>
            <a:chOff x="2183817" y="975542"/>
            <a:chExt cx="1632394" cy="1407237"/>
          </a:xfrm>
        </p:grpSpPr>
        <p:sp>
          <p:nvSpPr>
            <p:cNvPr id="55" name="六边形 54"/>
            <p:cNvSpPr/>
            <p:nvPr/>
          </p:nvSpPr>
          <p:spPr>
            <a:xfrm>
              <a:off x="2183817" y="975542"/>
              <a:ext cx="1632394" cy="1407237"/>
            </a:xfrm>
            <a:prstGeom prst="hexagon">
              <a:avLst/>
            </a:prstGeom>
            <a:gradFill flip="none" rotWithShape="1">
              <a:gsLst>
                <a:gs pos="61000">
                  <a:srgbClr val="F6F6F6"/>
                </a:gs>
                <a:gs pos="30000">
                  <a:srgbClr val="E0E0E0"/>
                </a:gs>
                <a:gs pos="1000">
                  <a:srgbClr val="DEDEDE"/>
                </a:gs>
                <a:gs pos="100000">
                  <a:schemeClr val="bg1"/>
                </a:gs>
              </a:gsLst>
              <a:lin ang="13500000" scaled="1"/>
              <a:tileRect/>
            </a:gradFill>
            <a:ln w="19050">
              <a:noFill/>
            </a:ln>
            <a:effectLst>
              <a:outerShdw blurRad="622300" dist="317500" dir="2400000" algn="tl" rotWithShape="0">
                <a:srgbClr val="696969">
                  <a:alpha val="40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6" name="六边形 55"/>
            <p:cNvSpPr/>
            <p:nvPr/>
          </p:nvSpPr>
          <p:spPr>
            <a:xfrm>
              <a:off x="2183817" y="975542"/>
              <a:ext cx="1632394" cy="1407237"/>
            </a:xfrm>
            <a:prstGeom prst="hexagon">
              <a:avLst/>
            </a:prstGeom>
            <a:gradFill>
              <a:gsLst>
                <a:gs pos="64000">
                  <a:srgbClr val="F3F3F3"/>
                </a:gs>
                <a:gs pos="32000">
                  <a:srgbClr val="DEDEDE"/>
                </a:gs>
                <a:gs pos="0">
                  <a:srgbClr val="CBCBCB"/>
                </a:gs>
                <a:gs pos="100000">
                  <a:srgbClr val="F9F9F9"/>
                </a:gs>
              </a:gsLst>
              <a:lin ang="2700000" scaled="1"/>
            </a:gradFill>
            <a:ln w="19050">
              <a:noFill/>
            </a:ln>
            <a:effectLst>
              <a:softEdge rad="381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cxnSp>
        <p:nvCxnSpPr>
          <p:cNvPr id="4" name="直接连接符 3"/>
          <p:cNvCxnSpPr/>
          <p:nvPr/>
        </p:nvCxnSpPr>
        <p:spPr>
          <a:xfrm>
            <a:off x="6203527" y="3171307"/>
            <a:ext cx="0" cy="1087803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文本框 4"/>
          <p:cNvSpPr txBox="1"/>
          <p:nvPr/>
        </p:nvSpPr>
        <p:spPr>
          <a:xfrm>
            <a:off x="5111751" y="3470088"/>
            <a:ext cx="1181100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667" dirty="0">
                <a:solidFill>
                  <a:srgbClr val="E46E6F"/>
                </a:solidFill>
                <a:latin typeface="Impact" panose="020B0806030902050204" pitchFamily="34" charset="0"/>
              </a:rPr>
              <a:t>2017</a:t>
            </a:r>
            <a:endParaRPr lang="zh-CN" altLang="en-US" sz="2667" dirty="0">
              <a:solidFill>
                <a:srgbClr val="E46E6F"/>
              </a:solidFill>
              <a:latin typeface="Impact" panose="020B080603090205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6108210" y="3470088"/>
            <a:ext cx="1181100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667" dirty="0">
                <a:solidFill>
                  <a:srgbClr val="01ACBE"/>
                </a:solidFill>
                <a:latin typeface="Impact" panose="020B0806030902050204" pitchFamily="34" charset="0"/>
              </a:rPr>
              <a:t>2018</a:t>
            </a:r>
            <a:endParaRPr lang="zh-CN" altLang="en-US" sz="2667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7544245" y="2591612"/>
            <a:ext cx="502883" cy="520841"/>
            <a:chOff x="9450388" y="2662238"/>
            <a:chExt cx="133350" cy="138112"/>
          </a:xfrm>
          <a:solidFill>
            <a:srgbClr val="01ACBE"/>
          </a:solidFill>
        </p:grpSpPr>
        <p:sp>
          <p:nvSpPr>
            <p:cNvPr id="41" name="Rectangle 239"/>
            <p:cNvSpPr>
              <a:spLocks noChangeArrowheads="1"/>
            </p:cNvSpPr>
            <p:nvPr/>
          </p:nvSpPr>
          <p:spPr bwMode="auto">
            <a:xfrm>
              <a:off x="9450388" y="2778125"/>
              <a:ext cx="26988" cy="22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2" name="Rectangle 240"/>
            <p:cNvSpPr>
              <a:spLocks noChangeArrowheads="1"/>
            </p:cNvSpPr>
            <p:nvPr/>
          </p:nvSpPr>
          <p:spPr bwMode="auto">
            <a:xfrm>
              <a:off x="9488488" y="2751138"/>
              <a:ext cx="22225" cy="492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3" name="Rectangle 241"/>
            <p:cNvSpPr>
              <a:spLocks noChangeArrowheads="1"/>
            </p:cNvSpPr>
            <p:nvPr/>
          </p:nvSpPr>
          <p:spPr bwMode="auto">
            <a:xfrm>
              <a:off x="9521825" y="2713038"/>
              <a:ext cx="23813" cy="873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4" name="Rectangle 242"/>
            <p:cNvSpPr>
              <a:spLocks noChangeArrowheads="1"/>
            </p:cNvSpPr>
            <p:nvPr/>
          </p:nvSpPr>
          <p:spPr bwMode="auto">
            <a:xfrm>
              <a:off x="9556750" y="2662238"/>
              <a:ext cx="26988" cy="13811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5" name="Freeform 243"/>
            <p:cNvSpPr>
              <a:spLocks/>
            </p:cNvSpPr>
            <p:nvPr/>
          </p:nvSpPr>
          <p:spPr bwMode="auto">
            <a:xfrm>
              <a:off x="9556750" y="2662238"/>
              <a:ext cx="26988" cy="138112"/>
            </a:xfrm>
            <a:custGeom>
              <a:avLst/>
              <a:gdLst>
                <a:gd name="T0" fmla="*/ 17 w 17"/>
                <a:gd name="T1" fmla="*/ 87 h 87"/>
                <a:gd name="T2" fmla="*/ 0 w 17"/>
                <a:gd name="T3" fmla="*/ 87 h 87"/>
                <a:gd name="T4" fmla="*/ 0 w 17"/>
                <a:gd name="T5" fmla="*/ 0 h 87"/>
                <a:gd name="T6" fmla="*/ 17 w 17"/>
                <a:gd name="T7" fmla="*/ 0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" h="87">
                  <a:moveTo>
                    <a:pt x="17" y="87"/>
                  </a:moveTo>
                  <a:lnTo>
                    <a:pt x="0" y="87"/>
                  </a:lnTo>
                  <a:lnTo>
                    <a:pt x="0" y="0"/>
                  </a:lnTo>
                  <a:lnTo>
                    <a:pt x="17" y="0"/>
                  </a:ln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46" name="Group 4"/>
          <p:cNvGrpSpPr>
            <a:grpSpLocks noChangeAspect="1"/>
          </p:cNvGrpSpPr>
          <p:nvPr/>
        </p:nvGrpSpPr>
        <p:grpSpPr bwMode="auto">
          <a:xfrm>
            <a:off x="7405089" y="4235537"/>
            <a:ext cx="640595" cy="495344"/>
            <a:chOff x="3494" y="1896"/>
            <a:chExt cx="688" cy="532"/>
          </a:xfrm>
          <a:solidFill>
            <a:srgbClr val="01ACBE"/>
          </a:solidFill>
        </p:grpSpPr>
        <p:sp>
          <p:nvSpPr>
            <p:cNvPr id="47" name="Rectangle 5"/>
            <p:cNvSpPr>
              <a:spLocks noChangeArrowheads="1"/>
            </p:cNvSpPr>
            <p:nvPr/>
          </p:nvSpPr>
          <p:spPr bwMode="auto">
            <a:xfrm>
              <a:off x="4124" y="2007"/>
              <a:ext cx="58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8" name="Freeform 6"/>
            <p:cNvSpPr>
              <a:spLocks noEditPoints="1"/>
            </p:cNvSpPr>
            <p:nvPr/>
          </p:nvSpPr>
          <p:spPr bwMode="auto">
            <a:xfrm>
              <a:off x="3608" y="1896"/>
              <a:ext cx="459" cy="532"/>
            </a:xfrm>
            <a:custGeom>
              <a:avLst/>
              <a:gdLst>
                <a:gd name="T0" fmla="*/ 176 w 192"/>
                <a:gd name="T1" fmla="*/ 46 h 222"/>
                <a:gd name="T2" fmla="*/ 132 w 192"/>
                <a:gd name="T3" fmla="*/ 0 h 222"/>
                <a:gd name="T4" fmla="*/ 60 w 192"/>
                <a:gd name="T5" fmla="*/ 0 h 222"/>
                <a:gd name="T6" fmla="*/ 18 w 192"/>
                <a:gd name="T7" fmla="*/ 46 h 222"/>
                <a:gd name="T8" fmla="*/ 0 w 192"/>
                <a:gd name="T9" fmla="*/ 46 h 222"/>
                <a:gd name="T10" fmla="*/ 0 w 192"/>
                <a:gd name="T11" fmla="*/ 222 h 222"/>
                <a:gd name="T12" fmla="*/ 192 w 192"/>
                <a:gd name="T13" fmla="*/ 222 h 222"/>
                <a:gd name="T14" fmla="*/ 192 w 192"/>
                <a:gd name="T15" fmla="*/ 46 h 222"/>
                <a:gd name="T16" fmla="*/ 176 w 192"/>
                <a:gd name="T17" fmla="*/ 46 h 222"/>
                <a:gd name="T18" fmla="*/ 113 w 192"/>
                <a:gd name="T19" fmla="*/ 42 h 222"/>
                <a:gd name="T20" fmla="*/ 77 w 192"/>
                <a:gd name="T21" fmla="*/ 42 h 222"/>
                <a:gd name="T22" fmla="*/ 67 w 192"/>
                <a:gd name="T23" fmla="*/ 31 h 222"/>
                <a:gd name="T24" fmla="*/ 77 w 192"/>
                <a:gd name="T25" fmla="*/ 20 h 222"/>
                <a:gd name="T26" fmla="*/ 113 w 192"/>
                <a:gd name="T27" fmla="*/ 20 h 222"/>
                <a:gd name="T28" fmla="*/ 124 w 192"/>
                <a:gd name="T29" fmla="*/ 31 h 222"/>
                <a:gd name="T30" fmla="*/ 113 w 192"/>
                <a:gd name="T31" fmla="*/ 42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2" h="222">
                  <a:moveTo>
                    <a:pt x="176" y="46"/>
                  </a:moveTo>
                  <a:cubicBezTo>
                    <a:pt x="166" y="26"/>
                    <a:pt x="148" y="0"/>
                    <a:pt x="132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45" y="0"/>
                    <a:pt x="29" y="25"/>
                    <a:pt x="18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222"/>
                    <a:pt x="0" y="222"/>
                    <a:pt x="0" y="222"/>
                  </a:cubicBezTo>
                  <a:cubicBezTo>
                    <a:pt x="192" y="222"/>
                    <a:pt x="192" y="222"/>
                    <a:pt x="192" y="222"/>
                  </a:cubicBezTo>
                  <a:cubicBezTo>
                    <a:pt x="192" y="46"/>
                    <a:pt x="192" y="46"/>
                    <a:pt x="192" y="46"/>
                  </a:cubicBezTo>
                  <a:lnTo>
                    <a:pt x="176" y="46"/>
                  </a:lnTo>
                  <a:close/>
                  <a:moveTo>
                    <a:pt x="113" y="42"/>
                  </a:moveTo>
                  <a:cubicBezTo>
                    <a:pt x="77" y="42"/>
                    <a:pt x="77" y="42"/>
                    <a:pt x="77" y="42"/>
                  </a:cubicBezTo>
                  <a:cubicBezTo>
                    <a:pt x="72" y="42"/>
                    <a:pt x="67" y="37"/>
                    <a:pt x="67" y="31"/>
                  </a:cubicBezTo>
                  <a:cubicBezTo>
                    <a:pt x="67" y="25"/>
                    <a:pt x="72" y="20"/>
                    <a:pt x="77" y="20"/>
                  </a:cubicBezTo>
                  <a:cubicBezTo>
                    <a:pt x="113" y="20"/>
                    <a:pt x="113" y="20"/>
                    <a:pt x="113" y="20"/>
                  </a:cubicBezTo>
                  <a:cubicBezTo>
                    <a:pt x="119" y="20"/>
                    <a:pt x="124" y="25"/>
                    <a:pt x="124" y="31"/>
                  </a:cubicBezTo>
                  <a:cubicBezTo>
                    <a:pt x="124" y="37"/>
                    <a:pt x="119" y="42"/>
                    <a:pt x="11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0" name="Rectangle 7"/>
            <p:cNvSpPr>
              <a:spLocks noChangeArrowheads="1"/>
            </p:cNvSpPr>
            <p:nvPr/>
          </p:nvSpPr>
          <p:spPr bwMode="auto">
            <a:xfrm>
              <a:off x="3494" y="2007"/>
              <a:ext cx="57" cy="42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1580509" y="4276791"/>
            <a:ext cx="556825" cy="558452"/>
            <a:chOff x="458010" y="4063526"/>
            <a:chExt cx="1087437" cy="1090612"/>
          </a:xfrm>
          <a:solidFill>
            <a:srgbClr val="E46E6F"/>
          </a:solidFill>
        </p:grpSpPr>
        <p:sp>
          <p:nvSpPr>
            <p:cNvPr id="58" name="Freeform 11"/>
            <p:cNvSpPr>
              <a:spLocks noEditPoints="1"/>
            </p:cNvSpPr>
            <p:nvPr/>
          </p:nvSpPr>
          <p:spPr bwMode="auto">
            <a:xfrm>
              <a:off x="458010" y="4063526"/>
              <a:ext cx="1087437" cy="1090612"/>
            </a:xfrm>
            <a:custGeom>
              <a:avLst/>
              <a:gdLst>
                <a:gd name="T0" fmla="*/ 0 w 685"/>
                <a:gd name="T1" fmla="*/ 0 h 687"/>
                <a:gd name="T2" fmla="*/ 0 w 685"/>
                <a:gd name="T3" fmla="*/ 687 h 687"/>
                <a:gd name="T4" fmla="*/ 685 w 685"/>
                <a:gd name="T5" fmla="*/ 687 h 687"/>
                <a:gd name="T6" fmla="*/ 685 w 685"/>
                <a:gd name="T7" fmla="*/ 0 h 687"/>
                <a:gd name="T8" fmla="*/ 0 w 685"/>
                <a:gd name="T9" fmla="*/ 0 h 687"/>
                <a:gd name="T10" fmla="*/ 58 w 685"/>
                <a:gd name="T11" fmla="*/ 57 h 687"/>
                <a:gd name="T12" fmla="*/ 628 w 685"/>
                <a:gd name="T13" fmla="*/ 57 h 687"/>
                <a:gd name="T14" fmla="*/ 628 w 685"/>
                <a:gd name="T15" fmla="*/ 441 h 687"/>
                <a:gd name="T16" fmla="*/ 442 w 685"/>
                <a:gd name="T17" fmla="*/ 630 h 687"/>
                <a:gd name="T18" fmla="*/ 58 w 685"/>
                <a:gd name="T19" fmla="*/ 630 h 687"/>
                <a:gd name="T20" fmla="*/ 58 w 685"/>
                <a:gd name="T21" fmla="*/ 57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85" h="687">
                  <a:moveTo>
                    <a:pt x="0" y="0"/>
                  </a:moveTo>
                  <a:lnTo>
                    <a:pt x="0" y="687"/>
                  </a:lnTo>
                  <a:lnTo>
                    <a:pt x="685" y="687"/>
                  </a:lnTo>
                  <a:lnTo>
                    <a:pt x="685" y="0"/>
                  </a:lnTo>
                  <a:lnTo>
                    <a:pt x="0" y="0"/>
                  </a:lnTo>
                  <a:close/>
                  <a:moveTo>
                    <a:pt x="58" y="57"/>
                  </a:moveTo>
                  <a:lnTo>
                    <a:pt x="628" y="57"/>
                  </a:lnTo>
                  <a:lnTo>
                    <a:pt x="628" y="441"/>
                  </a:lnTo>
                  <a:lnTo>
                    <a:pt x="442" y="630"/>
                  </a:lnTo>
                  <a:lnTo>
                    <a:pt x="58" y="630"/>
                  </a:lnTo>
                  <a:lnTo>
                    <a:pt x="58" y="5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9" name="Rectangle 12"/>
            <p:cNvSpPr>
              <a:spLocks noChangeArrowheads="1"/>
            </p:cNvSpPr>
            <p:nvPr/>
          </p:nvSpPr>
          <p:spPr bwMode="auto">
            <a:xfrm>
              <a:off x="682625" y="4338638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0" name="Rectangle 13"/>
            <p:cNvSpPr>
              <a:spLocks noChangeArrowheads="1"/>
            </p:cNvSpPr>
            <p:nvPr/>
          </p:nvSpPr>
          <p:spPr bwMode="auto">
            <a:xfrm>
              <a:off x="682625" y="4562475"/>
              <a:ext cx="636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1" name="Rectangle 14"/>
            <p:cNvSpPr>
              <a:spLocks noChangeArrowheads="1"/>
            </p:cNvSpPr>
            <p:nvPr/>
          </p:nvSpPr>
          <p:spPr bwMode="auto">
            <a:xfrm>
              <a:off x="682625" y="4786313"/>
              <a:ext cx="382587" cy="714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62" name="Group 17"/>
          <p:cNvGrpSpPr>
            <a:grpSpLocks noChangeAspect="1"/>
          </p:cNvGrpSpPr>
          <p:nvPr/>
        </p:nvGrpSpPr>
        <p:grpSpPr bwMode="auto">
          <a:xfrm>
            <a:off x="1571814" y="2601747"/>
            <a:ext cx="575135" cy="617371"/>
            <a:chOff x="231" y="1205"/>
            <a:chExt cx="640" cy="687"/>
          </a:xfrm>
          <a:solidFill>
            <a:srgbClr val="E46E6F"/>
          </a:solidFill>
        </p:grpSpPr>
        <p:sp>
          <p:nvSpPr>
            <p:cNvPr id="63" name="Freeform 18"/>
            <p:cNvSpPr>
              <a:spLocks/>
            </p:cNvSpPr>
            <p:nvPr/>
          </p:nvSpPr>
          <p:spPr bwMode="auto">
            <a:xfrm>
              <a:off x="231" y="1205"/>
              <a:ext cx="499" cy="687"/>
            </a:xfrm>
            <a:custGeom>
              <a:avLst/>
              <a:gdLst>
                <a:gd name="T0" fmla="*/ 442 w 499"/>
                <a:gd name="T1" fmla="*/ 629 h 687"/>
                <a:gd name="T2" fmla="*/ 57 w 499"/>
                <a:gd name="T3" fmla="*/ 629 h 687"/>
                <a:gd name="T4" fmla="*/ 57 w 499"/>
                <a:gd name="T5" fmla="*/ 200 h 687"/>
                <a:gd name="T6" fmla="*/ 200 w 499"/>
                <a:gd name="T7" fmla="*/ 200 h 687"/>
                <a:gd name="T8" fmla="*/ 200 w 499"/>
                <a:gd name="T9" fmla="*/ 57 h 687"/>
                <a:gd name="T10" fmla="*/ 442 w 499"/>
                <a:gd name="T11" fmla="*/ 57 h 687"/>
                <a:gd name="T12" fmla="*/ 442 w 499"/>
                <a:gd name="T13" fmla="*/ 116 h 687"/>
                <a:gd name="T14" fmla="*/ 494 w 499"/>
                <a:gd name="T15" fmla="*/ 64 h 687"/>
                <a:gd name="T16" fmla="*/ 499 w 499"/>
                <a:gd name="T17" fmla="*/ 59 h 687"/>
                <a:gd name="T18" fmla="*/ 499 w 499"/>
                <a:gd name="T19" fmla="*/ 0 h 687"/>
                <a:gd name="T20" fmla="*/ 143 w 499"/>
                <a:gd name="T21" fmla="*/ 0 h 687"/>
                <a:gd name="T22" fmla="*/ 143 w 499"/>
                <a:gd name="T23" fmla="*/ 0 h 687"/>
                <a:gd name="T24" fmla="*/ 0 w 499"/>
                <a:gd name="T25" fmla="*/ 143 h 687"/>
                <a:gd name="T26" fmla="*/ 0 w 499"/>
                <a:gd name="T27" fmla="*/ 687 h 687"/>
                <a:gd name="T28" fmla="*/ 499 w 499"/>
                <a:gd name="T29" fmla="*/ 687 h 687"/>
                <a:gd name="T30" fmla="*/ 499 w 499"/>
                <a:gd name="T31" fmla="*/ 429 h 687"/>
                <a:gd name="T32" fmla="*/ 442 w 499"/>
                <a:gd name="T33" fmla="*/ 486 h 687"/>
                <a:gd name="T34" fmla="*/ 442 w 499"/>
                <a:gd name="T35" fmla="*/ 629 h 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9" h="687">
                  <a:moveTo>
                    <a:pt x="442" y="629"/>
                  </a:moveTo>
                  <a:lnTo>
                    <a:pt x="57" y="629"/>
                  </a:lnTo>
                  <a:lnTo>
                    <a:pt x="57" y="200"/>
                  </a:lnTo>
                  <a:lnTo>
                    <a:pt x="200" y="200"/>
                  </a:lnTo>
                  <a:lnTo>
                    <a:pt x="200" y="57"/>
                  </a:lnTo>
                  <a:lnTo>
                    <a:pt x="442" y="57"/>
                  </a:lnTo>
                  <a:lnTo>
                    <a:pt x="442" y="116"/>
                  </a:lnTo>
                  <a:lnTo>
                    <a:pt x="494" y="64"/>
                  </a:lnTo>
                  <a:lnTo>
                    <a:pt x="499" y="59"/>
                  </a:lnTo>
                  <a:lnTo>
                    <a:pt x="499" y="0"/>
                  </a:lnTo>
                  <a:lnTo>
                    <a:pt x="143" y="0"/>
                  </a:lnTo>
                  <a:lnTo>
                    <a:pt x="143" y="0"/>
                  </a:lnTo>
                  <a:lnTo>
                    <a:pt x="0" y="143"/>
                  </a:lnTo>
                  <a:lnTo>
                    <a:pt x="0" y="687"/>
                  </a:lnTo>
                  <a:lnTo>
                    <a:pt x="499" y="687"/>
                  </a:lnTo>
                  <a:lnTo>
                    <a:pt x="499" y="429"/>
                  </a:lnTo>
                  <a:lnTo>
                    <a:pt x="442" y="486"/>
                  </a:lnTo>
                  <a:lnTo>
                    <a:pt x="442" y="6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4" name="Freeform 19"/>
            <p:cNvSpPr>
              <a:spLocks noEditPoints="1"/>
            </p:cNvSpPr>
            <p:nvPr/>
          </p:nvSpPr>
          <p:spPr bwMode="auto">
            <a:xfrm>
              <a:off x="436" y="1310"/>
              <a:ext cx="435" cy="431"/>
            </a:xfrm>
            <a:custGeom>
              <a:avLst/>
              <a:gdLst>
                <a:gd name="T0" fmla="*/ 50 w 435"/>
                <a:gd name="T1" fmla="*/ 279 h 431"/>
                <a:gd name="T2" fmla="*/ 50 w 435"/>
                <a:gd name="T3" fmla="*/ 279 h 431"/>
                <a:gd name="T4" fmla="*/ 50 w 435"/>
                <a:gd name="T5" fmla="*/ 279 h 431"/>
                <a:gd name="T6" fmla="*/ 50 w 435"/>
                <a:gd name="T7" fmla="*/ 279 h 431"/>
                <a:gd name="T8" fmla="*/ 0 w 435"/>
                <a:gd name="T9" fmla="*/ 431 h 431"/>
                <a:gd name="T10" fmla="*/ 155 w 435"/>
                <a:gd name="T11" fmla="*/ 381 h 431"/>
                <a:gd name="T12" fmla="*/ 155 w 435"/>
                <a:gd name="T13" fmla="*/ 381 h 431"/>
                <a:gd name="T14" fmla="*/ 155 w 435"/>
                <a:gd name="T15" fmla="*/ 381 h 431"/>
                <a:gd name="T16" fmla="*/ 155 w 435"/>
                <a:gd name="T17" fmla="*/ 381 h 431"/>
                <a:gd name="T18" fmla="*/ 435 w 435"/>
                <a:gd name="T19" fmla="*/ 102 h 431"/>
                <a:gd name="T20" fmla="*/ 330 w 435"/>
                <a:gd name="T21" fmla="*/ 0 h 431"/>
                <a:gd name="T22" fmla="*/ 50 w 435"/>
                <a:gd name="T23" fmla="*/ 279 h 431"/>
                <a:gd name="T24" fmla="*/ 50 w 435"/>
                <a:gd name="T25" fmla="*/ 279 h 431"/>
                <a:gd name="T26" fmla="*/ 141 w 435"/>
                <a:gd name="T27" fmla="*/ 360 h 431"/>
                <a:gd name="T28" fmla="*/ 38 w 435"/>
                <a:gd name="T29" fmla="*/ 396 h 431"/>
                <a:gd name="T30" fmla="*/ 72 w 435"/>
                <a:gd name="T31" fmla="*/ 291 h 431"/>
                <a:gd name="T32" fmla="*/ 141 w 435"/>
                <a:gd name="T33" fmla="*/ 360 h 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35" h="431">
                  <a:moveTo>
                    <a:pt x="50" y="279"/>
                  </a:moveTo>
                  <a:lnTo>
                    <a:pt x="50" y="279"/>
                  </a:lnTo>
                  <a:lnTo>
                    <a:pt x="50" y="279"/>
                  </a:lnTo>
                  <a:lnTo>
                    <a:pt x="50" y="279"/>
                  </a:lnTo>
                  <a:lnTo>
                    <a:pt x="0" y="43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155" y="381"/>
                  </a:lnTo>
                  <a:lnTo>
                    <a:pt x="435" y="102"/>
                  </a:lnTo>
                  <a:lnTo>
                    <a:pt x="330" y="0"/>
                  </a:lnTo>
                  <a:lnTo>
                    <a:pt x="50" y="279"/>
                  </a:lnTo>
                  <a:lnTo>
                    <a:pt x="50" y="279"/>
                  </a:lnTo>
                  <a:close/>
                  <a:moveTo>
                    <a:pt x="141" y="360"/>
                  </a:moveTo>
                  <a:lnTo>
                    <a:pt x="38" y="396"/>
                  </a:lnTo>
                  <a:lnTo>
                    <a:pt x="72" y="291"/>
                  </a:lnTo>
                  <a:lnTo>
                    <a:pt x="141" y="36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65" name="文本框 64"/>
          <p:cNvSpPr txBox="1"/>
          <p:nvPr/>
        </p:nvSpPr>
        <p:spPr>
          <a:xfrm>
            <a:off x="2191040" y="2419754"/>
            <a:ext cx="2262281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7" dirty="0">
                <a:solidFill>
                  <a:prstClr val="black">
                    <a:lumMod val="50000"/>
                    <a:lumOff val="50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66" name="文本框 65"/>
          <p:cNvSpPr txBox="1"/>
          <p:nvPr/>
        </p:nvSpPr>
        <p:spPr>
          <a:xfrm>
            <a:off x="2188854" y="2871381"/>
            <a:ext cx="2741367" cy="76963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素材站，有中国最强的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68" name="文本框 67"/>
          <p:cNvSpPr txBox="1"/>
          <p:nvPr/>
        </p:nvSpPr>
        <p:spPr>
          <a:xfrm>
            <a:off x="2191040" y="4017646"/>
            <a:ext cx="2262281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7" dirty="0">
                <a:solidFill>
                  <a:prstClr val="black">
                    <a:lumMod val="50000"/>
                    <a:lumOff val="50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2188854" y="4469273"/>
            <a:ext cx="2741367" cy="76963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素材站，有中国最强的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71" name="文本框 70"/>
          <p:cNvSpPr txBox="1"/>
          <p:nvPr/>
        </p:nvSpPr>
        <p:spPr>
          <a:xfrm>
            <a:off x="8195813" y="2419754"/>
            <a:ext cx="2262281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7" dirty="0">
                <a:solidFill>
                  <a:prstClr val="black">
                    <a:lumMod val="50000"/>
                    <a:lumOff val="50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72" name="文本框 71"/>
          <p:cNvSpPr txBox="1"/>
          <p:nvPr/>
        </p:nvSpPr>
        <p:spPr>
          <a:xfrm>
            <a:off x="8193627" y="2871381"/>
            <a:ext cx="2741367" cy="76963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素材站，有中国最强的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73" name="文本框 72"/>
          <p:cNvSpPr txBox="1"/>
          <p:nvPr/>
        </p:nvSpPr>
        <p:spPr>
          <a:xfrm>
            <a:off x="8195813" y="4017646"/>
            <a:ext cx="2262281" cy="502766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667" dirty="0">
                <a:solidFill>
                  <a:prstClr val="black">
                    <a:lumMod val="50000"/>
                    <a:lumOff val="50000"/>
                  </a:prst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74" name="文本框 73"/>
          <p:cNvSpPr txBox="1"/>
          <p:nvPr/>
        </p:nvSpPr>
        <p:spPr>
          <a:xfrm>
            <a:off x="8193627" y="4469273"/>
            <a:ext cx="2741367" cy="76963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素材站，有中国最强的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</p:spTree>
    <p:extLst>
      <p:ext uri="{BB962C8B-B14F-4D97-AF65-F5344CB8AC3E}">
        <p14:creationId xmlns:p14="http://schemas.microsoft.com/office/powerpoint/2010/main" val="24737730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39" grpId="0"/>
      <p:bldP spid="65" grpId="0"/>
      <p:bldP spid="66" grpId="0"/>
      <p:bldP spid="68" grpId="0"/>
      <p:bldP spid="69" grpId="0"/>
      <p:bldP spid="71" grpId="0"/>
      <p:bldP spid="72" grpId="0"/>
      <p:bldP spid="73" grpId="0"/>
      <p:bldP spid="7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12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1666481" y="2457031"/>
            <a:ext cx="1239041" cy="3417139"/>
            <a:chOff x="2300143" y="2646948"/>
            <a:chExt cx="1239041" cy="3417138"/>
          </a:xfrm>
        </p:grpSpPr>
        <p:sp>
          <p:nvSpPr>
            <p:cNvPr id="5" name="圆角矩形 4"/>
            <p:cNvSpPr/>
            <p:nvPr/>
          </p:nvSpPr>
          <p:spPr>
            <a:xfrm>
              <a:off x="2300143" y="2646948"/>
              <a:ext cx="1239041" cy="34171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矩形 17"/>
            <p:cNvSpPr/>
            <p:nvPr/>
          </p:nvSpPr>
          <p:spPr>
            <a:xfrm>
              <a:off x="2310463" y="4268798"/>
              <a:ext cx="1214628" cy="139529"/>
            </a:xfrm>
            <a:prstGeom prst="rect">
              <a:avLst/>
            </a:prstGeom>
            <a:gradFill>
              <a:gsLst>
                <a:gs pos="0">
                  <a:srgbClr val="F2F2F2">
                    <a:alpha val="0"/>
                  </a:srgbClr>
                </a:gs>
                <a:gs pos="100000">
                  <a:schemeClr val="tx1">
                    <a:alpha val="26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2312349" y="4404729"/>
              <a:ext cx="1214628" cy="838783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矩形 15"/>
            <p:cNvSpPr/>
            <p:nvPr/>
          </p:nvSpPr>
          <p:spPr>
            <a:xfrm>
              <a:off x="2307288" y="5032375"/>
              <a:ext cx="1214628" cy="214709"/>
            </a:xfrm>
            <a:prstGeom prst="rect">
              <a:avLst/>
            </a:prstGeom>
            <a:gradFill>
              <a:gsLst>
                <a:gs pos="0">
                  <a:srgbClr val="FFB850">
                    <a:alpha val="0"/>
                  </a:srgbClr>
                </a:gs>
                <a:gs pos="100000">
                  <a:schemeClr val="tx1"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任意多边形 10"/>
            <p:cNvSpPr/>
            <p:nvPr/>
          </p:nvSpPr>
          <p:spPr>
            <a:xfrm>
              <a:off x="2306277" y="5085611"/>
              <a:ext cx="1226773" cy="971332"/>
            </a:xfrm>
            <a:custGeom>
              <a:avLst/>
              <a:gdLst>
                <a:gd name="connsiteX0" fmla="*/ 243032 w 1239041"/>
                <a:gd name="connsiteY0" fmla="*/ 0 h 971332"/>
                <a:gd name="connsiteX1" fmla="*/ 333235 w 1239041"/>
                <a:gd name="connsiteY1" fmla="*/ 155521 h 971332"/>
                <a:gd name="connsiteX2" fmla="*/ 1239041 w 1239041"/>
                <a:gd name="connsiteY2" fmla="*/ 155521 h 971332"/>
                <a:gd name="connsiteX3" fmla="*/ 1239041 w 1239041"/>
                <a:gd name="connsiteY3" fmla="*/ 764821 h 971332"/>
                <a:gd name="connsiteX4" fmla="*/ 1032530 w 1239041"/>
                <a:gd name="connsiteY4" fmla="*/ 971332 h 971332"/>
                <a:gd name="connsiteX5" fmla="*/ 206511 w 1239041"/>
                <a:gd name="connsiteY5" fmla="*/ 971332 h 971332"/>
                <a:gd name="connsiteX6" fmla="*/ 0 w 1239041"/>
                <a:gd name="connsiteY6" fmla="*/ 764821 h 971332"/>
                <a:gd name="connsiteX7" fmla="*/ 0 w 1239041"/>
                <a:gd name="connsiteY7" fmla="*/ 155521 h 971332"/>
                <a:gd name="connsiteX8" fmla="*/ 152830 w 1239041"/>
                <a:gd name="connsiteY8" fmla="*/ 155521 h 97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9041" h="971332">
                  <a:moveTo>
                    <a:pt x="243032" y="0"/>
                  </a:moveTo>
                  <a:lnTo>
                    <a:pt x="333235" y="155521"/>
                  </a:lnTo>
                  <a:lnTo>
                    <a:pt x="1239041" y="155521"/>
                  </a:lnTo>
                  <a:lnTo>
                    <a:pt x="1239041" y="764821"/>
                  </a:lnTo>
                  <a:cubicBezTo>
                    <a:pt x="1239041" y="878874"/>
                    <a:pt x="1146583" y="971332"/>
                    <a:pt x="1032530" y="971332"/>
                  </a:cubicBezTo>
                  <a:lnTo>
                    <a:pt x="206511" y="971332"/>
                  </a:lnTo>
                  <a:cubicBezTo>
                    <a:pt x="92458" y="971332"/>
                    <a:pt x="0" y="878874"/>
                    <a:pt x="0" y="764821"/>
                  </a:cubicBezTo>
                  <a:lnTo>
                    <a:pt x="0" y="155521"/>
                  </a:lnTo>
                  <a:lnTo>
                    <a:pt x="152830" y="155521"/>
                  </a:lnTo>
                  <a:close/>
                </a:path>
              </a:pathLst>
            </a:custGeom>
            <a:gradFill>
              <a:gsLst>
                <a:gs pos="0">
                  <a:srgbClr val="E2E2E2"/>
                </a:gs>
                <a:gs pos="100000">
                  <a:srgbClr val="ECECEC"/>
                </a:gs>
                <a:gs pos="24000">
                  <a:srgbClr val="F7F7F7"/>
                </a:gs>
                <a:gs pos="82000">
                  <a:srgbClr val="F7F7F7"/>
                </a:gs>
                <a:gs pos="50000">
                  <a:schemeClr val="bg1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2307288" y="5243513"/>
              <a:ext cx="122599" cy="789620"/>
            </a:xfrm>
            <a:custGeom>
              <a:avLst/>
              <a:gdLst>
                <a:gd name="connsiteX0" fmla="*/ 0 w 122599"/>
                <a:gd name="connsiteY0" fmla="*/ 0 h 798030"/>
                <a:gd name="connsiteX1" fmla="*/ 122599 w 122599"/>
                <a:gd name="connsiteY1" fmla="*/ 0 h 798030"/>
                <a:gd name="connsiteX2" fmla="*/ 122599 w 122599"/>
                <a:gd name="connsiteY2" fmla="*/ 798030 h 798030"/>
                <a:gd name="connsiteX3" fmla="*/ 59887 w 122599"/>
                <a:gd name="connsiteY3" fmla="*/ 755326 h 798030"/>
                <a:gd name="connsiteX4" fmla="*/ 0 w 122599"/>
                <a:gd name="connsiteY4" fmla="*/ 609300 h 79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99" h="798030">
                  <a:moveTo>
                    <a:pt x="0" y="0"/>
                  </a:moveTo>
                  <a:lnTo>
                    <a:pt x="122599" y="0"/>
                  </a:lnTo>
                  <a:lnTo>
                    <a:pt x="122599" y="798030"/>
                  </a:lnTo>
                  <a:lnTo>
                    <a:pt x="59887" y="755326"/>
                  </a:lnTo>
                  <a:cubicBezTo>
                    <a:pt x="22886" y="717955"/>
                    <a:pt x="0" y="666327"/>
                    <a:pt x="0" y="609300"/>
                  </a:cubicBezTo>
                  <a:close/>
                </a:path>
              </a:pathLst>
            </a:custGeom>
            <a:gradFill>
              <a:gsLst>
                <a:gs pos="100000">
                  <a:srgbClr val="F2F2F2">
                    <a:alpha val="0"/>
                  </a:srgbClr>
                </a:gs>
                <a:gs pos="31000">
                  <a:srgbClr val="D3D3D3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矩形 16"/>
            <p:cNvSpPr/>
            <p:nvPr/>
          </p:nvSpPr>
          <p:spPr>
            <a:xfrm rot="5400000">
              <a:off x="1998590" y="4716768"/>
              <a:ext cx="838784" cy="214709"/>
            </a:xfrm>
            <a:prstGeom prst="rect">
              <a:avLst/>
            </a:prstGeom>
            <a:gradFill>
              <a:gsLst>
                <a:gs pos="0">
                  <a:srgbClr val="FFB850">
                    <a:alpha val="0"/>
                  </a:srgbClr>
                </a:gs>
                <a:gs pos="89000">
                  <a:schemeClr val="tx1">
                    <a:alpha val="23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571481" y="2457031"/>
            <a:ext cx="1239041" cy="3417139"/>
            <a:chOff x="2300143" y="2646948"/>
            <a:chExt cx="1239041" cy="3417138"/>
          </a:xfrm>
        </p:grpSpPr>
        <p:sp>
          <p:nvSpPr>
            <p:cNvPr id="21" name="圆角矩形 20"/>
            <p:cNvSpPr/>
            <p:nvPr/>
          </p:nvSpPr>
          <p:spPr>
            <a:xfrm>
              <a:off x="2300143" y="2646948"/>
              <a:ext cx="1239041" cy="34171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矩形 21"/>
            <p:cNvSpPr/>
            <p:nvPr/>
          </p:nvSpPr>
          <p:spPr>
            <a:xfrm>
              <a:off x="2310463" y="3610610"/>
              <a:ext cx="1214628" cy="139529"/>
            </a:xfrm>
            <a:prstGeom prst="rect">
              <a:avLst/>
            </a:prstGeom>
            <a:gradFill>
              <a:gsLst>
                <a:gs pos="0">
                  <a:srgbClr val="F2F2F2">
                    <a:alpha val="0"/>
                  </a:srgbClr>
                </a:gs>
                <a:gs pos="100000">
                  <a:schemeClr val="tx1">
                    <a:alpha val="26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矩形 22"/>
            <p:cNvSpPr/>
            <p:nvPr/>
          </p:nvSpPr>
          <p:spPr>
            <a:xfrm>
              <a:off x="2312349" y="3750140"/>
              <a:ext cx="1214628" cy="1493374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矩形 23"/>
            <p:cNvSpPr/>
            <p:nvPr/>
          </p:nvSpPr>
          <p:spPr>
            <a:xfrm>
              <a:off x="2307288" y="5032375"/>
              <a:ext cx="1214628" cy="214709"/>
            </a:xfrm>
            <a:prstGeom prst="rect">
              <a:avLst/>
            </a:prstGeom>
            <a:gradFill>
              <a:gsLst>
                <a:gs pos="0">
                  <a:srgbClr val="01ACBE">
                    <a:alpha val="0"/>
                  </a:srgbClr>
                </a:gs>
                <a:gs pos="100000">
                  <a:schemeClr val="tx1"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任意多边形 24"/>
            <p:cNvSpPr/>
            <p:nvPr/>
          </p:nvSpPr>
          <p:spPr>
            <a:xfrm>
              <a:off x="2306277" y="5085611"/>
              <a:ext cx="1226773" cy="971332"/>
            </a:xfrm>
            <a:custGeom>
              <a:avLst/>
              <a:gdLst>
                <a:gd name="connsiteX0" fmla="*/ 243032 w 1239041"/>
                <a:gd name="connsiteY0" fmla="*/ 0 h 971332"/>
                <a:gd name="connsiteX1" fmla="*/ 333235 w 1239041"/>
                <a:gd name="connsiteY1" fmla="*/ 155521 h 971332"/>
                <a:gd name="connsiteX2" fmla="*/ 1239041 w 1239041"/>
                <a:gd name="connsiteY2" fmla="*/ 155521 h 971332"/>
                <a:gd name="connsiteX3" fmla="*/ 1239041 w 1239041"/>
                <a:gd name="connsiteY3" fmla="*/ 764821 h 971332"/>
                <a:gd name="connsiteX4" fmla="*/ 1032530 w 1239041"/>
                <a:gd name="connsiteY4" fmla="*/ 971332 h 971332"/>
                <a:gd name="connsiteX5" fmla="*/ 206511 w 1239041"/>
                <a:gd name="connsiteY5" fmla="*/ 971332 h 971332"/>
                <a:gd name="connsiteX6" fmla="*/ 0 w 1239041"/>
                <a:gd name="connsiteY6" fmla="*/ 764821 h 971332"/>
                <a:gd name="connsiteX7" fmla="*/ 0 w 1239041"/>
                <a:gd name="connsiteY7" fmla="*/ 155521 h 971332"/>
                <a:gd name="connsiteX8" fmla="*/ 152830 w 1239041"/>
                <a:gd name="connsiteY8" fmla="*/ 155521 h 97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9041" h="971332">
                  <a:moveTo>
                    <a:pt x="243032" y="0"/>
                  </a:moveTo>
                  <a:lnTo>
                    <a:pt x="333235" y="155521"/>
                  </a:lnTo>
                  <a:lnTo>
                    <a:pt x="1239041" y="155521"/>
                  </a:lnTo>
                  <a:lnTo>
                    <a:pt x="1239041" y="764821"/>
                  </a:lnTo>
                  <a:cubicBezTo>
                    <a:pt x="1239041" y="878874"/>
                    <a:pt x="1146583" y="971332"/>
                    <a:pt x="1032530" y="971332"/>
                  </a:cubicBezTo>
                  <a:lnTo>
                    <a:pt x="206511" y="971332"/>
                  </a:lnTo>
                  <a:cubicBezTo>
                    <a:pt x="92458" y="971332"/>
                    <a:pt x="0" y="878874"/>
                    <a:pt x="0" y="764821"/>
                  </a:cubicBezTo>
                  <a:lnTo>
                    <a:pt x="0" y="155521"/>
                  </a:lnTo>
                  <a:lnTo>
                    <a:pt x="152830" y="155521"/>
                  </a:lnTo>
                  <a:close/>
                </a:path>
              </a:pathLst>
            </a:custGeom>
            <a:gradFill>
              <a:gsLst>
                <a:gs pos="0">
                  <a:srgbClr val="E2E2E2"/>
                </a:gs>
                <a:gs pos="100000">
                  <a:srgbClr val="ECECEC"/>
                </a:gs>
                <a:gs pos="24000">
                  <a:srgbClr val="F7F7F7"/>
                </a:gs>
                <a:gs pos="82000">
                  <a:srgbClr val="F7F7F7"/>
                </a:gs>
                <a:gs pos="50000">
                  <a:schemeClr val="bg1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6" name="任意多边形 25"/>
            <p:cNvSpPr/>
            <p:nvPr/>
          </p:nvSpPr>
          <p:spPr>
            <a:xfrm>
              <a:off x="2307288" y="5243513"/>
              <a:ext cx="122599" cy="789620"/>
            </a:xfrm>
            <a:custGeom>
              <a:avLst/>
              <a:gdLst>
                <a:gd name="connsiteX0" fmla="*/ 0 w 122599"/>
                <a:gd name="connsiteY0" fmla="*/ 0 h 798030"/>
                <a:gd name="connsiteX1" fmla="*/ 122599 w 122599"/>
                <a:gd name="connsiteY1" fmla="*/ 0 h 798030"/>
                <a:gd name="connsiteX2" fmla="*/ 122599 w 122599"/>
                <a:gd name="connsiteY2" fmla="*/ 798030 h 798030"/>
                <a:gd name="connsiteX3" fmla="*/ 59887 w 122599"/>
                <a:gd name="connsiteY3" fmla="*/ 755326 h 798030"/>
                <a:gd name="connsiteX4" fmla="*/ 0 w 122599"/>
                <a:gd name="connsiteY4" fmla="*/ 609300 h 79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99" h="798030">
                  <a:moveTo>
                    <a:pt x="0" y="0"/>
                  </a:moveTo>
                  <a:lnTo>
                    <a:pt x="122599" y="0"/>
                  </a:lnTo>
                  <a:lnTo>
                    <a:pt x="122599" y="798030"/>
                  </a:lnTo>
                  <a:lnTo>
                    <a:pt x="59887" y="755326"/>
                  </a:lnTo>
                  <a:cubicBezTo>
                    <a:pt x="22886" y="717955"/>
                    <a:pt x="0" y="666327"/>
                    <a:pt x="0" y="609300"/>
                  </a:cubicBezTo>
                  <a:close/>
                </a:path>
              </a:pathLst>
            </a:custGeom>
            <a:gradFill>
              <a:gsLst>
                <a:gs pos="100000">
                  <a:srgbClr val="F2F2F2">
                    <a:alpha val="0"/>
                  </a:srgbClr>
                </a:gs>
                <a:gs pos="31000">
                  <a:srgbClr val="D3D3D3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7" name="矩形 26"/>
            <p:cNvSpPr/>
            <p:nvPr/>
          </p:nvSpPr>
          <p:spPr>
            <a:xfrm rot="5400000">
              <a:off x="1671294" y="4389473"/>
              <a:ext cx="1493376" cy="214709"/>
            </a:xfrm>
            <a:prstGeom prst="rect">
              <a:avLst/>
            </a:prstGeom>
            <a:gradFill>
              <a:gsLst>
                <a:gs pos="0">
                  <a:srgbClr val="E55D5D">
                    <a:alpha val="0"/>
                  </a:srgbClr>
                </a:gs>
                <a:gs pos="89000">
                  <a:schemeClr val="tx1">
                    <a:alpha val="23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8" name="组合 27"/>
          <p:cNvGrpSpPr/>
          <p:nvPr/>
        </p:nvGrpSpPr>
        <p:grpSpPr>
          <a:xfrm>
            <a:off x="5476481" y="2457031"/>
            <a:ext cx="1239041" cy="3417139"/>
            <a:chOff x="2300143" y="2646948"/>
            <a:chExt cx="1239041" cy="3417138"/>
          </a:xfrm>
        </p:grpSpPr>
        <p:sp>
          <p:nvSpPr>
            <p:cNvPr id="29" name="圆角矩形 28"/>
            <p:cNvSpPr/>
            <p:nvPr/>
          </p:nvSpPr>
          <p:spPr>
            <a:xfrm>
              <a:off x="2300143" y="2646948"/>
              <a:ext cx="1239041" cy="34171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矩形 29"/>
            <p:cNvSpPr/>
            <p:nvPr/>
          </p:nvSpPr>
          <p:spPr>
            <a:xfrm>
              <a:off x="2310463" y="4134485"/>
              <a:ext cx="1214628" cy="139529"/>
            </a:xfrm>
            <a:prstGeom prst="rect">
              <a:avLst/>
            </a:prstGeom>
            <a:gradFill>
              <a:gsLst>
                <a:gs pos="0">
                  <a:srgbClr val="F2F2F2">
                    <a:alpha val="0"/>
                  </a:srgbClr>
                </a:gs>
                <a:gs pos="100000">
                  <a:schemeClr val="tx1">
                    <a:alpha val="26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" name="矩形 30"/>
            <p:cNvSpPr/>
            <p:nvPr/>
          </p:nvSpPr>
          <p:spPr>
            <a:xfrm>
              <a:off x="2312349" y="4274014"/>
              <a:ext cx="1214628" cy="969499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矩形 31"/>
            <p:cNvSpPr/>
            <p:nvPr/>
          </p:nvSpPr>
          <p:spPr>
            <a:xfrm>
              <a:off x="2307288" y="5032375"/>
              <a:ext cx="1214628" cy="214709"/>
            </a:xfrm>
            <a:prstGeom prst="rect">
              <a:avLst/>
            </a:prstGeom>
            <a:gradFill>
              <a:gsLst>
                <a:gs pos="0">
                  <a:srgbClr val="E55D5D">
                    <a:alpha val="0"/>
                  </a:srgbClr>
                </a:gs>
                <a:gs pos="100000">
                  <a:schemeClr val="tx1"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2306277" y="5085611"/>
              <a:ext cx="1226773" cy="971332"/>
            </a:xfrm>
            <a:custGeom>
              <a:avLst/>
              <a:gdLst>
                <a:gd name="connsiteX0" fmla="*/ 243032 w 1239041"/>
                <a:gd name="connsiteY0" fmla="*/ 0 h 971332"/>
                <a:gd name="connsiteX1" fmla="*/ 333235 w 1239041"/>
                <a:gd name="connsiteY1" fmla="*/ 155521 h 971332"/>
                <a:gd name="connsiteX2" fmla="*/ 1239041 w 1239041"/>
                <a:gd name="connsiteY2" fmla="*/ 155521 h 971332"/>
                <a:gd name="connsiteX3" fmla="*/ 1239041 w 1239041"/>
                <a:gd name="connsiteY3" fmla="*/ 764821 h 971332"/>
                <a:gd name="connsiteX4" fmla="*/ 1032530 w 1239041"/>
                <a:gd name="connsiteY4" fmla="*/ 971332 h 971332"/>
                <a:gd name="connsiteX5" fmla="*/ 206511 w 1239041"/>
                <a:gd name="connsiteY5" fmla="*/ 971332 h 971332"/>
                <a:gd name="connsiteX6" fmla="*/ 0 w 1239041"/>
                <a:gd name="connsiteY6" fmla="*/ 764821 h 971332"/>
                <a:gd name="connsiteX7" fmla="*/ 0 w 1239041"/>
                <a:gd name="connsiteY7" fmla="*/ 155521 h 971332"/>
                <a:gd name="connsiteX8" fmla="*/ 152830 w 1239041"/>
                <a:gd name="connsiteY8" fmla="*/ 155521 h 97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9041" h="971332">
                  <a:moveTo>
                    <a:pt x="243032" y="0"/>
                  </a:moveTo>
                  <a:lnTo>
                    <a:pt x="333235" y="155521"/>
                  </a:lnTo>
                  <a:lnTo>
                    <a:pt x="1239041" y="155521"/>
                  </a:lnTo>
                  <a:lnTo>
                    <a:pt x="1239041" y="764821"/>
                  </a:lnTo>
                  <a:cubicBezTo>
                    <a:pt x="1239041" y="878874"/>
                    <a:pt x="1146583" y="971332"/>
                    <a:pt x="1032530" y="971332"/>
                  </a:cubicBezTo>
                  <a:lnTo>
                    <a:pt x="206511" y="971332"/>
                  </a:lnTo>
                  <a:cubicBezTo>
                    <a:pt x="92458" y="971332"/>
                    <a:pt x="0" y="878874"/>
                    <a:pt x="0" y="764821"/>
                  </a:cubicBezTo>
                  <a:lnTo>
                    <a:pt x="0" y="155521"/>
                  </a:lnTo>
                  <a:lnTo>
                    <a:pt x="152830" y="155521"/>
                  </a:lnTo>
                  <a:close/>
                </a:path>
              </a:pathLst>
            </a:custGeom>
            <a:gradFill>
              <a:gsLst>
                <a:gs pos="0">
                  <a:srgbClr val="E2E2E2"/>
                </a:gs>
                <a:gs pos="100000">
                  <a:srgbClr val="ECECEC"/>
                </a:gs>
                <a:gs pos="24000">
                  <a:srgbClr val="F7F7F7"/>
                </a:gs>
                <a:gs pos="82000">
                  <a:srgbClr val="F7F7F7"/>
                </a:gs>
                <a:gs pos="50000">
                  <a:schemeClr val="bg1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" name="任意多边形 33"/>
            <p:cNvSpPr/>
            <p:nvPr/>
          </p:nvSpPr>
          <p:spPr>
            <a:xfrm>
              <a:off x="2307288" y="5243513"/>
              <a:ext cx="122599" cy="789620"/>
            </a:xfrm>
            <a:custGeom>
              <a:avLst/>
              <a:gdLst>
                <a:gd name="connsiteX0" fmla="*/ 0 w 122599"/>
                <a:gd name="connsiteY0" fmla="*/ 0 h 798030"/>
                <a:gd name="connsiteX1" fmla="*/ 122599 w 122599"/>
                <a:gd name="connsiteY1" fmla="*/ 0 h 798030"/>
                <a:gd name="connsiteX2" fmla="*/ 122599 w 122599"/>
                <a:gd name="connsiteY2" fmla="*/ 798030 h 798030"/>
                <a:gd name="connsiteX3" fmla="*/ 59887 w 122599"/>
                <a:gd name="connsiteY3" fmla="*/ 755326 h 798030"/>
                <a:gd name="connsiteX4" fmla="*/ 0 w 122599"/>
                <a:gd name="connsiteY4" fmla="*/ 609300 h 79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99" h="798030">
                  <a:moveTo>
                    <a:pt x="0" y="0"/>
                  </a:moveTo>
                  <a:lnTo>
                    <a:pt x="122599" y="0"/>
                  </a:lnTo>
                  <a:lnTo>
                    <a:pt x="122599" y="798030"/>
                  </a:lnTo>
                  <a:lnTo>
                    <a:pt x="59887" y="755326"/>
                  </a:lnTo>
                  <a:cubicBezTo>
                    <a:pt x="22886" y="717955"/>
                    <a:pt x="0" y="666327"/>
                    <a:pt x="0" y="609300"/>
                  </a:cubicBezTo>
                  <a:close/>
                </a:path>
              </a:pathLst>
            </a:custGeom>
            <a:gradFill>
              <a:gsLst>
                <a:gs pos="100000">
                  <a:srgbClr val="F2F2F2">
                    <a:alpha val="0"/>
                  </a:srgbClr>
                </a:gs>
                <a:gs pos="31000">
                  <a:srgbClr val="D3D3D3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" name="矩形 34"/>
            <p:cNvSpPr/>
            <p:nvPr/>
          </p:nvSpPr>
          <p:spPr>
            <a:xfrm rot="5400000">
              <a:off x="1933230" y="4651410"/>
              <a:ext cx="969501" cy="214709"/>
            </a:xfrm>
            <a:prstGeom prst="rect">
              <a:avLst/>
            </a:prstGeom>
            <a:gradFill>
              <a:gsLst>
                <a:gs pos="0">
                  <a:srgbClr val="E55D5D">
                    <a:alpha val="0"/>
                  </a:srgbClr>
                </a:gs>
                <a:gs pos="89000">
                  <a:schemeClr val="tx1">
                    <a:alpha val="23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7381481" y="2457031"/>
            <a:ext cx="1239041" cy="3417139"/>
            <a:chOff x="2300143" y="2646948"/>
            <a:chExt cx="1239041" cy="3417138"/>
          </a:xfrm>
        </p:grpSpPr>
        <p:sp>
          <p:nvSpPr>
            <p:cNvPr id="37" name="圆角矩形 36"/>
            <p:cNvSpPr/>
            <p:nvPr/>
          </p:nvSpPr>
          <p:spPr>
            <a:xfrm>
              <a:off x="2300143" y="2646948"/>
              <a:ext cx="1239041" cy="34171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8" name="矩形 37"/>
            <p:cNvSpPr/>
            <p:nvPr/>
          </p:nvSpPr>
          <p:spPr>
            <a:xfrm>
              <a:off x="2310463" y="3364865"/>
              <a:ext cx="1214628" cy="139529"/>
            </a:xfrm>
            <a:prstGeom prst="rect">
              <a:avLst/>
            </a:prstGeom>
            <a:gradFill>
              <a:gsLst>
                <a:gs pos="0">
                  <a:srgbClr val="F2F2F2">
                    <a:alpha val="0"/>
                  </a:srgbClr>
                </a:gs>
                <a:gs pos="100000">
                  <a:schemeClr val="tx1">
                    <a:alpha val="26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矩形 38"/>
            <p:cNvSpPr/>
            <p:nvPr/>
          </p:nvSpPr>
          <p:spPr>
            <a:xfrm>
              <a:off x="2312349" y="3506031"/>
              <a:ext cx="1214628" cy="1737482"/>
            </a:xfrm>
            <a:prstGeom prst="rect">
              <a:avLst/>
            </a:prstGeom>
            <a:solidFill>
              <a:srgbClr val="00AF9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矩形 39"/>
            <p:cNvSpPr/>
            <p:nvPr/>
          </p:nvSpPr>
          <p:spPr>
            <a:xfrm>
              <a:off x="2307288" y="5032375"/>
              <a:ext cx="1214628" cy="214709"/>
            </a:xfrm>
            <a:prstGeom prst="rect">
              <a:avLst/>
            </a:prstGeom>
            <a:gradFill>
              <a:gsLst>
                <a:gs pos="0">
                  <a:srgbClr val="00AF92">
                    <a:alpha val="0"/>
                  </a:srgbClr>
                </a:gs>
                <a:gs pos="100000">
                  <a:schemeClr val="tx1"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2306277" y="5085611"/>
              <a:ext cx="1226773" cy="971332"/>
            </a:xfrm>
            <a:custGeom>
              <a:avLst/>
              <a:gdLst>
                <a:gd name="connsiteX0" fmla="*/ 243032 w 1239041"/>
                <a:gd name="connsiteY0" fmla="*/ 0 h 971332"/>
                <a:gd name="connsiteX1" fmla="*/ 333235 w 1239041"/>
                <a:gd name="connsiteY1" fmla="*/ 155521 h 971332"/>
                <a:gd name="connsiteX2" fmla="*/ 1239041 w 1239041"/>
                <a:gd name="connsiteY2" fmla="*/ 155521 h 971332"/>
                <a:gd name="connsiteX3" fmla="*/ 1239041 w 1239041"/>
                <a:gd name="connsiteY3" fmla="*/ 764821 h 971332"/>
                <a:gd name="connsiteX4" fmla="*/ 1032530 w 1239041"/>
                <a:gd name="connsiteY4" fmla="*/ 971332 h 971332"/>
                <a:gd name="connsiteX5" fmla="*/ 206511 w 1239041"/>
                <a:gd name="connsiteY5" fmla="*/ 971332 h 971332"/>
                <a:gd name="connsiteX6" fmla="*/ 0 w 1239041"/>
                <a:gd name="connsiteY6" fmla="*/ 764821 h 971332"/>
                <a:gd name="connsiteX7" fmla="*/ 0 w 1239041"/>
                <a:gd name="connsiteY7" fmla="*/ 155521 h 971332"/>
                <a:gd name="connsiteX8" fmla="*/ 152830 w 1239041"/>
                <a:gd name="connsiteY8" fmla="*/ 155521 h 97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9041" h="971332">
                  <a:moveTo>
                    <a:pt x="243032" y="0"/>
                  </a:moveTo>
                  <a:lnTo>
                    <a:pt x="333235" y="155521"/>
                  </a:lnTo>
                  <a:lnTo>
                    <a:pt x="1239041" y="155521"/>
                  </a:lnTo>
                  <a:lnTo>
                    <a:pt x="1239041" y="764821"/>
                  </a:lnTo>
                  <a:cubicBezTo>
                    <a:pt x="1239041" y="878874"/>
                    <a:pt x="1146583" y="971332"/>
                    <a:pt x="1032530" y="971332"/>
                  </a:cubicBezTo>
                  <a:lnTo>
                    <a:pt x="206511" y="971332"/>
                  </a:lnTo>
                  <a:cubicBezTo>
                    <a:pt x="92458" y="971332"/>
                    <a:pt x="0" y="878874"/>
                    <a:pt x="0" y="764821"/>
                  </a:cubicBezTo>
                  <a:lnTo>
                    <a:pt x="0" y="155521"/>
                  </a:lnTo>
                  <a:lnTo>
                    <a:pt x="152830" y="155521"/>
                  </a:lnTo>
                  <a:close/>
                </a:path>
              </a:pathLst>
            </a:custGeom>
            <a:gradFill>
              <a:gsLst>
                <a:gs pos="0">
                  <a:srgbClr val="E2E2E2"/>
                </a:gs>
                <a:gs pos="100000">
                  <a:srgbClr val="ECECEC"/>
                </a:gs>
                <a:gs pos="24000">
                  <a:srgbClr val="F7F7F7"/>
                </a:gs>
                <a:gs pos="82000">
                  <a:srgbClr val="F7F7F7"/>
                </a:gs>
                <a:gs pos="50000">
                  <a:schemeClr val="bg1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2307288" y="5243513"/>
              <a:ext cx="122599" cy="789620"/>
            </a:xfrm>
            <a:custGeom>
              <a:avLst/>
              <a:gdLst>
                <a:gd name="connsiteX0" fmla="*/ 0 w 122599"/>
                <a:gd name="connsiteY0" fmla="*/ 0 h 798030"/>
                <a:gd name="connsiteX1" fmla="*/ 122599 w 122599"/>
                <a:gd name="connsiteY1" fmla="*/ 0 h 798030"/>
                <a:gd name="connsiteX2" fmla="*/ 122599 w 122599"/>
                <a:gd name="connsiteY2" fmla="*/ 798030 h 798030"/>
                <a:gd name="connsiteX3" fmla="*/ 59887 w 122599"/>
                <a:gd name="connsiteY3" fmla="*/ 755326 h 798030"/>
                <a:gd name="connsiteX4" fmla="*/ 0 w 122599"/>
                <a:gd name="connsiteY4" fmla="*/ 609300 h 79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99" h="798030">
                  <a:moveTo>
                    <a:pt x="0" y="0"/>
                  </a:moveTo>
                  <a:lnTo>
                    <a:pt x="122599" y="0"/>
                  </a:lnTo>
                  <a:lnTo>
                    <a:pt x="122599" y="798030"/>
                  </a:lnTo>
                  <a:lnTo>
                    <a:pt x="59887" y="755326"/>
                  </a:lnTo>
                  <a:cubicBezTo>
                    <a:pt x="22886" y="717955"/>
                    <a:pt x="0" y="666327"/>
                    <a:pt x="0" y="609300"/>
                  </a:cubicBezTo>
                  <a:close/>
                </a:path>
              </a:pathLst>
            </a:custGeom>
            <a:gradFill>
              <a:gsLst>
                <a:gs pos="100000">
                  <a:srgbClr val="F2F2F2">
                    <a:alpha val="0"/>
                  </a:srgbClr>
                </a:gs>
                <a:gs pos="31000">
                  <a:srgbClr val="D3D3D3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 rot="5400000">
              <a:off x="1549239" y="4267418"/>
              <a:ext cx="1737484" cy="214709"/>
            </a:xfrm>
            <a:prstGeom prst="rect">
              <a:avLst/>
            </a:prstGeom>
            <a:gradFill>
              <a:gsLst>
                <a:gs pos="0">
                  <a:srgbClr val="E55D5D">
                    <a:alpha val="0"/>
                  </a:srgbClr>
                </a:gs>
                <a:gs pos="89000">
                  <a:schemeClr val="tx1">
                    <a:alpha val="23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4" name="组合 43"/>
          <p:cNvGrpSpPr/>
          <p:nvPr/>
        </p:nvGrpSpPr>
        <p:grpSpPr>
          <a:xfrm>
            <a:off x="9286481" y="2457031"/>
            <a:ext cx="1239041" cy="3417139"/>
            <a:chOff x="2300143" y="2646948"/>
            <a:chExt cx="1239041" cy="3417138"/>
          </a:xfrm>
        </p:grpSpPr>
        <p:sp>
          <p:nvSpPr>
            <p:cNvPr id="45" name="圆角矩形 44"/>
            <p:cNvSpPr/>
            <p:nvPr/>
          </p:nvSpPr>
          <p:spPr>
            <a:xfrm>
              <a:off x="2300143" y="2646948"/>
              <a:ext cx="1239041" cy="3417138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39700" dist="50800" dir="13500000">
                <a:prstClr val="black">
                  <a:alpha val="2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6" name="矩形 45"/>
            <p:cNvSpPr/>
            <p:nvPr/>
          </p:nvSpPr>
          <p:spPr>
            <a:xfrm>
              <a:off x="2310463" y="2901950"/>
              <a:ext cx="1214628" cy="139529"/>
            </a:xfrm>
            <a:prstGeom prst="rect">
              <a:avLst/>
            </a:prstGeom>
            <a:gradFill>
              <a:gsLst>
                <a:gs pos="0">
                  <a:srgbClr val="F2F2F2">
                    <a:alpha val="0"/>
                  </a:srgbClr>
                </a:gs>
                <a:gs pos="100000">
                  <a:schemeClr val="tx1">
                    <a:alpha val="26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7" name="矩形 46"/>
            <p:cNvSpPr/>
            <p:nvPr/>
          </p:nvSpPr>
          <p:spPr>
            <a:xfrm>
              <a:off x="2312349" y="3041479"/>
              <a:ext cx="1214628" cy="2202035"/>
            </a:xfrm>
            <a:prstGeom prst="rect">
              <a:avLst/>
            </a:pr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8" name="矩形 47"/>
            <p:cNvSpPr/>
            <p:nvPr/>
          </p:nvSpPr>
          <p:spPr>
            <a:xfrm>
              <a:off x="2307288" y="5032375"/>
              <a:ext cx="1214628" cy="214709"/>
            </a:xfrm>
            <a:prstGeom prst="rect">
              <a:avLst/>
            </a:prstGeom>
            <a:gradFill>
              <a:gsLst>
                <a:gs pos="0">
                  <a:srgbClr val="663A77"/>
                </a:gs>
                <a:gs pos="100000">
                  <a:schemeClr val="tx1">
                    <a:alpha val="30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任意多边形 48"/>
            <p:cNvSpPr/>
            <p:nvPr/>
          </p:nvSpPr>
          <p:spPr>
            <a:xfrm>
              <a:off x="2306277" y="5085611"/>
              <a:ext cx="1226773" cy="971332"/>
            </a:xfrm>
            <a:custGeom>
              <a:avLst/>
              <a:gdLst>
                <a:gd name="connsiteX0" fmla="*/ 243032 w 1239041"/>
                <a:gd name="connsiteY0" fmla="*/ 0 h 971332"/>
                <a:gd name="connsiteX1" fmla="*/ 333235 w 1239041"/>
                <a:gd name="connsiteY1" fmla="*/ 155521 h 971332"/>
                <a:gd name="connsiteX2" fmla="*/ 1239041 w 1239041"/>
                <a:gd name="connsiteY2" fmla="*/ 155521 h 971332"/>
                <a:gd name="connsiteX3" fmla="*/ 1239041 w 1239041"/>
                <a:gd name="connsiteY3" fmla="*/ 764821 h 971332"/>
                <a:gd name="connsiteX4" fmla="*/ 1032530 w 1239041"/>
                <a:gd name="connsiteY4" fmla="*/ 971332 h 971332"/>
                <a:gd name="connsiteX5" fmla="*/ 206511 w 1239041"/>
                <a:gd name="connsiteY5" fmla="*/ 971332 h 971332"/>
                <a:gd name="connsiteX6" fmla="*/ 0 w 1239041"/>
                <a:gd name="connsiteY6" fmla="*/ 764821 h 971332"/>
                <a:gd name="connsiteX7" fmla="*/ 0 w 1239041"/>
                <a:gd name="connsiteY7" fmla="*/ 155521 h 971332"/>
                <a:gd name="connsiteX8" fmla="*/ 152830 w 1239041"/>
                <a:gd name="connsiteY8" fmla="*/ 155521 h 97133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239041" h="971332">
                  <a:moveTo>
                    <a:pt x="243032" y="0"/>
                  </a:moveTo>
                  <a:lnTo>
                    <a:pt x="333235" y="155521"/>
                  </a:lnTo>
                  <a:lnTo>
                    <a:pt x="1239041" y="155521"/>
                  </a:lnTo>
                  <a:lnTo>
                    <a:pt x="1239041" y="764821"/>
                  </a:lnTo>
                  <a:cubicBezTo>
                    <a:pt x="1239041" y="878874"/>
                    <a:pt x="1146583" y="971332"/>
                    <a:pt x="1032530" y="971332"/>
                  </a:cubicBezTo>
                  <a:lnTo>
                    <a:pt x="206511" y="971332"/>
                  </a:lnTo>
                  <a:cubicBezTo>
                    <a:pt x="92458" y="971332"/>
                    <a:pt x="0" y="878874"/>
                    <a:pt x="0" y="764821"/>
                  </a:cubicBezTo>
                  <a:lnTo>
                    <a:pt x="0" y="155521"/>
                  </a:lnTo>
                  <a:lnTo>
                    <a:pt x="152830" y="155521"/>
                  </a:lnTo>
                  <a:close/>
                </a:path>
              </a:pathLst>
            </a:custGeom>
            <a:gradFill>
              <a:gsLst>
                <a:gs pos="0">
                  <a:srgbClr val="E2E2E2"/>
                </a:gs>
                <a:gs pos="100000">
                  <a:srgbClr val="ECECEC"/>
                </a:gs>
                <a:gs pos="24000">
                  <a:srgbClr val="F7F7F7"/>
                </a:gs>
                <a:gs pos="82000">
                  <a:srgbClr val="F7F7F7"/>
                </a:gs>
                <a:gs pos="50000">
                  <a:schemeClr val="bg1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" name="任意多边形 49"/>
            <p:cNvSpPr/>
            <p:nvPr/>
          </p:nvSpPr>
          <p:spPr>
            <a:xfrm>
              <a:off x="2307288" y="5243513"/>
              <a:ext cx="122599" cy="789620"/>
            </a:xfrm>
            <a:custGeom>
              <a:avLst/>
              <a:gdLst>
                <a:gd name="connsiteX0" fmla="*/ 0 w 122599"/>
                <a:gd name="connsiteY0" fmla="*/ 0 h 798030"/>
                <a:gd name="connsiteX1" fmla="*/ 122599 w 122599"/>
                <a:gd name="connsiteY1" fmla="*/ 0 h 798030"/>
                <a:gd name="connsiteX2" fmla="*/ 122599 w 122599"/>
                <a:gd name="connsiteY2" fmla="*/ 798030 h 798030"/>
                <a:gd name="connsiteX3" fmla="*/ 59887 w 122599"/>
                <a:gd name="connsiteY3" fmla="*/ 755326 h 798030"/>
                <a:gd name="connsiteX4" fmla="*/ 0 w 122599"/>
                <a:gd name="connsiteY4" fmla="*/ 609300 h 7980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2599" h="798030">
                  <a:moveTo>
                    <a:pt x="0" y="0"/>
                  </a:moveTo>
                  <a:lnTo>
                    <a:pt x="122599" y="0"/>
                  </a:lnTo>
                  <a:lnTo>
                    <a:pt x="122599" y="798030"/>
                  </a:lnTo>
                  <a:lnTo>
                    <a:pt x="59887" y="755326"/>
                  </a:lnTo>
                  <a:cubicBezTo>
                    <a:pt x="22886" y="717955"/>
                    <a:pt x="0" y="666327"/>
                    <a:pt x="0" y="609300"/>
                  </a:cubicBezTo>
                  <a:close/>
                </a:path>
              </a:pathLst>
            </a:custGeom>
            <a:gradFill>
              <a:gsLst>
                <a:gs pos="100000">
                  <a:srgbClr val="F2F2F2">
                    <a:alpha val="0"/>
                  </a:srgbClr>
                </a:gs>
                <a:gs pos="31000">
                  <a:srgbClr val="D3D3D3"/>
                </a:gs>
              </a:gsLst>
              <a:lin ang="0" scaled="0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矩形 50"/>
            <p:cNvSpPr/>
            <p:nvPr/>
          </p:nvSpPr>
          <p:spPr>
            <a:xfrm rot="5400000">
              <a:off x="1316964" y="4035144"/>
              <a:ext cx="2202035" cy="214709"/>
            </a:xfrm>
            <a:prstGeom prst="rect">
              <a:avLst/>
            </a:prstGeom>
            <a:gradFill>
              <a:gsLst>
                <a:gs pos="0">
                  <a:srgbClr val="E55D5D">
                    <a:alpha val="0"/>
                  </a:srgbClr>
                </a:gs>
                <a:gs pos="89000">
                  <a:schemeClr val="tx1">
                    <a:alpha val="23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2019605" y="4183577"/>
            <a:ext cx="1030515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30</a:t>
            </a:r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3924575" y="3506565"/>
            <a:ext cx="1030515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60</a:t>
            </a:r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5810556" y="4058871"/>
            <a:ext cx="1030515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40</a:t>
            </a:r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732517" y="3304475"/>
            <a:ext cx="1030515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70</a:t>
            </a:r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9673399" y="2847469"/>
            <a:ext cx="1030515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/>
                </a:solidFill>
                <a:latin typeface="Impact" panose="020B0806030902050204" pitchFamily="34" charset="0"/>
              </a:rPr>
              <a:t>85</a:t>
            </a:r>
            <a:r>
              <a:rPr lang="en-US" altLang="zh-CN" sz="1600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32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59" name="Group 8"/>
          <p:cNvGrpSpPr>
            <a:grpSpLocks noChangeAspect="1"/>
          </p:cNvGrpSpPr>
          <p:nvPr/>
        </p:nvGrpSpPr>
        <p:grpSpPr bwMode="auto">
          <a:xfrm>
            <a:off x="1788711" y="5165380"/>
            <a:ext cx="283379" cy="286440"/>
            <a:chOff x="4313" y="1262"/>
            <a:chExt cx="463" cy="468"/>
          </a:xfrm>
          <a:solidFill>
            <a:srgbClr val="FFB850"/>
          </a:solidFill>
        </p:grpSpPr>
        <p:sp>
          <p:nvSpPr>
            <p:cNvPr id="60" name="Rectangle 9"/>
            <p:cNvSpPr>
              <a:spLocks noChangeArrowheads="1"/>
            </p:cNvSpPr>
            <p:nvPr/>
          </p:nvSpPr>
          <p:spPr bwMode="auto">
            <a:xfrm>
              <a:off x="4603" y="1387"/>
              <a:ext cx="77" cy="3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1" name="Rectangle 10"/>
            <p:cNvSpPr>
              <a:spLocks noChangeArrowheads="1"/>
            </p:cNvSpPr>
            <p:nvPr/>
          </p:nvSpPr>
          <p:spPr bwMode="auto">
            <a:xfrm>
              <a:off x="4699" y="1349"/>
              <a:ext cx="77" cy="3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2" name="Rectangle 11"/>
            <p:cNvSpPr>
              <a:spLocks noChangeArrowheads="1"/>
            </p:cNvSpPr>
            <p:nvPr/>
          </p:nvSpPr>
          <p:spPr bwMode="auto">
            <a:xfrm>
              <a:off x="4515" y="1447"/>
              <a:ext cx="76" cy="2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3" name="Rectangle 12"/>
            <p:cNvSpPr>
              <a:spLocks noChangeArrowheads="1"/>
            </p:cNvSpPr>
            <p:nvPr/>
          </p:nvSpPr>
          <p:spPr bwMode="auto">
            <a:xfrm>
              <a:off x="4423" y="1486"/>
              <a:ext cx="80" cy="2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4" name="Rectangle 13"/>
            <p:cNvSpPr>
              <a:spLocks noChangeArrowheads="1"/>
            </p:cNvSpPr>
            <p:nvPr/>
          </p:nvSpPr>
          <p:spPr bwMode="auto">
            <a:xfrm>
              <a:off x="4335" y="1565"/>
              <a:ext cx="76" cy="1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5" name="Freeform 14"/>
            <p:cNvSpPr>
              <a:spLocks/>
            </p:cNvSpPr>
            <p:nvPr/>
          </p:nvSpPr>
          <p:spPr bwMode="auto">
            <a:xfrm>
              <a:off x="4313" y="1277"/>
              <a:ext cx="298" cy="247"/>
            </a:xfrm>
            <a:custGeom>
              <a:avLst/>
              <a:gdLst>
                <a:gd name="T0" fmla="*/ 0 w 298"/>
                <a:gd name="T1" fmla="*/ 240 h 247"/>
                <a:gd name="T2" fmla="*/ 290 w 298"/>
                <a:gd name="T3" fmla="*/ 0 h 247"/>
                <a:gd name="T4" fmla="*/ 298 w 298"/>
                <a:gd name="T5" fmla="*/ 7 h 247"/>
                <a:gd name="T6" fmla="*/ 7 w 298"/>
                <a:gd name="T7" fmla="*/ 247 h 247"/>
                <a:gd name="T8" fmla="*/ 0 w 298"/>
                <a:gd name="T9" fmla="*/ 240 h 247"/>
                <a:gd name="T10" fmla="*/ 0 w 298"/>
                <a:gd name="T11" fmla="*/ 2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47">
                  <a:moveTo>
                    <a:pt x="0" y="240"/>
                  </a:moveTo>
                  <a:lnTo>
                    <a:pt x="290" y="0"/>
                  </a:lnTo>
                  <a:lnTo>
                    <a:pt x="298" y="7"/>
                  </a:lnTo>
                  <a:lnTo>
                    <a:pt x="7" y="247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" name="Freeform 15"/>
            <p:cNvSpPr>
              <a:spLocks/>
            </p:cNvSpPr>
            <p:nvPr/>
          </p:nvSpPr>
          <p:spPr bwMode="auto">
            <a:xfrm>
              <a:off x="4567" y="1262"/>
              <a:ext cx="65" cy="58"/>
            </a:xfrm>
            <a:custGeom>
              <a:avLst/>
              <a:gdLst>
                <a:gd name="T0" fmla="*/ 0 w 65"/>
                <a:gd name="T1" fmla="*/ 3 h 58"/>
                <a:gd name="T2" fmla="*/ 65 w 65"/>
                <a:gd name="T3" fmla="*/ 0 h 58"/>
                <a:gd name="T4" fmla="*/ 36 w 65"/>
                <a:gd name="T5" fmla="*/ 58 h 58"/>
                <a:gd name="T6" fmla="*/ 0 w 65"/>
                <a:gd name="T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58">
                  <a:moveTo>
                    <a:pt x="0" y="3"/>
                  </a:moveTo>
                  <a:lnTo>
                    <a:pt x="65" y="0"/>
                  </a:lnTo>
                  <a:lnTo>
                    <a:pt x="36" y="58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67" name="Freeform 19"/>
          <p:cNvSpPr>
            <a:spLocks/>
          </p:cNvSpPr>
          <p:nvPr/>
        </p:nvSpPr>
        <p:spPr bwMode="auto">
          <a:xfrm>
            <a:off x="3717855" y="5103394"/>
            <a:ext cx="209688" cy="410415"/>
          </a:xfrm>
          <a:custGeom>
            <a:avLst/>
            <a:gdLst>
              <a:gd name="T0" fmla="*/ 38 w 96"/>
              <a:gd name="T1" fmla="*/ 191 h 191"/>
              <a:gd name="T2" fmla="*/ 38 w 96"/>
              <a:gd name="T3" fmla="*/ 168 h 191"/>
              <a:gd name="T4" fmla="*/ 0 w 96"/>
              <a:gd name="T5" fmla="*/ 158 h 191"/>
              <a:gd name="T6" fmla="*/ 6 w 96"/>
              <a:gd name="T7" fmla="*/ 136 h 191"/>
              <a:gd name="T8" fmla="*/ 43 w 96"/>
              <a:gd name="T9" fmla="*/ 146 h 191"/>
              <a:gd name="T10" fmla="*/ 67 w 96"/>
              <a:gd name="T11" fmla="*/ 128 h 191"/>
              <a:gd name="T12" fmla="*/ 42 w 96"/>
              <a:gd name="T13" fmla="*/ 104 h 191"/>
              <a:gd name="T14" fmla="*/ 2 w 96"/>
              <a:gd name="T15" fmla="*/ 63 h 191"/>
              <a:gd name="T16" fmla="*/ 39 w 96"/>
              <a:gd name="T17" fmla="*/ 23 h 191"/>
              <a:gd name="T18" fmla="*/ 39 w 96"/>
              <a:gd name="T19" fmla="*/ 0 h 191"/>
              <a:gd name="T20" fmla="*/ 58 w 96"/>
              <a:gd name="T21" fmla="*/ 0 h 191"/>
              <a:gd name="T22" fmla="*/ 58 w 96"/>
              <a:gd name="T23" fmla="*/ 22 h 191"/>
              <a:gd name="T24" fmla="*/ 90 w 96"/>
              <a:gd name="T25" fmla="*/ 30 h 191"/>
              <a:gd name="T26" fmla="*/ 84 w 96"/>
              <a:gd name="T27" fmla="*/ 51 h 191"/>
              <a:gd name="T28" fmla="*/ 52 w 96"/>
              <a:gd name="T29" fmla="*/ 43 h 191"/>
              <a:gd name="T30" fmla="*/ 30 w 96"/>
              <a:gd name="T31" fmla="*/ 59 h 191"/>
              <a:gd name="T32" fmla="*/ 59 w 96"/>
              <a:gd name="T33" fmla="*/ 82 h 191"/>
              <a:gd name="T34" fmla="*/ 96 w 96"/>
              <a:gd name="T35" fmla="*/ 125 h 191"/>
              <a:gd name="T36" fmla="*/ 57 w 96"/>
              <a:gd name="T37" fmla="*/ 167 h 191"/>
              <a:gd name="T38" fmla="*/ 57 w 96"/>
              <a:gd name="T39" fmla="*/ 191 h 191"/>
              <a:gd name="T40" fmla="*/ 38 w 96"/>
              <a:gd name="T41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191">
                <a:moveTo>
                  <a:pt x="38" y="191"/>
                </a:moveTo>
                <a:cubicBezTo>
                  <a:pt x="38" y="168"/>
                  <a:pt x="38" y="168"/>
                  <a:pt x="38" y="168"/>
                </a:cubicBezTo>
                <a:cubicBezTo>
                  <a:pt x="23" y="168"/>
                  <a:pt x="9" y="163"/>
                  <a:pt x="0" y="158"/>
                </a:cubicBezTo>
                <a:cubicBezTo>
                  <a:pt x="6" y="136"/>
                  <a:pt x="6" y="136"/>
                  <a:pt x="6" y="136"/>
                </a:cubicBezTo>
                <a:cubicBezTo>
                  <a:pt x="16" y="141"/>
                  <a:pt x="29" y="146"/>
                  <a:pt x="43" y="146"/>
                </a:cubicBezTo>
                <a:cubicBezTo>
                  <a:pt x="57" y="146"/>
                  <a:pt x="67" y="139"/>
                  <a:pt x="67" y="128"/>
                </a:cubicBezTo>
                <a:cubicBezTo>
                  <a:pt x="67" y="117"/>
                  <a:pt x="59" y="111"/>
                  <a:pt x="42" y="104"/>
                </a:cubicBezTo>
                <a:cubicBezTo>
                  <a:pt x="18" y="95"/>
                  <a:pt x="2" y="84"/>
                  <a:pt x="2" y="63"/>
                </a:cubicBezTo>
                <a:cubicBezTo>
                  <a:pt x="2" y="43"/>
                  <a:pt x="16" y="27"/>
                  <a:pt x="39" y="23"/>
                </a:cubicBezTo>
                <a:cubicBezTo>
                  <a:pt x="39" y="0"/>
                  <a:pt x="39" y="0"/>
                  <a:pt x="3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22"/>
                  <a:pt x="58" y="22"/>
                  <a:pt x="58" y="22"/>
                </a:cubicBezTo>
                <a:cubicBezTo>
                  <a:pt x="73" y="22"/>
                  <a:pt x="83" y="26"/>
                  <a:pt x="90" y="30"/>
                </a:cubicBezTo>
                <a:cubicBezTo>
                  <a:pt x="84" y="51"/>
                  <a:pt x="84" y="51"/>
                  <a:pt x="84" y="51"/>
                </a:cubicBezTo>
                <a:cubicBezTo>
                  <a:pt x="79" y="49"/>
                  <a:pt x="68" y="43"/>
                  <a:pt x="52" y="43"/>
                </a:cubicBezTo>
                <a:cubicBezTo>
                  <a:pt x="36" y="43"/>
                  <a:pt x="30" y="52"/>
                  <a:pt x="30" y="59"/>
                </a:cubicBezTo>
                <a:cubicBezTo>
                  <a:pt x="30" y="69"/>
                  <a:pt x="39" y="74"/>
                  <a:pt x="59" y="82"/>
                </a:cubicBezTo>
                <a:cubicBezTo>
                  <a:pt x="85" y="92"/>
                  <a:pt x="96" y="105"/>
                  <a:pt x="96" y="125"/>
                </a:cubicBezTo>
                <a:cubicBezTo>
                  <a:pt x="96" y="145"/>
                  <a:pt x="83" y="162"/>
                  <a:pt x="57" y="167"/>
                </a:cubicBezTo>
                <a:cubicBezTo>
                  <a:pt x="57" y="191"/>
                  <a:pt x="57" y="191"/>
                  <a:pt x="57" y="191"/>
                </a:cubicBezTo>
                <a:lnTo>
                  <a:pt x="38" y="191"/>
                </a:lnTo>
                <a:close/>
              </a:path>
            </a:pathLst>
          </a:custGeom>
          <a:solidFill>
            <a:srgbClr val="01AC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68" name="Group 22"/>
          <p:cNvGrpSpPr>
            <a:grpSpLocks noChangeAspect="1"/>
          </p:cNvGrpSpPr>
          <p:nvPr/>
        </p:nvGrpSpPr>
        <p:grpSpPr bwMode="auto">
          <a:xfrm>
            <a:off x="5580105" y="5150845"/>
            <a:ext cx="300273" cy="300273"/>
            <a:chOff x="3617" y="1935"/>
            <a:chExt cx="446" cy="446"/>
          </a:xfrm>
          <a:solidFill>
            <a:srgbClr val="00AF92"/>
          </a:solidFill>
        </p:grpSpPr>
        <p:sp>
          <p:nvSpPr>
            <p:cNvPr id="69" name="Freeform 23"/>
            <p:cNvSpPr>
              <a:spLocks noEditPoints="1"/>
            </p:cNvSpPr>
            <p:nvPr/>
          </p:nvSpPr>
          <p:spPr bwMode="auto">
            <a:xfrm>
              <a:off x="3617" y="1935"/>
              <a:ext cx="446" cy="446"/>
            </a:xfrm>
            <a:custGeom>
              <a:avLst/>
              <a:gdLst>
                <a:gd name="T0" fmla="*/ 93 w 186"/>
                <a:gd name="T1" fmla="*/ 0 h 186"/>
                <a:gd name="T2" fmla="*/ 0 w 186"/>
                <a:gd name="T3" fmla="*/ 93 h 186"/>
                <a:gd name="T4" fmla="*/ 93 w 186"/>
                <a:gd name="T5" fmla="*/ 186 h 186"/>
                <a:gd name="T6" fmla="*/ 186 w 186"/>
                <a:gd name="T7" fmla="*/ 93 h 186"/>
                <a:gd name="T8" fmla="*/ 93 w 186"/>
                <a:gd name="T9" fmla="*/ 0 h 186"/>
                <a:gd name="T10" fmla="*/ 93 w 186"/>
                <a:gd name="T11" fmla="*/ 169 h 186"/>
                <a:gd name="T12" fmla="*/ 18 w 186"/>
                <a:gd name="T13" fmla="*/ 93 h 186"/>
                <a:gd name="T14" fmla="*/ 93 w 186"/>
                <a:gd name="T15" fmla="*/ 18 h 186"/>
                <a:gd name="T16" fmla="*/ 169 w 186"/>
                <a:gd name="T17" fmla="*/ 93 h 186"/>
                <a:gd name="T18" fmla="*/ 93 w 186"/>
                <a:gd name="T19" fmla="*/ 1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" h="186">
                  <a:moveTo>
                    <a:pt x="93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44" y="186"/>
                    <a:pt x="186" y="145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lose/>
                  <a:moveTo>
                    <a:pt x="93" y="169"/>
                  </a:moveTo>
                  <a:cubicBezTo>
                    <a:pt x="52" y="169"/>
                    <a:pt x="18" y="135"/>
                    <a:pt x="18" y="93"/>
                  </a:cubicBezTo>
                  <a:cubicBezTo>
                    <a:pt x="18" y="52"/>
                    <a:pt x="52" y="18"/>
                    <a:pt x="93" y="18"/>
                  </a:cubicBezTo>
                  <a:cubicBezTo>
                    <a:pt x="135" y="18"/>
                    <a:pt x="169" y="52"/>
                    <a:pt x="169" y="93"/>
                  </a:cubicBezTo>
                  <a:cubicBezTo>
                    <a:pt x="169" y="135"/>
                    <a:pt x="135" y="169"/>
                    <a:pt x="9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0" name="Freeform 24"/>
            <p:cNvSpPr>
              <a:spLocks/>
            </p:cNvSpPr>
            <p:nvPr/>
          </p:nvSpPr>
          <p:spPr bwMode="auto">
            <a:xfrm>
              <a:off x="3823" y="1990"/>
              <a:ext cx="175" cy="184"/>
            </a:xfrm>
            <a:custGeom>
              <a:avLst/>
              <a:gdLst>
                <a:gd name="T0" fmla="*/ 34 w 175"/>
                <a:gd name="T1" fmla="*/ 151 h 184"/>
                <a:gd name="T2" fmla="*/ 34 w 175"/>
                <a:gd name="T3" fmla="*/ 0 h 184"/>
                <a:gd name="T4" fmla="*/ 0 w 175"/>
                <a:gd name="T5" fmla="*/ 0 h 184"/>
                <a:gd name="T6" fmla="*/ 0 w 175"/>
                <a:gd name="T7" fmla="*/ 184 h 184"/>
                <a:gd name="T8" fmla="*/ 22 w 175"/>
                <a:gd name="T9" fmla="*/ 184 h 184"/>
                <a:gd name="T10" fmla="*/ 34 w 175"/>
                <a:gd name="T11" fmla="*/ 184 h 184"/>
                <a:gd name="T12" fmla="*/ 175 w 175"/>
                <a:gd name="T13" fmla="*/ 184 h 184"/>
                <a:gd name="T14" fmla="*/ 175 w 175"/>
                <a:gd name="T15" fmla="*/ 151 h 184"/>
                <a:gd name="T16" fmla="*/ 34 w 175"/>
                <a:gd name="T17" fmla="*/ 15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84">
                  <a:moveTo>
                    <a:pt x="34" y="151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22" y="184"/>
                  </a:lnTo>
                  <a:lnTo>
                    <a:pt x="34" y="184"/>
                  </a:lnTo>
                  <a:lnTo>
                    <a:pt x="175" y="184"/>
                  </a:lnTo>
                  <a:lnTo>
                    <a:pt x="175" y="151"/>
                  </a:lnTo>
                  <a:lnTo>
                    <a:pt x="34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71" name="Freeform 28"/>
          <p:cNvSpPr>
            <a:spLocks noEditPoints="1"/>
          </p:cNvSpPr>
          <p:nvPr/>
        </p:nvSpPr>
        <p:spPr bwMode="auto">
          <a:xfrm>
            <a:off x="7480774" y="5135320"/>
            <a:ext cx="390213" cy="316080"/>
          </a:xfrm>
          <a:custGeom>
            <a:avLst/>
            <a:gdLst>
              <a:gd name="T0" fmla="*/ 114 w 200"/>
              <a:gd name="T1" fmla="*/ 17 h 161"/>
              <a:gd name="T2" fmla="*/ 18 w 200"/>
              <a:gd name="T3" fmla="*/ 50 h 161"/>
              <a:gd name="T4" fmla="*/ 51 w 200"/>
              <a:gd name="T5" fmla="*/ 146 h 161"/>
              <a:gd name="T6" fmla="*/ 138 w 200"/>
              <a:gd name="T7" fmla="*/ 127 h 161"/>
              <a:gd name="T8" fmla="*/ 186 w 200"/>
              <a:gd name="T9" fmla="*/ 150 h 161"/>
              <a:gd name="T10" fmla="*/ 200 w 200"/>
              <a:gd name="T11" fmla="*/ 122 h 161"/>
              <a:gd name="T12" fmla="*/ 152 w 200"/>
              <a:gd name="T13" fmla="*/ 98 h 161"/>
              <a:gd name="T14" fmla="*/ 114 w 200"/>
              <a:gd name="T15" fmla="*/ 17 h 161"/>
              <a:gd name="T16" fmla="*/ 127 w 200"/>
              <a:gd name="T17" fmla="*/ 103 h 161"/>
              <a:gd name="T18" fmla="*/ 61 w 200"/>
              <a:gd name="T19" fmla="*/ 126 h 161"/>
              <a:gd name="T20" fmla="*/ 38 w 200"/>
              <a:gd name="T21" fmla="*/ 60 h 161"/>
              <a:gd name="T22" fmla="*/ 104 w 200"/>
              <a:gd name="T23" fmla="*/ 37 h 161"/>
              <a:gd name="T24" fmla="*/ 127 w 200"/>
              <a:gd name="T25" fmla="*/ 103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0" h="161">
                <a:moveTo>
                  <a:pt x="114" y="17"/>
                </a:moveTo>
                <a:cubicBezTo>
                  <a:pt x="78" y="0"/>
                  <a:pt x="35" y="15"/>
                  <a:pt x="18" y="50"/>
                </a:cubicBezTo>
                <a:cubicBezTo>
                  <a:pt x="0" y="86"/>
                  <a:pt x="15" y="129"/>
                  <a:pt x="51" y="146"/>
                </a:cubicBezTo>
                <a:cubicBezTo>
                  <a:pt x="81" y="161"/>
                  <a:pt x="118" y="152"/>
                  <a:pt x="138" y="127"/>
                </a:cubicBezTo>
                <a:cubicBezTo>
                  <a:pt x="186" y="150"/>
                  <a:pt x="186" y="150"/>
                  <a:pt x="186" y="150"/>
                </a:cubicBezTo>
                <a:cubicBezTo>
                  <a:pt x="200" y="122"/>
                  <a:pt x="200" y="122"/>
                  <a:pt x="200" y="122"/>
                </a:cubicBezTo>
                <a:cubicBezTo>
                  <a:pt x="152" y="98"/>
                  <a:pt x="152" y="98"/>
                  <a:pt x="152" y="98"/>
                </a:cubicBezTo>
                <a:cubicBezTo>
                  <a:pt x="160" y="66"/>
                  <a:pt x="145" y="32"/>
                  <a:pt x="114" y="17"/>
                </a:cubicBezTo>
                <a:close/>
                <a:moveTo>
                  <a:pt x="127" y="103"/>
                </a:moveTo>
                <a:cubicBezTo>
                  <a:pt x="115" y="128"/>
                  <a:pt x="85" y="138"/>
                  <a:pt x="61" y="126"/>
                </a:cubicBezTo>
                <a:cubicBezTo>
                  <a:pt x="36" y="114"/>
                  <a:pt x="26" y="84"/>
                  <a:pt x="38" y="60"/>
                </a:cubicBezTo>
                <a:cubicBezTo>
                  <a:pt x="50" y="35"/>
                  <a:pt x="80" y="25"/>
                  <a:pt x="104" y="37"/>
                </a:cubicBezTo>
                <a:cubicBezTo>
                  <a:pt x="129" y="49"/>
                  <a:pt x="139" y="79"/>
                  <a:pt x="127" y="103"/>
                </a:cubicBezTo>
                <a:close/>
              </a:path>
            </a:pathLst>
          </a:custGeom>
          <a:solidFill>
            <a:srgbClr val="E8707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72" name="Group 31"/>
          <p:cNvGrpSpPr>
            <a:grpSpLocks noChangeAspect="1"/>
          </p:cNvGrpSpPr>
          <p:nvPr/>
        </p:nvGrpSpPr>
        <p:grpSpPr bwMode="auto">
          <a:xfrm>
            <a:off x="9436138" y="5165687"/>
            <a:ext cx="222175" cy="285827"/>
            <a:chOff x="5177" y="1058"/>
            <a:chExt cx="363" cy="467"/>
          </a:xfrm>
          <a:solidFill>
            <a:srgbClr val="663A77"/>
          </a:solidFill>
        </p:grpSpPr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5305" y="1288"/>
              <a:ext cx="98" cy="237"/>
            </a:xfrm>
            <a:custGeom>
              <a:avLst/>
              <a:gdLst>
                <a:gd name="T0" fmla="*/ 48 w 98"/>
                <a:gd name="T1" fmla="*/ 237 h 237"/>
                <a:gd name="T2" fmla="*/ 45 w 98"/>
                <a:gd name="T3" fmla="*/ 230 h 237"/>
                <a:gd name="T4" fmla="*/ 21 w 98"/>
                <a:gd name="T5" fmla="*/ 184 h 237"/>
                <a:gd name="T6" fmla="*/ 0 w 98"/>
                <a:gd name="T7" fmla="*/ 139 h 237"/>
                <a:gd name="T8" fmla="*/ 0 w 98"/>
                <a:gd name="T9" fmla="*/ 137 h 237"/>
                <a:gd name="T10" fmla="*/ 0 w 98"/>
                <a:gd name="T11" fmla="*/ 134 h 237"/>
                <a:gd name="T12" fmla="*/ 45 w 98"/>
                <a:gd name="T13" fmla="*/ 12 h 237"/>
                <a:gd name="T14" fmla="*/ 48 w 98"/>
                <a:gd name="T15" fmla="*/ 0 h 237"/>
                <a:gd name="T16" fmla="*/ 52 w 98"/>
                <a:gd name="T17" fmla="*/ 12 h 237"/>
                <a:gd name="T18" fmla="*/ 96 w 98"/>
                <a:gd name="T19" fmla="*/ 134 h 237"/>
                <a:gd name="T20" fmla="*/ 98 w 98"/>
                <a:gd name="T21" fmla="*/ 137 h 237"/>
                <a:gd name="T22" fmla="*/ 96 w 98"/>
                <a:gd name="T23" fmla="*/ 139 h 237"/>
                <a:gd name="T24" fmla="*/ 74 w 98"/>
                <a:gd name="T25" fmla="*/ 184 h 237"/>
                <a:gd name="T26" fmla="*/ 52 w 98"/>
                <a:gd name="T27" fmla="*/ 230 h 237"/>
                <a:gd name="T28" fmla="*/ 48 w 98"/>
                <a:gd name="T29" fmla="*/ 237 h 237"/>
                <a:gd name="T30" fmla="*/ 48 w 98"/>
                <a:gd name="T31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8" h="237">
                  <a:moveTo>
                    <a:pt x="48" y="237"/>
                  </a:moveTo>
                  <a:lnTo>
                    <a:pt x="45" y="230"/>
                  </a:lnTo>
                  <a:lnTo>
                    <a:pt x="21" y="184"/>
                  </a:lnTo>
                  <a:lnTo>
                    <a:pt x="0" y="139"/>
                  </a:lnTo>
                  <a:lnTo>
                    <a:pt x="0" y="137"/>
                  </a:lnTo>
                  <a:lnTo>
                    <a:pt x="0" y="134"/>
                  </a:lnTo>
                  <a:lnTo>
                    <a:pt x="45" y="12"/>
                  </a:lnTo>
                  <a:lnTo>
                    <a:pt x="48" y="0"/>
                  </a:lnTo>
                  <a:lnTo>
                    <a:pt x="52" y="12"/>
                  </a:lnTo>
                  <a:lnTo>
                    <a:pt x="96" y="134"/>
                  </a:lnTo>
                  <a:lnTo>
                    <a:pt x="98" y="137"/>
                  </a:lnTo>
                  <a:lnTo>
                    <a:pt x="96" y="139"/>
                  </a:lnTo>
                  <a:lnTo>
                    <a:pt x="74" y="184"/>
                  </a:lnTo>
                  <a:lnTo>
                    <a:pt x="52" y="230"/>
                  </a:lnTo>
                  <a:lnTo>
                    <a:pt x="48" y="237"/>
                  </a:lnTo>
                  <a:lnTo>
                    <a:pt x="48" y="2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4" name="Oval 33"/>
            <p:cNvSpPr>
              <a:spLocks noChangeArrowheads="1"/>
            </p:cNvSpPr>
            <p:nvPr/>
          </p:nvSpPr>
          <p:spPr bwMode="auto">
            <a:xfrm>
              <a:off x="5247" y="1058"/>
              <a:ext cx="212" cy="211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5" name="Freeform 34"/>
            <p:cNvSpPr>
              <a:spLocks/>
            </p:cNvSpPr>
            <p:nvPr/>
          </p:nvSpPr>
          <p:spPr bwMode="auto">
            <a:xfrm>
              <a:off x="5386" y="1290"/>
              <a:ext cx="154" cy="235"/>
            </a:xfrm>
            <a:custGeom>
              <a:avLst/>
              <a:gdLst>
                <a:gd name="T0" fmla="*/ 50 w 64"/>
                <a:gd name="T1" fmla="*/ 0 h 98"/>
                <a:gd name="T2" fmla="*/ 37 w 64"/>
                <a:gd name="T3" fmla="*/ 0 h 98"/>
                <a:gd name="T4" fmla="*/ 13 w 64"/>
                <a:gd name="T5" fmla="*/ 62 h 98"/>
                <a:gd name="T6" fmla="*/ 0 w 64"/>
                <a:gd name="T7" fmla="*/ 98 h 98"/>
                <a:gd name="T8" fmla="*/ 50 w 64"/>
                <a:gd name="T9" fmla="*/ 98 h 98"/>
                <a:gd name="T10" fmla="*/ 64 w 64"/>
                <a:gd name="T11" fmla="*/ 84 h 98"/>
                <a:gd name="T12" fmla="*/ 64 w 64"/>
                <a:gd name="T13" fmla="*/ 14 h 98"/>
                <a:gd name="T14" fmla="*/ 50 w 64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4" h="98">
                  <a:moveTo>
                    <a:pt x="50" y="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13" y="62"/>
                    <a:pt x="13" y="62"/>
                    <a:pt x="13" y="62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50" y="98"/>
                    <a:pt x="50" y="98"/>
                    <a:pt x="50" y="98"/>
                  </a:cubicBezTo>
                  <a:cubicBezTo>
                    <a:pt x="58" y="98"/>
                    <a:pt x="64" y="92"/>
                    <a:pt x="64" y="84"/>
                  </a:cubicBezTo>
                  <a:cubicBezTo>
                    <a:pt x="64" y="14"/>
                    <a:pt x="64" y="14"/>
                    <a:pt x="64" y="14"/>
                  </a:cubicBezTo>
                  <a:cubicBezTo>
                    <a:pt x="64" y="6"/>
                    <a:pt x="58" y="0"/>
                    <a:pt x="5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" name="Freeform 35"/>
            <p:cNvSpPr>
              <a:spLocks/>
            </p:cNvSpPr>
            <p:nvPr/>
          </p:nvSpPr>
          <p:spPr bwMode="auto">
            <a:xfrm>
              <a:off x="5177" y="1290"/>
              <a:ext cx="149" cy="235"/>
            </a:xfrm>
            <a:custGeom>
              <a:avLst/>
              <a:gdLst>
                <a:gd name="T0" fmla="*/ 24 w 62"/>
                <a:gd name="T1" fmla="*/ 0 h 98"/>
                <a:gd name="T2" fmla="*/ 13 w 62"/>
                <a:gd name="T3" fmla="*/ 0 h 98"/>
                <a:gd name="T4" fmla="*/ 0 w 62"/>
                <a:gd name="T5" fmla="*/ 14 h 98"/>
                <a:gd name="T6" fmla="*/ 0 w 62"/>
                <a:gd name="T7" fmla="*/ 84 h 98"/>
                <a:gd name="T8" fmla="*/ 13 w 62"/>
                <a:gd name="T9" fmla="*/ 98 h 98"/>
                <a:gd name="T10" fmla="*/ 62 w 62"/>
                <a:gd name="T11" fmla="*/ 98 h 98"/>
                <a:gd name="T12" fmla="*/ 48 w 62"/>
                <a:gd name="T13" fmla="*/ 62 h 98"/>
                <a:gd name="T14" fmla="*/ 24 w 62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2" h="98">
                  <a:moveTo>
                    <a:pt x="24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0" y="92"/>
                    <a:pt x="6" y="98"/>
                    <a:pt x="13" y="98"/>
                  </a:cubicBezTo>
                  <a:cubicBezTo>
                    <a:pt x="62" y="98"/>
                    <a:pt x="62" y="98"/>
                    <a:pt x="62" y="98"/>
                  </a:cubicBezTo>
                  <a:cubicBezTo>
                    <a:pt x="48" y="62"/>
                    <a:pt x="48" y="62"/>
                    <a:pt x="48" y="62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77" name="组合 76"/>
          <p:cNvGrpSpPr/>
          <p:nvPr/>
        </p:nvGrpSpPr>
        <p:grpSpPr>
          <a:xfrm>
            <a:off x="1408201" y="1443537"/>
            <a:ext cx="1923123" cy="962191"/>
            <a:chOff x="223455" y="2735579"/>
            <a:chExt cx="1923123" cy="962191"/>
          </a:xfrm>
        </p:grpSpPr>
        <p:sp>
          <p:nvSpPr>
            <p:cNvPr id="78" name="文本框 77"/>
            <p:cNvSpPr txBox="1"/>
            <p:nvPr/>
          </p:nvSpPr>
          <p:spPr>
            <a:xfrm>
              <a:off x="223455" y="2735579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79" name="文本框 78"/>
            <p:cNvSpPr txBox="1"/>
            <p:nvPr/>
          </p:nvSpPr>
          <p:spPr>
            <a:xfrm>
              <a:off x="229376" y="3051439"/>
              <a:ext cx="1708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3388257" y="1443537"/>
            <a:ext cx="1923123" cy="962191"/>
            <a:chOff x="223455" y="2735579"/>
            <a:chExt cx="1923123" cy="962191"/>
          </a:xfrm>
        </p:grpSpPr>
        <p:sp>
          <p:nvSpPr>
            <p:cNvPr id="81" name="文本框 80"/>
            <p:cNvSpPr txBox="1"/>
            <p:nvPr/>
          </p:nvSpPr>
          <p:spPr>
            <a:xfrm>
              <a:off x="223455" y="2735579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229376" y="3051439"/>
              <a:ext cx="1708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5257247" y="1443537"/>
            <a:ext cx="1923123" cy="962191"/>
            <a:chOff x="223455" y="2735579"/>
            <a:chExt cx="1923123" cy="962191"/>
          </a:xfrm>
        </p:grpSpPr>
        <p:sp>
          <p:nvSpPr>
            <p:cNvPr id="84" name="文本框 83"/>
            <p:cNvSpPr txBox="1"/>
            <p:nvPr/>
          </p:nvSpPr>
          <p:spPr>
            <a:xfrm>
              <a:off x="223455" y="2735579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229376" y="3051439"/>
              <a:ext cx="1708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86" name="组合 85"/>
          <p:cNvGrpSpPr/>
          <p:nvPr/>
        </p:nvGrpSpPr>
        <p:grpSpPr>
          <a:xfrm>
            <a:off x="7121113" y="1443537"/>
            <a:ext cx="1923123" cy="962191"/>
            <a:chOff x="223455" y="2735579"/>
            <a:chExt cx="1923123" cy="962191"/>
          </a:xfrm>
        </p:grpSpPr>
        <p:sp>
          <p:nvSpPr>
            <p:cNvPr id="87" name="文本框 86"/>
            <p:cNvSpPr txBox="1"/>
            <p:nvPr/>
          </p:nvSpPr>
          <p:spPr>
            <a:xfrm>
              <a:off x="223455" y="2735579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AF9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88" name="文本框 87"/>
            <p:cNvSpPr txBox="1"/>
            <p:nvPr/>
          </p:nvSpPr>
          <p:spPr>
            <a:xfrm>
              <a:off x="229376" y="3051439"/>
              <a:ext cx="1708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8998591" y="1443537"/>
            <a:ext cx="1923123" cy="962191"/>
            <a:chOff x="223455" y="2735579"/>
            <a:chExt cx="1923123" cy="962191"/>
          </a:xfrm>
        </p:grpSpPr>
        <p:sp>
          <p:nvSpPr>
            <p:cNvPr id="90" name="文本框 89"/>
            <p:cNvSpPr txBox="1"/>
            <p:nvPr/>
          </p:nvSpPr>
          <p:spPr>
            <a:xfrm>
              <a:off x="223455" y="2735579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91" name="文本框 90"/>
            <p:cNvSpPr txBox="1"/>
            <p:nvPr/>
          </p:nvSpPr>
          <p:spPr>
            <a:xfrm>
              <a:off x="229376" y="3051439"/>
              <a:ext cx="170811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51155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/>
      <p:bldP spid="55" grpId="0"/>
      <p:bldP spid="56" grpId="0"/>
      <p:bldP spid="57" grpId="0"/>
      <p:bldP spid="58" grpId="0"/>
      <p:bldP spid="67" grpId="0" animBg="1"/>
      <p:bldP spid="71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椭圆 159"/>
          <p:cNvSpPr/>
          <p:nvPr/>
        </p:nvSpPr>
        <p:spPr>
          <a:xfrm rot="1980000">
            <a:off x="3609519" y="5630126"/>
            <a:ext cx="3518756" cy="1356601"/>
          </a:xfrm>
          <a:custGeom>
            <a:avLst/>
            <a:gdLst>
              <a:gd name="connsiteX0" fmla="*/ 0 w 3518755"/>
              <a:gd name="connsiteY0" fmla="*/ 657420 h 1314840"/>
              <a:gd name="connsiteX1" fmla="*/ 1759378 w 3518755"/>
              <a:gd name="connsiteY1" fmla="*/ 0 h 1314840"/>
              <a:gd name="connsiteX2" fmla="*/ 3518756 w 3518755"/>
              <a:gd name="connsiteY2" fmla="*/ 657420 h 1314840"/>
              <a:gd name="connsiteX3" fmla="*/ 1759378 w 3518755"/>
              <a:gd name="connsiteY3" fmla="*/ 1314840 h 1314840"/>
              <a:gd name="connsiteX4" fmla="*/ 0 w 3518755"/>
              <a:gd name="connsiteY4" fmla="*/ 657420 h 1314840"/>
              <a:gd name="connsiteX0" fmla="*/ 0 w 3518756"/>
              <a:gd name="connsiteY0" fmla="*/ 657420 h 1340269"/>
              <a:gd name="connsiteX1" fmla="*/ 1759378 w 3518756"/>
              <a:gd name="connsiteY1" fmla="*/ 0 h 1340269"/>
              <a:gd name="connsiteX2" fmla="*/ 3518756 w 3518756"/>
              <a:gd name="connsiteY2" fmla="*/ 657420 h 1340269"/>
              <a:gd name="connsiteX3" fmla="*/ 1759378 w 3518756"/>
              <a:gd name="connsiteY3" fmla="*/ 1314840 h 1340269"/>
              <a:gd name="connsiteX4" fmla="*/ 0 w 3518756"/>
              <a:gd name="connsiteY4" fmla="*/ 657420 h 1340269"/>
              <a:gd name="connsiteX0" fmla="*/ 0 w 3518756"/>
              <a:gd name="connsiteY0" fmla="*/ 673936 h 1356785"/>
              <a:gd name="connsiteX1" fmla="*/ 1759378 w 3518756"/>
              <a:gd name="connsiteY1" fmla="*/ 16516 h 1356785"/>
              <a:gd name="connsiteX2" fmla="*/ 3518756 w 3518756"/>
              <a:gd name="connsiteY2" fmla="*/ 673936 h 1356785"/>
              <a:gd name="connsiteX3" fmla="*/ 1759378 w 3518756"/>
              <a:gd name="connsiteY3" fmla="*/ 1331356 h 1356785"/>
              <a:gd name="connsiteX4" fmla="*/ 0 w 3518756"/>
              <a:gd name="connsiteY4" fmla="*/ 673936 h 1356785"/>
              <a:gd name="connsiteX0" fmla="*/ 0 w 3518756"/>
              <a:gd name="connsiteY0" fmla="*/ 673936 h 1356601"/>
              <a:gd name="connsiteX1" fmla="*/ 1759378 w 3518756"/>
              <a:gd name="connsiteY1" fmla="*/ 16516 h 1356601"/>
              <a:gd name="connsiteX2" fmla="*/ 3518756 w 3518756"/>
              <a:gd name="connsiteY2" fmla="*/ 673936 h 1356601"/>
              <a:gd name="connsiteX3" fmla="*/ 1759378 w 3518756"/>
              <a:gd name="connsiteY3" fmla="*/ 1331356 h 1356601"/>
              <a:gd name="connsiteX4" fmla="*/ 0 w 3518756"/>
              <a:gd name="connsiteY4" fmla="*/ 673936 h 1356601"/>
              <a:gd name="connsiteX0" fmla="*/ 0 w 3518756"/>
              <a:gd name="connsiteY0" fmla="*/ 673936 h 1356601"/>
              <a:gd name="connsiteX1" fmla="*/ 1759378 w 3518756"/>
              <a:gd name="connsiteY1" fmla="*/ 16516 h 1356601"/>
              <a:gd name="connsiteX2" fmla="*/ 3518756 w 3518756"/>
              <a:gd name="connsiteY2" fmla="*/ 673936 h 1356601"/>
              <a:gd name="connsiteX3" fmla="*/ 1759378 w 3518756"/>
              <a:gd name="connsiteY3" fmla="*/ 1331356 h 1356601"/>
              <a:gd name="connsiteX4" fmla="*/ 0 w 3518756"/>
              <a:gd name="connsiteY4" fmla="*/ 673936 h 135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8756" h="1356601">
                <a:moveTo>
                  <a:pt x="0" y="673936"/>
                </a:moveTo>
                <a:cubicBezTo>
                  <a:pt x="0" y="310853"/>
                  <a:pt x="599726" y="-86393"/>
                  <a:pt x="1759378" y="16516"/>
                </a:cubicBezTo>
                <a:cubicBezTo>
                  <a:pt x="2919030" y="119425"/>
                  <a:pt x="3518756" y="310853"/>
                  <a:pt x="3518756" y="673936"/>
                </a:cubicBezTo>
                <a:cubicBezTo>
                  <a:pt x="3518756" y="1037019"/>
                  <a:pt x="2880768" y="1268746"/>
                  <a:pt x="1759378" y="1331356"/>
                </a:cubicBezTo>
                <a:cubicBezTo>
                  <a:pt x="580763" y="1465741"/>
                  <a:pt x="0" y="1037019"/>
                  <a:pt x="0" y="673936"/>
                </a:cubicBezTo>
                <a:close/>
              </a:path>
            </a:pathLst>
          </a:custGeom>
          <a:gradFill>
            <a:gsLst>
              <a:gs pos="53000">
                <a:srgbClr val="000000">
                  <a:alpha val="15000"/>
                </a:srgbClr>
              </a:gs>
              <a:gs pos="80000">
                <a:schemeClr val="tx1">
                  <a:alpha val="5000"/>
                </a:schemeClr>
              </a:gs>
              <a:gs pos="36000">
                <a:srgbClr val="000000">
                  <a:alpha val="30000"/>
                </a:srgbClr>
              </a:gs>
              <a:gs pos="17000">
                <a:schemeClr val="tx1">
                  <a:alpha val="55000"/>
                </a:schemeClr>
              </a:gs>
              <a:gs pos="0">
                <a:schemeClr val="tx1">
                  <a:alpha val="76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2" name="椭圆 159"/>
          <p:cNvSpPr/>
          <p:nvPr/>
        </p:nvSpPr>
        <p:spPr>
          <a:xfrm rot="1980000">
            <a:off x="5172398" y="5630126"/>
            <a:ext cx="3518756" cy="1356601"/>
          </a:xfrm>
          <a:custGeom>
            <a:avLst/>
            <a:gdLst>
              <a:gd name="connsiteX0" fmla="*/ 0 w 3518755"/>
              <a:gd name="connsiteY0" fmla="*/ 657420 h 1314840"/>
              <a:gd name="connsiteX1" fmla="*/ 1759378 w 3518755"/>
              <a:gd name="connsiteY1" fmla="*/ 0 h 1314840"/>
              <a:gd name="connsiteX2" fmla="*/ 3518756 w 3518755"/>
              <a:gd name="connsiteY2" fmla="*/ 657420 h 1314840"/>
              <a:gd name="connsiteX3" fmla="*/ 1759378 w 3518755"/>
              <a:gd name="connsiteY3" fmla="*/ 1314840 h 1314840"/>
              <a:gd name="connsiteX4" fmla="*/ 0 w 3518755"/>
              <a:gd name="connsiteY4" fmla="*/ 657420 h 1314840"/>
              <a:gd name="connsiteX0" fmla="*/ 0 w 3518756"/>
              <a:gd name="connsiteY0" fmla="*/ 657420 h 1340269"/>
              <a:gd name="connsiteX1" fmla="*/ 1759378 w 3518756"/>
              <a:gd name="connsiteY1" fmla="*/ 0 h 1340269"/>
              <a:gd name="connsiteX2" fmla="*/ 3518756 w 3518756"/>
              <a:gd name="connsiteY2" fmla="*/ 657420 h 1340269"/>
              <a:gd name="connsiteX3" fmla="*/ 1759378 w 3518756"/>
              <a:gd name="connsiteY3" fmla="*/ 1314840 h 1340269"/>
              <a:gd name="connsiteX4" fmla="*/ 0 w 3518756"/>
              <a:gd name="connsiteY4" fmla="*/ 657420 h 1340269"/>
              <a:gd name="connsiteX0" fmla="*/ 0 w 3518756"/>
              <a:gd name="connsiteY0" fmla="*/ 673936 h 1356785"/>
              <a:gd name="connsiteX1" fmla="*/ 1759378 w 3518756"/>
              <a:gd name="connsiteY1" fmla="*/ 16516 h 1356785"/>
              <a:gd name="connsiteX2" fmla="*/ 3518756 w 3518756"/>
              <a:gd name="connsiteY2" fmla="*/ 673936 h 1356785"/>
              <a:gd name="connsiteX3" fmla="*/ 1759378 w 3518756"/>
              <a:gd name="connsiteY3" fmla="*/ 1331356 h 1356785"/>
              <a:gd name="connsiteX4" fmla="*/ 0 w 3518756"/>
              <a:gd name="connsiteY4" fmla="*/ 673936 h 1356785"/>
              <a:gd name="connsiteX0" fmla="*/ 0 w 3518756"/>
              <a:gd name="connsiteY0" fmla="*/ 673936 h 1356601"/>
              <a:gd name="connsiteX1" fmla="*/ 1759378 w 3518756"/>
              <a:gd name="connsiteY1" fmla="*/ 16516 h 1356601"/>
              <a:gd name="connsiteX2" fmla="*/ 3518756 w 3518756"/>
              <a:gd name="connsiteY2" fmla="*/ 673936 h 1356601"/>
              <a:gd name="connsiteX3" fmla="*/ 1759378 w 3518756"/>
              <a:gd name="connsiteY3" fmla="*/ 1331356 h 1356601"/>
              <a:gd name="connsiteX4" fmla="*/ 0 w 3518756"/>
              <a:gd name="connsiteY4" fmla="*/ 673936 h 1356601"/>
              <a:gd name="connsiteX0" fmla="*/ 0 w 3518756"/>
              <a:gd name="connsiteY0" fmla="*/ 673936 h 1356601"/>
              <a:gd name="connsiteX1" fmla="*/ 1759378 w 3518756"/>
              <a:gd name="connsiteY1" fmla="*/ 16516 h 1356601"/>
              <a:gd name="connsiteX2" fmla="*/ 3518756 w 3518756"/>
              <a:gd name="connsiteY2" fmla="*/ 673936 h 1356601"/>
              <a:gd name="connsiteX3" fmla="*/ 1759378 w 3518756"/>
              <a:gd name="connsiteY3" fmla="*/ 1331356 h 1356601"/>
              <a:gd name="connsiteX4" fmla="*/ 0 w 3518756"/>
              <a:gd name="connsiteY4" fmla="*/ 673936 h 135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8756" h="1356601">
                <a:moveTo>
                  <a:pt x="0" y="673936"/>
                </a:moveTo>
                <a:cubicBezTo>
                  <a:pt x="0" y="310853"/>
                  <a:pt x="599726" y="-86393"/>
                  <a:pt x="1759378" y="16516"/>
                </a:cubicBezTo>
                <a:cubicBezTo>
                  <a:pt x="2919030" y="119425"/>
                  <a:pt x="3518756" y="310853"/>
                  <a:pt x="3518756" y="673936"/>
                </a:cubicBezTo>
                <a:cubicBezTo>
                  <a:pt x="3518756" y="1037019"/>
                  <a:pt x="2880768" y="1268746"/>
                  <a:pt x="1759378" y="1331356"/>
                </a:cubicBezTo>
                <a:cubicBezTo>
                  <a:pt x="580763" y="1465741"/>
                  <a:pt x="0" y="1037019"/>
                  <a:pt x="0" y="673936"/>
                </a:cubicBezTo>
                <a:close/>
              </a:path>
            </a:pathLst>
          </a:custGeom>
          <a:gradFill>
            <a:gsLst>
              <a:gs pos="53000">
                <a:srgbClr val="000000">
                  <a:alpha val="15000"/>
                </a:srgbClr>
              </a:gs>
              <a:gs pos="80000">
                <a:schemeClr val="tx1">
                  <a:alpha val="5000"/>
                </a:schemeClr>
              </a:gs>
              <a:gs pos="36000">
                <a:srgbClr val="000000">
                  <a:alpha val="30000"/>
                </a:srgbClr>
              </a:gs>
              <a:gs pos="17000">
                <a:schemeClr val="tx1">
                  <a:alpha val="55000"/>
                </a:schemeClr>
              </a:gs>
              <a:gs pos="0">
                <a:schemeClr val="tx1">
                  <a:alpha val="76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3" name="椭圆 159"/>
          <p:cNvSpPr/>
          <p:nvPr/>
        </p:nvSpPr>
        <p:spPr>
          <a:xfrm rot="1980000">
            <a:off x="6722745" y="5630126"/>
            <a:ext cx="3518756" cy="1356601"/>
          </a:xfrm>
          <a:custGeom>
            <a:avLst/>
            <a:gdLst>
              <a:gd name="connsiteX0" fmla="*/ 0 w 3518755"/>
              <a:gd name="connsiteY0" fmla="*/ 657420 h 1314840"/>
              <a:gd name="connsiteX1" fmla="*/ 1759378 w 3518755"/>
              <a:gd name="connsiteY1" fmla="*/ 0 h 1314840"/>
              <a:gd name="connsiteX2" fmla="*/ 3518756 w 3518755"/>
              <a:gd name="connsiteY2" fmla="*/ 657420 h 1314840"/>
              <a:gd name="connsiteX3" fmla="*/ 1759378 w 3518755"/>
              <a:gd name="connsiteY3" fmla="*/ 1314840 h 1314840"/>
              <a:gd name="connsiteX4" fmla="*/ 0 w 3518755"/>
              <a:gd name="connsiteY4" fmla="*/ 657420 h 1314840"/>
              <a:gd name="connsiteX0" fmla="*/ 0 w 3518756"/>
              <a:gd name="connsiteY0" fmla="*/ 657420 h 1340269"/>
              <a:gd name="connsiteX1" fmla="*/ 1759378 w 3518756"/>
              <a:gd name="connsiteY1" fmla="*/ 0 h 1340269"/>
              <a:gd name="connsiteX2" fmla="*/ 3518756 w 3518756"/>
              <a:gd name="connsiteY2" fmla="*/ 657420 h 1340269"/>
              <a:gd name="connsiteX3" fmla="*/ 1759378 w 3518756"/>
              <a:gd name="connsiteY3" fmla="*/ 1314840 h 1340269"/>
              <a:gd name="connsiteX4" fmla="*/ 0 w 3518756"/>
              <a:gd name="connsiteY4" fmla="*/ 657420 h 1340269"/>
              <a:gd name="connsiteX0" fmla="*/ 0 w 3518756"/>
              <a:gd name="connsiteY0" fmla="*/ 673936 h 1356785"/>
              <a:gd name="connsiteX1" fmla="*/ 1759378 w 3518756"/>
              <a:gd name="connsiteY1" fmla="*/ 16516 h 1356785"/>
              <a:gd name="connsiteX2" fmla="*/ 3518756 w 3518756"/>
              <a:gd name="connsiteY2" fmla="*/ 673936 h 1356785"/>
              <a:gd name="connsiteX3" fmla="*/ 1759378 w 3518756"/>
              <a:gd name="connsiteY3" fmla="*/ 1331356 h 1356785"/>
              <a:gd name="connsiteX4" fmla="*/ 0 w 3518756"/>
              <a:gd name="connsiteY4" fmla="*/ 673936 h 1356785"/>
              <a:gd name="connsiteX0" fmla="*/ 0 w 3518756"/>
              <a:gd name="connsiteY0" fmla="*/ 673936 h 1356601"/>
              <a:gd name="connsiteX1" fmla="*/ 1759378 w 3518756"/>
              <a:gd name="connsiteY1" fmla="*/ 16516 h 1356601"/>
              <a:gd name="connsiteX2" fmla="*/ 3518756 w 3518756"/>
              <a:gd name="connsiteY2" fmla="*/ 673936 h 1356601"/>
              <a:gd name="connsiteX3" fmla="*/ 1759378 w 3518756"/>
              <a:gd name="connsiteY3" fmla="*/ 1331356 h 1356601"/>
              <a:gd name="connsiteX4" fmla="*/ 0 w 3518756"/>
              <a:gd name="connsiteY4" fmla="*/ 673936 h 1356601"/>
              <a:gd name="connsiteX0" fmla="*/ 0 w 3518756"/>
              <a:gd name="connsiteY0" fmla="*/ 673936 h 1356601"/>
              <a:gd name="connsiteX1" fmla="*/ 1759378 w 3518756"/>
              <a:gd name="connsiteY1" fmla="*/ 16516 h 1356601"/>
              <a:gd name="connsiteX2" fmla="*/ 3518756 w 3518756"/>
              <a:gd name="connsiteY2" fmla="*/ 673936 h 1356601"/>
              <a:gd name="connsiteX3" fmla="*/ 1759378 w 3518756"/>
              <a:gd name="connsiteY3" fmla="*/ 1331356 h 1356601"/>
              <a:gd name="connsiteX4" fmla="*/ 0 w 3518756"/>
              <a:gd name="connsiteY4" fmla="*/ 673936 h 135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8756" h="1356601">
                <a:moveTo>
                  <a:pt x="0" y="673936"/>
                </a:moveTo>
                <a:cubicBezTo>
                  <a:pt x="0" y="310853"/>
                  <a:pt x="599726" y="-86393"/>
                  <a:pt x="1759378" y="16516"/>
                </a:cubicBezTo>
                <a:cubicBezTo>
                  <a:pt x="2919030" y="119425"/>
                  <a:pt x="3518756" y="310853"/>
                  <a:pt x="3518756" y="673936"/>
                </a:cubicBezTo>
                <a:cubicBezTo>
                  <a:pt x="3518756" y="1037019"/>
                  <a:pt x="2880768" y="1268746"/>
                  <a:pt x="1759378" y="1331356"/>
                </a:cubicBezTo>
                <a:cubicBezTo>
                  <a:pt x="580763" y="1465741"/>
                  <a:pt x="0" y="1037019"/>
                  <a:pt x="0" y="673936"/>
                </a:cubicBezTo>
                <a:close/>
              </a:path>
            </a:pathLst>
          </a:custGeom>
          <a:gradFill>
            <a:gsLst>
              <a:gs pos="53000">
                <a:srgbClr val="000000">
                  <a:alpha val="15000"/>
                </a:srgbClr>
              </a:gs>
              <a:gs pos="80000">
                <a:schemeClr val="tx1">
                  <a:alpha val="5000"/>
                </a:schemeClr>
              </a:gs>
              <a:gs pos="36000">
                <a:srgbClr val="000000">
                  <a:alpha val="30000"/>
                </a:srgbClr>
              </a:gs>
              <a:gs pos="17000">
                <a:schemeClr val="tx1">
                  <a:alpha val="55000"/>
                </a:schemeClr>
              </a:gs>
              <a:gs pos="0">
                <a:schemeClr val="tx1">
                  <a:alpha val="76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4" name="椭圆 159"/>
          <p:cNvSpPr/>
          <p:nvPr/>
        </p:nvSpPr>
        <p:spPr>
          <a:xfrm rot="1980000">
            <a:off x="8319319" y="5630128"/>
            <a:ext cx="3518756" cy="1356601"/>
          </a:xfrm>
          <a:custGeom>
            <a:avLst/>
            <a:gdLst>
              <a:gd name="connsiteX0" fmla="*/ 0 w 3518755"/>
              <a:gd name="connsiteY0" fmla="*/ 657420 h 1314840"/>
              <a:gd name="connsiteX1" fmla="*/ 1759378 w 3518755"/>
              <a:gd name="connsiteY1" fmla="*/ 0 h 1314840"/>
              <a:gd name="connsiteX2" fmla="*/ 3518756 w 3518755"/>
              <a:gd name="connsiteY2" fmla="*/ 657420 h 1314840"/>
              <a:gd name="connsiteX3" fmla="*/ 1759378 w 3518755"/>
              <a:gd name="connsiteY3" fmla="*/ 1314840 h 1314840"/>
              <a:gd name="connsiteX4" fmla="*/ 0 w 3518755"/>
              <a:gd name="connsiteY4" fmla="*/ 657420 h 1314840"/>
              <a:gd name="connsiteX0" fmla="*/ 0 w 3518756"/>
              <a:gd name="connsiteY0" fmla="*/ 657420 h 1340269"/>
              <a:gd name="connsiteX1" fmla="*/ 1759378 w 3518756"/>
              <a:gd name="connsiteY1" fmla="*/ 0 h 1340269"/>
              <a:gd name="connsiteX2" fmla="*/ 3518756 w 3518756"/>
              <a:gd name="connsiteY2" fmla="*/ 657420 h 1340269"/>
              <a:gd name="connsiteX3" fmla="*/ 1759378 w 3518756"/>
              <a:gd name="connsiteY3" fmla="*/ 1314840 h 1340269"/>
              <a:gd name="connsiteX4" fmla="*/ 0 w 3518756"/>
              <a:gd name="connsiteY4" fmla="*/ 657420 h 1340269"/>
              <a:gd name="connsiteX0" fmla="*/ 0 w 3518756"/>
              <a:gd name="connsiteY0" fmla="*/ 673936 h 1356785"/>
              <a:gd name="connsiteX1" fmla="*/ 1759378 w 3518756"/>
              <a:gd name="connsiteY1" fmla="*/ 16516 h 1356785"/>
              <a:gd name="connsiteX2" fmla="*/ 3518756 w 3518756"/>
              <a:gd name="connsiteY2" fmla="*/ 673936 h 1356785"/>
              <a:gd name="connsiteX3" fmla="*/ 1759378 w 3518756"/>
              <a:gd name="connsiteY3" fmla="*/ 1331356 h 1356785"/>
              <a:gd name="connsiteX4" fmla="*/ 0 w 3518756"/>
              <a:gd name="connsiteY4" fmla="*/ 673936 h 1356785"/>
              <a:gd name="connsiteX0" fmla="*/ 0 w 3518756"/>
              <a:gd name="connsiteY0" fmla="*/ 673936 h 1356601"/>
              <a:gd name="connsiteX1" fmla="*/ 1759378 w 3518756"/>
              <a:gd name="connsiteY1" fmla="*/ 16516 h 1356601"/>
              <a:gd name="connsiteX2" fmla="*/ 3518756 w 3518756"/>
              <a:gd name="connsiteY2" fmla="*/ 673936 h 1356601"/>
              <a:gd name="connsiteX3" fmla="*/ 1759378 w 3518756"/>
              <a:gd name="connsiteY3" fmla="*/ 1331356 h 1356601"/>
              <a:gd name="connsiteX4" fmla="*/ 0 w 3518756"/>
              <a:gd name="connsiteY4" fmla="*/ 673936 h 1356601"/>
              <a:gd name="connsiteX0" fmla="*/ 0 w 3518756"/>
              <a:gd name="connsiteY0" fmla="*/ 673936 h 1356601"/>
              <a:gd name="connsiteX1" fmla="*/ 1759378 w 3518756"/>
              <a:gd name="connsiteY1" fmla="*/ 16516 h 1356601"/>
              <a:gd name="connsiteX2" fmla="*/ 3518756 w 3518756"/>
              <a:gd name="connsiteY2" fmla="*/ 673936 h 1356601"/>
              <a:gd name="connsiteX3" fmla="*/ 1759378 w 3518756"/>
              <a:gd name="connsiteY3" fmla="*/ 1331356 h 1356601"/>
              <a:gd name="connsiteX4" fmla="*/ 0 w 3518756"/>
              <a:gd name="connsiteY4" fmla="*/ 673936 h 135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8756" h="1356601">
                <a:moveTo>
                  <a:pt x="0" y="673936"/>
                </a:moveTo>
                <a:cubicBezTo>
                  <a:pt x="0" y="310853"/>
                  <a:pt x="599726" y="-86393"/>
                  <a:pt x="1759378" y="16516"/>
                </a:cubicBezTo>
                <a:cubicBezTo>
                  <a:pt x="2919030" y="119425"/>
                  <a:pt x="3518756" y="310853"/>
                  <a:pt x="3518756" y="673936"/>
                </a:cubicBezTo>
                <a:cubicBezTo>
                  <a:pt x="3518756" y="1037019"/>
                  <a:pt x="2880768" y="1268746"/>
                  <a:pt x="1759378" y="1331356"/>
                </a:cubicBezTo>
                <a:cubicBezTo>
                  <a:pt x="580763" y="1465741"/>
                  <a:pt x="0" y="1037019"/>
                  <a:pt x="0" y="673936"/>
                </a:cubicBezTo>
                <a:close/>
              </a:path>
            </a:pathLst>
          </a:custGeom>
          <a:gradFill>
            <a:gsLst>
              <a:gs pos="53000">
                <a:srgbClr val="000000">
                  <a:alpha val="15000"/>
                </a:srgbClr>
              </a:gs>
              <a:gs pos="80000">
                <a:schemeClr val="tx1">
                  <a:alpha val="5000"/>
                </a:schemeClr>
              </a:gs>
              <a:gs pos="36000">
                <a:srgbClr val="000000">
                  <a:alpha val="30000"/>
                </a:srgbClr>
              </a:gs>
              <a:gs pos="17000">
                <a:schemeClr val="tx1">
                  <a:alpha val="55000"/>
                </a:schemeClr>
              </a:gs>
              <a:gs pos="0">
                <a:schemeClr val="tx1">
                  <a:alpha val="76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0" name="椭圆 159"/>
          <p:cNvSpPr/>
          <p:nvPr/>
        </p:nvSpPr>
        <p:spPr>
          <a:xfrm rot="1980000">
            <a:off x="2067639" y="5630126"/>
            <a:ext cx="3518756" cy="1356601"/>
          </a:xfrm>
          <a:custGeom>
            <a:avLst/>
            <a:gdLst>
              <a:gd name="connsiteX0" fmla="*/ 0 w 3518755"/>
              <a:gd name="connsiteY0" fmla="*/ 657420 h 1314840"/>
              <a:gd name="connsiteX1" fmla="*/ 1759378 w 3518755"/>
              <a:gd name="connsiteY1" fmla="*/ 0 h 1314840"/>
              <a:gd name="connsiteX2" fmla="*/ 3518756 w 3518755"/>
              <a:gd name="connsiteY2" fmla="*/ 657420 h 1314840"/>
              <a:gd name="connsiteX3" fmla="*/ 1759378 w 3518755"/>
              <a:gd name="connsiteY3" fmla="*/ 1314840 h 1314840"/>
              <a:gd name="connsiteX4" fmla="*/ 0 w 3518755"/>
              <a:gd name="connsiteY4" fmla="*/ 657420 h 1314840"/>
              <a:gd name="connsiteX0" fmla="*/ 0 w 3518756"/>
              <a:gd name="connsiteY0" fmla="*/ 657420 h 1340269"/>
              <a:gd name="connsiteX1" fmla="*/ 1759378 w 3518756"/>
              <a:gd name="connsiteY1" fmla="*/ 0 h 1340269"/>
              <a:gd name="connsiteX2" fmla="*/ 3518756 w 3518756"/>
              <a:gd name="connsiteY2" fmla="*/ 657420 h 1340269"/>
              <a:gd name="connsiteX3" fmla="*/ 1759378 w 3518756"/>
              <a:gd name="connsiteY3" fmla="*/ 1314840 h 1340269"/>
              <a:gd name="connsiteX4" fmla="*/ 0 w 3518756"/>
              <a:gd name="connsiteY4" fmla="*/ 657420 h 1340269"/>
              <a:gd name="connsiteX0" fmla="*/ 0 w 3518756"/>
              <a:gd name="connsiteY0" fmla="*/ 673936 h 1356785"/>
              <a:gd name="connsiteX1" fmla="*/ 1759378 w 3518756"/>
              <a:gd name="connsiteY1" fmla="*/ 16516 h 1356785"/>
              <a:gd name="connsiteX2" fmla="*/ 3518756 w 3518756"/>
              <a:gd name="connsiteY2" fmla="*/ 673936 h 1356785"/>
              <a:gd name="connsiteX3" fmla="*/ 1759378 w 3518756"/>
              <a:gd name="connsiteY3" fmla="*/ 1331356 h 1356785"/>
              <a:gd name="connsiteX4" fmla="*/ 0 w 3518756"/>
              <a:gd name="connsiteY4" fmla="*/ 673936 h 1356785"/>
              <a:gd name="connsiteX0" fmla="*/ 0 w 3518756"/>
              <a:gd name="connsiteY0" fmla="*/ 673936 h 1356601"/>
              <a:gd name="connsiteX1" fmla="*/ 1759378 w 3518756"/>
              <a:gd name="connsiteY1" fmla="*/ 16516 h 1356601"/>
              <a:gd name="connsiteX2" fmla="*/ 3518756 w 3518756"/>
              <a:gd name="connsiteY2" fmla="*/ 673936 h 1356601"/>
              <a:gd name="connsiteX3" fmla="*/ 1759378 w 3518756"/>
              <a:gd name="connsiteY3" fmla="*/ 1331356 h 1356601"/>
              <a:gd name="connsiteX4" fmla="*/ 0 w 3518756"/>
              <a:gd name="connsiteY4" fmla="*/ 673936 h 1356601"/>
              <a:gd name="connsiteX0" fmla="*/ 0 w 3518756"/>
              <a:gd name="connsiteY0" fmla="*/ 673936 h 1356601"/>
              <a:gd name="connsiteX1" fmla="*/ 1759378 w 3518756"/>
              <a:gd name="connsiteY1" fmla="*/ 16516 h 1356601"/>
              <a:gd name="connsiteX2" fmla="*/ 3518756 w 3518756"/>
              <a:gd name="connsiteY2" fmla="*/ 673936 h 1356601"/>
              <a:gd name="connsiteX3" fmla="*/ 1759378 w 3518756"/>
              <a:gd name="connsiteY3" fmla="*/ 1331356 h 1356601"/>
              <a:gd name="connsiteX4" fmla="*/ 0 w 3518756"/>
              <a:gd name="connsiteY4" fmla="*/ 673936 h 13566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18756" h="1356601">
                <a:moveTo>
                  <a:pt x="0" y="673936"/>
                </a:moveTo>
                <a:cubicBezTo>
                  <a:pt x="0" y="310853"/>
                  <a:pt x="599726" y="-86393"/>
                  <a:pt x="1759378" y="16516"/>
                </a:cubicBezTo>
                <a:cubicBezTo>
                  <a:pt x="2919030" y="119425"/>
                  <a:pt x="3518756" y="310853"/>
                  <a:pt x="3518756" y="673936"/>
                </a:cubicBezTo>
                <a:cubicBezTo>
                  <a:pt x="3518756" y="1037019"/>
                  <a:pt x="2880768" y="1268746"/>
                  <a:pt x="1759378" y="1331356"/>
                </a:cubicBezTo>
                <a:cubicBezTo>
                  <a:pt x="580763" y="1465741"/>
                  <a:pt x="0" y="1037019"/>
                  <a:pt x="0" y="673936"/>
                </a:cubicBezTo>
                <a:close/>
              </a:path>
            </a:pathLst>
          </a:custGeom>
          <a:gradFill>
            <a:gsLst>
              <a:gs pos="80000">
                <a:schemeClr val="tx1">
                  <a:alpha val="5000"/>
                </a:schemeClr>
              </a:gs>
              <a:gs pos="36000">
                <a:srgbClr val="000000">
                  <a:alpha val="30000"/>
                </a:srgbClr>
              </a:gs>
              <a:gs pos="17000">
                <a:schemeClr val="tx1">
                  <a:alpha val="55000"/>
                </a:schemeClr>
              </a:gs>
              <a:gs pos="0">
                <a:schemeClr val="tx1">
                  <a:alpha val="76000"/>
                </a:schemeClr>
              </a:gs>
              <a:gs pos="100000">
                <a:schemeClr val="tx1">
                  <a:alpha val="0"/>
                </a:schemeClr>
              </a:gs>
            </a:gsLst>
            <a:lin ang="0" scaled="0"/>
          </a:gradFill>
          <a:ln>
            <a:noFill/>
          </a:ln>
          <a:effectLst>
            <a:softEdge rad="2794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53" name="组合 152"/>
          <p:cNvGrpSpPr/>
          <p:nvPr/>
        </p:nvGrpSpPr>
        <p:grpSpPr>
          <a:xfrm>
            <a:off x="2483953" y="2741438"/>
            <a:ext cx="978593" cy="3181063"/>
            <a:chOff x="1877320" y="3128786"/>
            <a:chExt cx="978593" cy="3181062"/>
          </a:xfrm>
          <a:effectLst/>
        </p:grpSpPr>
        <p:sp>
          <p:nvSpPr>
            <p:cNvPr id="12" name="六边形 11"/>
            <p:cNvSpPr/>
            <p:nvPr/>
          </p:nvSpPr>
          <p:spPr>
            <a:xfrm>
              <a:off x="1878505" y="3128786"/>
              <a:ext cx="976224" cy="841572"/>
            </a:xfrm>
            <a:prstGeom prst="hexagon">
              <a:avLst/>
            </a:prstGeom>
            <a:solidFill>
              <a:srgbClr val="FFB850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98" name="组合 97"/>
            <p:cNvGrpSpPr/>
            <p:nvPr/>
          </p:nvGrpSpPr>
          <p:grpSpPr>
            <a:xfrm>
              <a:off x="1877320" y="3549572"/>
              <a:ext cx="978593" cy="2760276"/>
              <a:chOff x="1877320" y="3273524"/>
              <a:chExt cx="978593" cy="2760276"/>
            </a:xfrm>
          </p:grpSpPr>
          <p:grpSp>
            <p:nvGrpSpPr>
              <p:cNvPr id="20" name="组合 19"/>
              <p:cNvGrpSpPr/>
              <p:nvPr/>
            </p:nvGrpSpPr>
            <p:grpSpPr>
              <a:xfrm>
                <a:off x="1878505" y="3273524"/>
                <a:ext cx="977408" cy="2757416"/>
                <a:chOff x="2201764" y="1989138"/>
                <a:chExt cx="1309885" cy="3695382"/>
              </a:xfrm>
            </p:grpSpPr>
            <p:sp>
              <p:nvSpPr>
                <p:cNvPr id="13" name="矩形 12"/>
                <p:cNvSpPr/>
                <p:nvPr/>
              </p:nvSpPr>
              <p:spPr>
                <a:xfrm>
                  <a:off x="2484120" y="2402540"/>
                  <a:ext cx="746760" cy="3281980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7" name="平行四边形 16"/>
                <p:cNvSpPr/>
                <p:nvPr/>
              </p:nvSpPr>
              <p:spPr>
                <a:xfrm rot="5400000">
                  <a:off x="495251" y="3695651"/>
                  <a:ext cx="3695382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3" name="平行四边形 52"/>
                <p:cNvSpPr/>
                <p:nvPr/>
              </p:nvSpPr>
              <p:spPr>
                <a:xfrm rot="16200000" flipH="1">
                  <a:off x="1522780" y="3695651"/>
                  <a:ext cx="3695382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27" name="组合 26"/>
              <p:cNvGrpSpPr/>
              <p:nvPr/>
            </p:nvGrpSpPr>
            <p:grpSpPr>
              <a:xfrm>
                <a:off x="1877320" y="4784681"/>
                <a:ext cx="977405" cy="1249119"/>
                <a:chOff x="4259166" y="4030923"/>
                <a:chExt cx="1309882" cy="1674020"/>
              </a:xfrm>
            </p:grpSpPr>
            <p:sp>
              <p:nvSpPr>
                <p:cNvPr id="56" name="平行四边形 55"/>
                <p:cNvSpPr/>
                <p:nvPr/>
              </p:nvSpPr>
              <p:spPr>
                <a:xfrm rot="5400000">
                  <a:off x="3563334" y="4726755"/>
                  <a:ext cx="1674019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rgbClr val="FFCC8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5" name="矩形 54"/>
                <p:cNvSpPr/>
                <p:nvPr/>
              </p:nvSpPr>
              <p:spPr>
                <a:xfrm>
                  <a:off x="4541520" y="4429585"/>
                  <a:ext cx="746760" cy="1275357"/>
                </a:xfrm>
                <a:prstGeom prst="rect">
                  <a:avLst/>
                </a:prstGeom>
                <a:solidFill>
                  <a:srgbClr val="FFB850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57" name="平行四边形 56"/>
                <p:cNvSpPr/>
                <p:nvPr/>
              </p:nvSpPr>
              <p:spPr>
                <a:xfrm rot="16200000" flipH="1">
                  <a:off x="4590861" y="4726756"/>
                  <a:ext cx="1674018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rgbClr val="FFA52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</p:grpSp>
      <p:grpSp>
        <p:nvGrpSpPr>
          <p:cNvPr id="155" name="组合 154"/>
          <p:cNvGrpSpPr/>
          <p:nvPr/>
        </p:nvGrpSpPr>
        <p:grpSpPr>
          <a:xfrm>
            <a:off x="4043854" y="1320347"/>
            <a:ext cx="978591" cy="4605829"/>
            <a:chOff x="3414023" y="1707695"/>
            <a:chExt cx="978590" cy="4605829"/>
          </a:xfrm>
        </p:grpSpPr>
        <p:grpSp>
          <p:nvGrpSpPr>
            <p:cNvPr id="99" name="组合 98"/>
            <p:cNvGrpSpPr/>
            <p:nvPr/>
          </p:nvGrpSpPr>
          <p:grpSpPr>
            <a:xfrm>
              <a:off x="3414023" y="2104849"/>
              <a:ext cx="978590" cy="4208675"/>
              <a:chOff x="1877323" y="3273524"/>
              <a:chExt cx="978590" cy="2761704"/>
            </a:xfrm>
          </p:grpSpPr>
          <p:grpSp>
            <p:nvGrpSpPr>
              <p:cNvPr id="100" name="组合 99"/>
              <p:cNvGrpSpPr/>
              <p:nvPr/>
            </p:nvGrpSpPr>
            <p:grpSpPr>
              <a:xfrm>
                <a:off x="1878505" y="3273524"/>
                <a:ext cx="977408" cy="2757417"/>
                <a:chOff x="2201764" y="1989138"/>
                <a:chExt cx="1309885" cy="3695383"/>
              </a:xfrm>
            </p:grpSpPr>
            <p:sp>
              <p:nvSpPr>
                <p:cNvPr id="105" name="矩形 104"/>
                <p:cNvSpPr/>
                <p:nvPr/>
              </p:nvSpPr>
              <p:spPr>
                <a:xfrm>
                  <a:off x="2484120" y="2273934"/>
                  <a:ext cx="746760" cy="3410587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06" name="平行四边形 105"/>
                <p:cNvSpPr/>
                <p:nvPr/>
              </p:nvSpPr>
              <p:spPr>
                <a:xfrm rot="5400000">
                  <a:off x="495251" y="3695651"/>
                  <a:ext cx="3695382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07" name="平行四边形 106"/>
                <p:cNvSpPr/>
                <p:nvPr/>
              </p:nvSpPr>
              <p:spPr>
                <a:xfrm rot="16200000" flipH="1">
                  <a:off x="1522780" y="3695651"/>
                  <a:ext cx="3695382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01" name="组合 100"/>
              <p:cNvGrpSpPr/>
              <p:nvPr/>
            </p:nvGrpSpPr>
            <p:grpSpPr>
              <a:xfrm>
                <a:off x="1877323" y="5213160"/>
                <a:ext cx="977409" cy="822068"/>
                <a:chOff x="4259165" y="4605153"/>
                <a:chExt cx="1309886" cy="1101703"/>
              </a:xfrm>
            </p:grpSpPr>
            <p:sp>
              <p:nvSpPr>
                <p:cNvPr id="102" name="平行四边形 101"/>
                <p:cNvSpPr/>
                <p:nvPr/>
              </p:nvSpPr>
              <p:spPr>
                <a:xfrm rot="5400000">
                  <a:off x="3852283" y="5012035"/>
                  <a:ext cx="1096120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rgbClr val="01CFE5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03" name="矩形 102"/>
                <p:cNvSpPr/>
                <p:nvPr/>
              </p:nvSpPr>
              <p:spPr>
                <a:xfrm>
                  <a:off x="4541520" y="4866746"/>
                  <a:ext cx="746759" cy="834529"/>
                </a:xfrm>
                <a:prstGeom prst="rect">
                  <a:avLst/>
                </a:prstGeom>
                <a:solidFill>
                  <a:srgbClr val="01ACBE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04" name="平行四边形 103"/>
                <p:cNvSpPr/>
                <p:nvPr/>
              </p:nvSpPr>
              <p:spPr>
                <a:xfrm rot="16200000" flipH="1">
                  <a:off x="4879813" y="5017618"/>
                  <a:ext cx="1096120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rgbClr val="018B9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135" name="六边形 134"/>
            <p:cNvSpPr/>
            <p:nvPr/>
          </p:nvSpPr>
          <p:spPr>
            <a:xfrm>
              <a:off x="3415206" y="1707695"/>
              <a:ext cx="976224" cy="841572"/>
            </a:xfrm>
            <a:prstGeom prst="hexagon">
              <a:avLst/>
            </a:prstGeom>
            <a:solidFill>
              <a:srgbClr val="01ACBE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8724733" y="1969133"/>
            <a:ext cx="983315" cy="3960035"/>
            <a:chOff x="4991355" y="2356482"/>
            <a:chExt cx="983315" cy="3960034"/>
          </a:xfrm>
        </p:grpSpPr>
        <p:grpSp>
          <p:nvGrpSpPr>
            <p:cNvPr id="108" name="组合 107"/>
            <p:cNvGrpSpPr/>
            <p:nvPr/>
          </p:nvGrpSpPr>
          <p:grpSpPr>
            <a:xfrm>
              <a:off x="4996078" y="2772504"/>
              <a:ext cx="978592" cy="3544012"/>
              <a:chOff x="1877321" y="3273524"/>
              <a:chExt cx="978592" cy="2764849"/>
            </a:xfrm>
          </p:grpSpPr>
          <p:grpSp>
            <p:nvGrpSpPr>
              <p:cNvPr id="109" name="组合 108"/>
              <p:cNvGrpSpPr/>
              <p:nvPr/>
            </p:nvGrpSpPr>
            <p:grpSpPr>
              <a:xfrm>
                <a:off x="1878505" y="3273524"/>
                <a:ext cx="977408" cy="2757416"/>
                <a:chOff x="2201764" y="1989138"/>
                <a:chExt cx="1309885" cy="3695382"/>
              </a:xfrm>
            </p:grpSpPr>
            <p:sp>
              <p:nvSpPr>
                <p:cNvPr id="114" name="矩形 113"/>
                <p:cNvSpPr/>
                <p:nvPr/>
              </p:nvSpPr>
              <p:spPr>
                <a:xfrm>
                  <a:off x="2484120" y="2311845"/>
                  <a:ext cx="746760" cy="3372673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15" name="平行四边形 114"/>
                <p:cNvSpPr/>
                <p:nvPr/>
              </p:nvSpPr>
              <p:spPr>
                <a:xfrm rot="5400000">
                  <a:off x="495251" y="3695651"/>
                  <a:ext cx="3695382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16" name="平行四边形 115"/>
                <p:cNvSpPr/>
                <p:nvPr/>
              </p:nvSpPr>
              <p:spPr>
                <a:xfrm rot="16200000" flipH="1">
                  <a:off x="1522780" y="3695651"/>
                  <a:ext cx="3695382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10" name="组合 109"/>
              <p:cNvGrpSpPr/>
              <p:nvPr/>
            </p:nvGrpSpPr>
            <p:grpSpPr>
              <a:xfrm>
                <a:off x="1877321" y="5058677"/>
                <a:ext cx="977407" cy="979696"/>
                <a:chOff x="4259165" y="4398128"/>
                <a:chExt cx="1309884" cy="1312952"/>
              </a:xfrm>
            </p:grpSpPr>
            <p:sp>
              <p:nvSpPr>
                <p:cNvPr id="111" name="平行四边形 110"/>
                <p:cNvSpPr/>
                <p:nvPr/>
              </p:nvSpPr>
              <p:spPr>
                <a:xfrm rot="5400000">
                  <a:off x="3745526" y="4911767"/>
                  <a:ext cx="1309634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rgbClr val="F88D88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12" name="矩形 111"/>
                <p:cNvSpPr/>
                <p:nvPr/>
              </p:nvSpPr>
              <p:spPr>
                <a:xfrm>
                  <a:off x="4541520" y="4708778"/>
                  <a:ext cx="746760" cy="992340"/>
                </a:xfrm>
                <a:prstGeom prst="rect">
                  <a:avLst/>
                </a:prstGeom>
                <a:solidFill>
                  <a:srgbClr val="F6615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13" name="平行四边形 112"/>
                <p:cNvSpPr/>
                <p:nvPr/>
              </p:nvSpPr>
              <p:spPr>
                <a:xfrm rot="16200000" flipH="1">
                  <a:off x="4771395" y="4913426"/>
                  <a:ext cx="1312952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rgbClr val="F4433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136" name="六边形 135"/>
            <p:cNvSpPr/>
            <p:nvPr/>
          </p:nvSpPr>
          <p:spPr>
            <a:xfrm>
              <a:off x="4991355" y="2356482"/>
              <a:ext cx="976224" cy="841572"/>
            </a:xfrm>
            <a:prstGeom prst="hexagon">
              <a:avLst/>
            </a:prstGeom>
            <a:solidFill>
              <a:srgbClr val="F6615B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54" name="组合 153"/>
          <p:cNvGrpSpPr/>
          <p:nvPr/>
        </p:nvGrpSpPr>
        <p:grpSpPr>
          <a:xfrm>
            <a:off x="7166018" y="760219"/>
            <a:ext cx="978593" cy="5166615"/>
            <a:chOff x="6534591" y="1147566"/>
            <a:chExt cx="978593" cy="5166615"/>
          </a:xfrm>
        </p:grpSpPr>
        <p:grpSp>
          <p:nvGrpSpPr>
            <p:cNvPr id="117" name="组合 116"/>
            <p:cNvGrpSpPr/>
            <p:nvPr/>
          </p:nvGrpSpPr>
          <p:grpSpPr>
            <a:xfrm>
              <a:off x="6534595" y="1544461"/>
              <a:ext cx="978589" cy="4769720"/>
              <a:chOff x="1877324" y="3273524"/>
              <a:chExt cx="978589" cy="2761579"/>
            </a:xfrm>
          </p:grpSpPr>
          <p:grpSp>
            <p:nvGrpSpPr>
              <p:cNvPr id="118" name="组合 117"/>
              <p:cNvGrpSpPr/>
              <p:nvPr/>
            </p:nvGrpSpPr>
            <p:grpSpPr>
              <a:xfrm>
                <a:off x="1878505" y="3273524"/>
                <a:ext cx="977408" cy="2757416"/>
                <a:chOff x="2201764" y="1989138"/>
                <a:chExt cx="1309885" cy="3695382"/>
              </a:xfrm>
            </p:grpSpPr>
            <p:sp>
              <p:nvSpPr>
                <p:cNvPr id="123" name="矩形 122"/>
                <p:cNvSpPr/>
                <p:nvPr/>
              </p:nvSpPr>
              <p:spPr>
                <a:xfrm>
                  <a:off x="2484120" y="2224547"/>
                  <a:ext cx="746760" cy="3459971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24" name="平行四边形 123"/>
                <p:cNvSpPr/>
                <p:nvPr/>
              </p:nvSpPr>
              <p:spPr>
                <a:xfrm rot="5400000">
                  <a:off x="495251" y="3695651"/>
                  <a:ext cx="3695382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25" name="平行四边形 124"/>
                <p:cNvSpPr/>
                <p:nvPr/>
              </p:nvSpPr>
              <p:spPr>
                <a:xfrm rot="16200000" flipH="1">
                  <a:off x="1522780" y="3695651"/>
                  <a:ext cx="3695382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19" name="组合 118"/>
              <p:cNvGrpSpPr/>
              <p:nvPr/>
            </p:nvGrpSpPr>
            <p:grpSpPr>
              <a:xfrm>
                <a:off x="1877324" y="5309378"/>
                <a:ext cx="977409" cy="725725"/>
                <a:chOff x="4259163" y="4734102"/>
                <a:chExt cx="1309885" cy="972589"/>
              </a:xfrm>
            </p:grpSpPr>
            <p:sp>
              <p:nvSpPr>
                <p:cNvPr id="120" name="平行四边形 119"/>
                <p:cNvSpPr/>
                <p:nvPr/>
              </p:nvSpPr>
              <p:spPr>
                <a:xfrm rot="5400000">
                  <a:off x="3914046" y="5079219"/>
                  <a:ext cx="972589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rgbClr val="00D6B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21" name="矩形 120"/>
                <p:cNvSpPr/>
                <p:nvPr/>
              </p:nvSpPr>
              <p:spPr>
                <a:xfrm>
                  <a:off x="4541520" y="4964652"/>
                  <a:ext cx="746759" cy="734649"/>
                </a:xfrm>
                <a:prstGeom prst="rect">
                  <a:avLst/>
                </a:prstGeom>
                <a:solidFill>
                  <a:srgbClr val="00AF9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22" name="平行四边形 121"/>
                <p:cNvSpPr/>
                <p:nvPr/>
              </p:nvSpPr>
              <p:spPr>
                <a:xfrm rot="16200000" flipH="1">
                  <a:off x="4941576" y="5079220"/>
                  <a:ext cx="972587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rgbClr val="00927A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137" name="六边形 136"/>
            <p:cNvSpPr/>
            <p:nvPr/>
          </p:nvSpPr>
          <p:spPr>
            <a:xfrm>
              <a:off x="6534591" y="1147566"/>
              <a:ext cx="976224" cy="841572"/>
            </a:xfrm>
            <a:prstGeom prst="hexagon">
              <a:avLst/>
            </a:prstGeom>
            <a:solidFill>
              <a:srgbClr val="00AF92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40" name="组合 139"/>
          <p:cNvGrpSpPr/>
          <p:nvPr/>
        </p:nvGrpSpPr>
        <p:grpSpPr>
          <a:xfrm>
            <a:off x="5606121" y="1570672"/>
            <a:ext cx="978591" cy="4366725"/>
            <a:chOff x="8173612" y="1958019"/>
            <a:chExt cx="978591" cy="4366725"/>
          </a:xfrm>
        </p:grpSpPr>
        <p:grpSp>
          <p:nvGrpSpPr>
            <p:cNvPr id="126" name="组合 125"/>
            <p:cNvGrpSpPr/>
            <p:nvPr/>
          </p:nvGrpSpPr>
          <p:grpSpPr>
            <a:xfrm>
              <a:off x="8173613" y="2356479"/>
              <a:ext cx="978590" cy="3968265"/>
              <a:chOff x="1877323" y="3273524"/>
              <a:chExt cx="978590" cy="2769810"/>
            </a:xfrm>
          </p:grpSpPr>
          <p:grpSp>
            <p:nvGrpSpPr>
              <p:cNvPr id="127" name="组合 126"/>
              <p:cNvGrpSpPr/>
              <p:nvPr/>
            </p:nvGrpSpPr>
            <p:grpSpPr>
              <a:xfrm>
                <a:off x="1878505" y="3273524"/>
                <a:ext cx="977408" cy="2757416"/>
                <a:chOff x="2201764" y="1989138"/>
                <a:chExt cx="1309885" cy="3695382"/>
              </a:xfrm>
            </p:grpSpPr>
            <p:sp>
              <p:nvSpPr>
                <p:cNvPr id="132" name="矩形 131"/>
                <p:cNvSpPr/>
                <p:nvPr/>
              </p:nvSpPr>
              <p:spPr>
                <a:xfrm>
                  <a:off x="2484120" y="2273664"/>
                  <a:ext cx="746760" cy="3410854"/>
                </a:xfrm>
                <a:prstGeom prst="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33" name="平行四边形 132"/>
                <p:cNvSpPr/>
                <p:nvPr/>
              </p:nvSpPr>
              <p:spPr>
                <a:xfrm rot="5400000">
                  <a:off x="495251" y="3695651"/>
                  <a:ext cx="3695382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34" name="平行四边形 133"/>
                <p:cNvSpPr/>
                <p:nvPr/>
              </p:nvSpPr>
              <p:spPr>
                <a:xfrm rot="16200000" flipH="1">
                  <a:off x="1522780" y="3695651"/>
                  <a:ext cx="3695382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28" name="组合 127"/>
              <p:cNvGrpSpPr/>
              <p:nvPr/>
            </p:nvGrpSpPr>
            <p:grpSpPr>
              <a:xfrm>
                <a:off x="1877323" y="5161066"/>
                <a:ext cx="977409" cy="882268"/>
                <a:chOff x="4259165" y="4535338"/>
                <a:chExt cx="1309886" cy="1182381"/>
              </a:xfrm>
            </p:grpSpPr>
            <p:sp>
              <p:nvSpPr>
                <p:cNvPr id="129" name="平行四边形 128"/>
                <p:cNvSpPr/>
                <p:nvPr/>
              </p:nvSpPr>
              <p:spPr>
                <a:xfrm rot="5400000">
                  <a:off x="3814831" y="4979672"/>
                  <a:ext cx="1171024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rgbClr val="844B9B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30" name="矩形 129"/>
                <p:cNvSpPr/>
                <p:nvPr/>
              </p:nvSpPr>
              <p:spPr>
                <a:xfrm>
                  <a:off x="4541520" y="4813273"/>
                  <a:ext cx="746758" cy="893086"/>
                </a:xfrm>
                <a:prstGeom prst="rect">
                  <a:avLst/>
                </a:prstGeom>
                <a:solidFill>
                  <a:srgbClr val="663A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31" name="平行四边形 130"/>
                <p:cNvSpPr/>
                <p:nvPr/>
              </p:nvSpPr>
              <p:spPr>
                <a:xfrm rot="16200000" flipH="1">
                  <a:off x="4839299" y="4987967"/>
                  <a:ext cx="1177148" cy="282356"/>
                </a:xfrm>
                <a:prstGeom prst="parallelogram">
                  <a:avLst>
                    <a:gd name="adj" fmla="val 143744"/>
                  </a:avLst>
                </a:prstGeom>
                <a:solidFill>
                  <a:srgbClr val="46285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  <p:sp>
          <p:nvSpPr>
            <p:cNvPr id="138" name="六边形 137"/>
            <p:cNvSpPr/>
            <p:nvPr/>
          </p:nvSpPr>
          <p:spPr>
            <a:xfrm>
              <a:off x="8173612" y="1958019"/>
              <a:ext cx="976224" cy="841572"/>
            </a:xfrm>
            <a:prstGeom prst="hexagon">
              <a:avLst/>
            </a:prstGeom>
            <a:solidFill>
              <a:srgbClr val="663A77"/>
            </a:solidFill>
            <a:ln>
              <a:noFill/>
            </a:ln>
            <a:scene3d>
              <a:camera prst="orthographicFront">
                <a:rot lat="2700000" lon="0" rev="0"/>
              </a:camera>
              <a:lightRig rig="threePt" dir="t"/>
            </a:scene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65" name="文本框 164"/>
          <p:cNvSpPr txBox="1"/>
          <p:nvPr/>
        </p:nvSpPr>
        <p:spPr>
          <a:xfrm>
            <a:off x="2520684" y="2904288"/>
            <a:ext cx="916409" cy="523220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35%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3" name="文本框 222"/>
          <p:cNvSpPr txBox="1"/>
          <p:nvPr/>
        </p:nvSpPr>
        <p:spPr>
          <a:xfrm>
            <a:off x="4069881" y="1468970"/>
            <a:ext cx="916409" cy="523220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55%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4" name="文本框 223"/>
          <p:cNvSpPr txBox="1"/>
          <p:nvPr/>
        </p:nvSpPr>
        <p:spPr>
          <a:xfrm>
            <a:off x="5644073" y="1731048"/>
            <a:ext cx="916409" cy="523220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50%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5" name="文本框 224"/>
          <p:cNvSpPr txBox="1"/>
          <p:nvPr/>
        </p:nvSpPr>
        <p:spPr>
          <a:xfrm>
            <a:off x="7197112" y="913787"/>
            <a:ext cx="916409" cy="523220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65%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6" name="文本框 225"/>
          <p:cNvSpPr txBox="1"/>
          <p:nvPr/>
        </p:nvSpPr>
        <p:spPr>
          <a:xfrm>
            <a:off x="8766529" y="2127282"/>
            <a:ext cx="916409" cy="523220"/>
          </a:xfrm>
          <a:prstGeom prst="rect">
            <a:avLst/>
          </a:prstGeom>
          <a:noFill/>
          <a:scene3d>
            <a:camera prst="orthographicFront">
              <a:rot lat="2700000" lon="0" rev="0"/>
            </a:camera>
            <a:lightRig rig="threePt" dir="t"/>
          </a:scene3d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Impact" panose="020B0806030902050204" pitchFamily="34" charset="0"/>
              </a:rPr>
              <a:t>45%</a:t>
            </a:r>
            <a:endParaRPr lang="zh-CN" altLang="en-US" sz="28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28" name="文本框 227"/>
          <p:cNvSpPr txBox="1"/>
          <p:nvPr/>
        </p:nvSpPr>
        <p:spPr>
          <a:xfrm>
            <a:off x="2682900" y="3365973"/>
            <a:ext cx="533544" cy="1673019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zh-CN" altLang="en-US" sz="2267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添加标题</a:t>
            </a:r>
          </a:p>
        </p:txBody>
      </p:sp>
      <p:sp>
        <p:nvSpPr>
          <p:cNvPr id="229" name="文本框 228"/>
          <p:cNvSpPr txBox="1"/>
          <p:nvPr/>
        </p:nvSpPr>
        <p:spPr>
          <a:xfrm>
            <a:off x="4257675" y="3365973"/>
            <a:ext cx="533544" cy="1673019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zh-CN" altLang="en-US" sz="2267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添加标题</a:t>
            </a:r>
          </a:p>
        </p:txBody>
      </p:sp>
      <p:sp>
        <p:nvSpPr>
          <p:cNvPr id="230" name="文本框 229"/>
          <p:cNvSpPr txBox="1"/>
          <p:nvPr/>
        </p:nvSpPr>
        <p:spPr>
          <a:xfrm>
            <a:off x="5819925" y="3365973"/>
            <a:ext cx="533544" cy="1673019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zh-CN" altLang="en-US" sz="2267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添加标题</a:t>
            </a:r>
          </a:p>
        </p:txBody>
      </p:sp>
      <p:sp>
        <p:nvSpPr>
          <p:cNvPr id="231" name="文本框 230"/>
          <p:cNvSpPr txBox="1"/>
          <p:nvPr/>
        </p:nvSpPr>
        <p:spPr>
          <a:xfrm>
            <a:off x="7385449" y="3365973"/>
            <a:ext cx="533544" cy="1673019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zh-CN" altLang="en-US" sz="2267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添加标题</a:t>
            </a:r>
          </a:p>
        </p:txBody>
      </p:sp>
      <p:sp>
        <p:nvSpPr>
          <p:cNvPr id="232" name="文本框 231"/>
          <p:cNvSpPr txBox="1"/>
          <p:nvPr/>
        </p:nvSpPr>
        <p:spPr>
          <a:xfrm>
            <a:off x="8953319" y="3365973"/>
            <a:ext cx="533544" cy="1673019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zh-CN" altLang="en-US" sz="2267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添加标题</a:t>
            </a:r>
          </a:p>
        </p:txBody>
      </p:sp>
      <p:grpSp>
        <p:nvGrpSpPr>
          <p:cNvPr id="238" name="Group 4"/>
          <p:cNvGrpSpPr>
            <a:grpSpLocks noChangeAspect="1"/>
          </p:cNvGrpSpPr>
          <p:nvPr/>
        </p:nvGrpSpPr>
        <p:grpSpPr bwMode="auto">
          <a:xfrm>
            <a:off x="9061000" y="5272502"/>
            <a:ext cx="317869" cy="350753"/>
            <a:chOff x="3812" y="2125"/>
            <a:chExt cx="58" cy="64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0" name="Oval 5"/>
            <p:cNvSpPr>
              <a:spLocks noChangeArrowheads="1"/>
            </p:cNvSpPr>
            <p:nvPr/>
          </p:nvSpPr>
          <p:spPr bwMode="auto">
            <a:xfrm>
              <a:off x="3829" y="2125"/>
              <a:ext cx="25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1" name="Freeform 6"/>
            <p:cNvSpPr>
              <a:spLocks/>
            </p:cNvSpPr>
            <p:nvPr/>
          </p:nvSpPr>
          <p:spPr bwMode="auto">
            <a:xfrm>
              <a:off x="3812" y="2155"/>
              <a:ext cx="58" cy="34"/>
            </a:xfrm>
            <a:custGeom>
              <a:avLst/>
              <a:gdLst>
                <a:gd name="T0" fmla="*/ 20 w 21"/>
                <a:gd name="T1" fmla="*/ 2 h 13"/>
                <a:gd name="T2" fmla="*/ 16 w 21"/>
                <a:gd name="T3" fmla="*/ 0 h 13"/>
                <a:gd name="T4" fmla="*/ 16 w 21"/>
                <a:gd name="T5" fmla="*/ 0 h 13"/>
                <a:gd name="T6" fmla="*/ 14 w 21"/>
                <a:gd name="T7" fmla="*/ 0 h 13"/>
                <a:gd name="T8" fmla="*/ 13 w 21"/>
                <a:gd name="T9" fmla="*/ 4 h 13"/>
                <a:gd name="T10" fmla="*/ 11 w 21"/>
                <a:gd name="T11" fmla="*/ 9 h 13"/>
                <a:gd name="T12" fmla="*/ 9 w 21"/>
                <a:gd name="T13" fmla="*/ 4 h 13"/>
                <a:gd name="T14" fmla="*/ 7 w 21"/>
                <a:gd name="T15" fmla="*/ 0 h 13"/>
                <a:gd name="T16" fmla="*/ 4 w 21"/>
                <a:gd name="T17" fmla="*/ 0 h 13"/>
                <a:gd name="T18" fmla="*/ 4 w 21"/>
                <a:gd name="T19" fmla="*/ 0 h 13"/>
                <a:gd name="T20" fmla="*/ 0 w 21"/>
                <a:gd name="T21" fmla="*/ 2 h 13"/>
                <a:gd name="T22" fmla="*/ 0 w 21"/>
                <a:gd name="T23" fmla="*/ 13 h 13"/>
                <a:gd name="T24" fmla="*/ 3 w 21"/>
                <a:gd name="T25" fmla="*/ 13 h 13"/>
                <a:gd name="T26" fmla="*/ 4 w 21"/>
                <a:gd name="T27" fmla="*/ 5 h 13"/>
                <a:gd name="T28" fmla="*/ 4 w 21"/>
                <a:gd name="T29" fmla="*/ 5 h 13"/>
                <a:gd name="T30" fmla="*/ 4 w 21"/>
                <a:gd name="T31" fmla="*/ 13 h 13"/>
                <a:gd name="T32" fmla="*/ 16 w 21"/>
                <a:gd name="T33" fmla="*/ 13 h 13"/>
                <a:gd name="T34" fmla="*/ 16 w 21"/>
                <a:gd name="T35" fmla="*/ 5 h 13"/>
                <a:gd name="T36" fmla="*/ 16 w 21"/>
                <a:gd name="T37" fmla="*/ 5 h 13"/>
                <a:gd name="T38" fmla="*/ 17 w 21"/>
                <a:gd name="T39" fmla="*/ 5 h 13"/>
                <a:gd name="T40" fmla="*/ 17 w 21"/>
                <a:gd name="T41" fmla="*/ 13 h 13"/>
                <a:gd name="T42" fmla="*/ 20 w 21"/>
                <a:gd name="T43" fmla="*/ 13 h 13"/>
                <a:gd name="T44" fmla="*/ 20 w 21"/>
                <a:gd name="T4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13">
                  <a:moveTo>
                    <a:pt x="20" y="2"/>
                  </a:moveTo>
                  <a:cubicBezTo>
                    <a:pt x="19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4"/>
                    <a:pt x="0" y="9"/>
                    <a:pt x="0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9"/>
                    <a:pt x="20" y="4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2" name="Freeform 7"/>
            <p:cNvSpPr>
              <a:spLocks/>
            </p:cNvSpPr>
            <p:nvPr/>
          </p:nvSpPr>
          <p:spPr bwMode="auto">
            <a:xfrm>
              <a:off x="3837" y="2152"/>
              <a:ext cx="9" cy="27"/>
            </a:xfrm>
            <a:custGeom>
              <a:avLst/>
              <a:gdLst>
                <a:gd name="T0" fmla="*/ 2 w 3"/>
                <a:gd name="T1" fmla="*/ 2 h 10"/>
                <a:gd name="T2" fmla="*/ 2 w 3"/>
                <a:gd name="T3" fmla="*/ 1 h 10"/>
                <a:gd name="T4" fmla="*/ 2 w 3"/>
                <a:gd name="T5" fmla="*/ 0 h 10"/>
                <a:gd name="T6" fmla="*/ 1 w 3"/>
                <a:gd name="T7" fmla="*/ 1 h 10"/>
                <a:gd name="T8" fmla="*/ 1 w 3"/>
                <a:gd name="T9" fmla="*/ 2 h 10"/>
                <a:gd name="T10" fmla="*/ 0 w 3"/>
                <a:gd name="T11" fmla="*/ 7 h 10"/>
                <a:gd name="T12" fmla="*/ 2 w 3"/>
                <a:gd name="T13" fmla="*/ 10 h 10"/>
                <a:gd name="T14" fmla="*/ 3 w 3"/>
                <a:gd name="T15" fmla="*/ 7 h 10"/>
                <a:gd name="T16" fmla="*/ 2 w 3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7"/>
                    <a:pt x="3" y="7"/>
                    <a:pt x="3" y="7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3" name="Oval 8"/>
            <p:cNvSpPr>
              <a:spLocks noChangeArrowheads="1"/>
            </p:cNvSpPr>
            <p:nvPr/>
          </p:nvSpPr>
          <p:spPr bwMode="auto">
            <a:xfrm>
              <a:off x="3829" y="2125"/>
              <a:ext cx="25" cy="2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4" name="Freeform 9"/>
            <p:cNvSpPr>
              <a:spLocks/>
            </p:cNvSpPr>
            <p:nvPr/>
          </p:nvSpPr>
          <p:spPr bwMode="auto">
            <a:xfrm>
              <a:off x="3812" y="2155"/>
              <a:ext cx="58" cy="34"/>
            </a:xfrm>
            <a:custGeom>
              <a:avLst/>
              <a:gdLst>
                <a:gd name="T0" fmla="*/ 20 w 21"/>
                <a:gd name="T1" fmla="*/ 2 h 13"/>
                <a:gd name="T2" fmla="*/ 16 w 21"/>
                <a:gd name="T3" fmla="*/ 0 h 13"/>
                <a:gd name="T4" fmla="*/ 16 w 21"/>
                <a:gd name="T5" fmla="*/ 0 h 13"/>
                <a:gd name="T6" fmla="*/ 14 w 21"/>
                <a:gd name="T7" fmla="*/ 0 h 13"/>
                <a:gd name="T8" fmla="*/ 13 w 21"/>
                <a:gd name="T9" fmla="*/ 4 h 13"/>
                <a:gd name="T10" fmla="*/ 11 w 21"/>
                <a:gd name="T11" fmla="*/ 9 h 13"/>
                <a:gd name="T12" fmla="*/ 9 w 21"/>
                <a:gd name="T13" fmla="*/ 4 h 13"/>
                <a:gd name="T14" fmla="*/ 7 w 21"/>
                <a:gd name="T15" fmla="*/ 0 h 13"/>
                <a:gd name="T16" fmla="*/ 4 w 21"/>
                <a:gd name="T17" fmla="*/ 0 h 13"/>
                <a:gd name="T18" fmla="*/ 4 w 21"/>
                <a:gd name="T19" fmla="*/ 0 h 13"/>
                <a:gd name="T20" fmla="*/ 0 w 21"/>
                <a:gd name="T21" fmla="*/ 2 h 13"/>
                <a:gd name="T22" fmla="*/ 0 w 21"/>
                <a:gd name="T23" fmla="*/ 13 h 13"/>
                <a:gd name="T24" fmla="*/ 3 w 21"/>
                <a:gd name="T25" fmla="*/ 13 h 13"/>
                <a:gd name="T26" fmla="*/ 4 w 21"/>
                <a:gd name="T27" fmla="*/ 5 h 13"/>
                <a:gd name="T28" fmla="*/ 4 w 21"/>
                <a:gd name="T29" fmla="*/ 5 h 13"/>
                <a:gd name="T30" fmla="*/ 4 w 21"/>
                <a:gd name="T31" fmla="*/ 13 h 13"/>
                <a:gd name="T32" fmla="*/ 16 w 21"/>
                <a:gd name="T33" fmla="*/ 13 h 13"/>
                <a:gd name="T34" fmla="*/ 16 w 21"/>
                <a:gd name="T35" fmla="*/ 5 h 13"/>
                <a:gd name="T36" fmla="*/ 16 w 21"/>
                <a:gd name="T37" fmla="*/ 5 h 13"/>
                <a:gd name="T38" fmla="*/ 17 w 21"/>
                <a:gd name="T39" fmla="*/ 5 h 13"/>
                <a:gd name="T40" fmla="*/ 17 w 21"/>
                <a:gd name="T41" fmla="*/ 13 h 13"/>
                <a:gd name="T42" fmla="*/ 20 w 21"/>
                <a:gd name="T43" fmla="*/ 13 h 13"/>
                <a:gd name="T44" fmla="*/ 20 w 21"/>
                <a:gd name="T45" fmla="*/ 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13">
                  <a:moveTo>
                    <a:pt x="20" y="2"/>
                  </a:moveTo>
                  <a:cubicBezTo>
                    <a:pt x="19" y="0"/>
                    <a:pt x="17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1" y="0"/>
                    <a:pt x="0" y="2"/>
                  </a:cubicBezTo>
                  <a:cubicBezTo>
                    <a:pt x="0" y="4"/>
                    <a:pt x="0" y="9"/>
                    <a:pt x="0" y="13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16" y="13"/>
                    <a:pt x="16" y="13"/>
                    <a:pt x="16" y="13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13"/>
                    <a:pt x="17" y="13"/>
                    <a:pt x="17" y="13"/>
                  </a:cubicBezTo>
                  <a:cubicBezTo>
                    <a:pt x="20" y="13"/>
                    <a:pt x="20" y="13"/>
                    <a:pt x="20" y="13"/>
                  </a:cubicBezTo>
                  <a:cubicBezTo>
                    <a:pt x="21" y="9"/>
                    <a:pt x="20" y="4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5" name="Freeform 10"/>
            <p:cNvSpPr>
              <a:spLocks/>
            </p:cNvSpPr>
            <p:nvPr/>
          </p:nvSpPr>
          <p:spPr bwMode="auto">
            <a:xfrm>
              <a:off x="3837" y="2152"/>
              <a:ext cx="9" cy="27"/>
            </a:xfrm>
            <a:custGeom>
              <a:avLst/>
              <a:gdLst>
                <a:gd name="T0" fmla="*/ 2 w 3"/>
                <a:gd name="T1" fmla="*/ 2 h 10"/>
                <a:gd name="T2" fmla="*/ 2 w 3"/>
                <a:gd name="T3" fmla="*/ 1 h 10"/>
                <a:gd name="T4" fmla="*/ 2 w 3"/>
                <a:gd name="T5" fmla="*/ 0 h 10"/>
                <a:gd name="T6" fmla="*/ 1 w 3"/>
                <a:gd name="T7" fmla="*/ 1 h 10"/>
                <a:gd name="T8" fmla="*/ 1 w 3"/>
                <a:gd name="T9" fmla="*/ 2 h 10"/>
                <a:gd name="T10" fmla="*/ 0 w 3"/>
                <a:gd name="T11" fmla="*/ 7 h 10"/>
                <a:gd name="T12" fmla="*/ 2 w 3"/>
                <a:gd name="T13" fmla="*/ 10 h 10"/>
                <a:gd name="T14" fmla="*/ 3 w 3"/>
                <a:gd name="T15" fmla="*/ 7 h 10"/>
                <a:gd name="T16" fmla="*/ 2 w 3"/>
                <a:gd name="T17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10">
                  <a:moveTo>
                    <a:pt x="2" y="2"/>
                  </a:move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1" y="2"/>
                    <a:pt x="1" y="2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3" y="7"/>
                    <a:pt x="3" y="7"/>
                    <a:pt x="3" y="7"/>
                  </a:cubicBez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46" name="Group 13"/>
          <p:cNvGrpSpPr>
            <a:grpSpLocks noChangeAspect="1"/>
          </p:cNvGrpSpPr>
          <p:nvPr/>
        </p:nvGrpSpPr>
        <p:grpSpPr bwMode="auto">
          <a:xfrm>
            <a:off x="7455462" y="5317602"/>
            <a:ext cx="411037" cy="323351"/>
            <a:chOff x="3996" y="2321"/>
            <a:chExt cx="75" cy="59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48" name="Freeform 14"/>
            <p:cNvSpPr>
              <a:spLocks noEditPoints="1"/>
            </p:cNvSpPr>
            <p:nvPr/>
          </p:nvSpPr>
          <p:spPr bwMode="auto">
            <a:xfrm>
              <a:off x="4014" y="2329"/>
              <a:ext cx="39" cy="22"/>
            </a:xfrm>
            <a:custGeom>
              <a:avLst/>
              <a:gdLst>
                <a:gd name="T0" fmla="*/ 6 w 15"/>
                <a:gd name="T1" fmla="*/ 8 h 8"/>
                <a:gd name="T2" fmla="*/ 6 w 15"/>
                <a:gd name="T3" fmla="*/ 7 h 8"/>
                <a:gd name="T4" fmla="*/ 7 w 15"/>
                <a:gd name="T5" fmla="*/ 7 h 8"/>
                <a:gd name="T6" fmla="*/ 8 w 15"/>
                <a:gd name="T7" fmla="*/ 7 h 8"/>
                <a:gd name="T8" fmla="*/ 8 w 15"/>
                <a:gd name="T9" fmla="*/ 7 h 8"/>
                <a:gd name="T10" fmla="*/ 8 w 15"/>
                <a:gd name="T11" fmla="*/ 8 h 8"/>
                <a:gd name="T12" fmla="*/ 15 w 15"/>
                <a:gd name="T13" fmla="*/ 5 h 8"/>
                <a:gd name="T14" fmla="*/ 12 w 15"/>
                <a:gd name="T15" fmla="*/ 3 h 8"/>
                <a:gd name="T16" fmla="*/ 10 w 15"/>
                <a:gd name="T17" fmla="*/ 3 h 8"/>
                <a:gd name="T18" fmla="*/ 7 w 15"/>
                <a:gd name="T19" fmla="*/ 0 h 8"/>
                <a:gd name="T20" fmla="*/ 4 w 15"/>
                <a:gd name="T21" fmla="*/ 3 h 8"/>
                <a:gd name="T22" fmla="*/ 2 w 15"/>
                <a:gd name="T23" fmla="*/ 3 h 8"/>
                <a:gd name="T24" fmla="*/ 0 w 15"/>
                <a:gd name="T25" fmla="*/ 5 h 8"/>
                <a:gd name="T26" fmla="*/ 6 w 15"/>
                <a:gd name="T27" fmla="*/ 8 h 8"/>
                <a:gd name="T28" fmla="*/ 7 w 15"/>
                <a:gd name="T29" fmla="*/ 1 h 8"/>
                <a:gd name="T30" fmla="*/ 10 w 15"/>
                <a:gd name="T31" fmla="*/ 3 h 8"/>
                <a:gd name="T32" fmla="*/ 5 w 15"/>
                <a:gd name="T33" fmla="*/ 3 h 8"/>
                <a:gd name="T34" fmla="*/ 7 w 15"/>
                <a:gd name="T3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8">
                  <a:moveTo>
                    <a:pt x="6" y="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lnTo>
                    <a:pt x="6" y="8"/>
                  </a:lnTo>
                  <a:close/>
                  <a:moveTo>
                    <a:pt x="7" y="1"/>
                  </a:moveTo>
                  <a:cubicBezTo>
                    <a:pt x="8" y="1"/>
                    <a:pt x="10" y="2"/>
                    <a:pt x="1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6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49" name="Freeform 15"/>
            <p:cNvSpPr>
              <a:spLocks/>
            </p:cNvSpPr>
            <p:nvPr/>
          </p:nvSpPr>
          <p:spPr bwMode="auto">
            <a:xfrm>
              <a:off x="4032" y="2348"/>
              <a:ext cx="3" cy="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0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0" name="Freeform 16"/>
            <p:cNvSpPr>
              <a:spLocks/>
            </p:cNvSpPr>
            <p:nvPr/>
          </p:nvSpPr>
          <p:spPr bwMode="auto">
            <a:xfrm>
              <a:off x="4014" y="2343"/>
              <a:ext cx="39" cy="18"/>
            </a:xfrm>
            <a:custGeom>
              <a:avLst/>
              <a:gdLst>
                <a:gd name="T0" fmla="*/ 8 w 15"/>
                <a:gd name="T1" fmla="*/ 3 h 7"/>
                <a:gd name="T2" fmla="*/ 8 w 15"/>
                <a:gd name="T3" fmla="*/ 3 h 7"/>
                <a:gd name="T4" fmla="*/ 7 w 15"/>
                <a:gd name="T5" fmla="*/ 3 h 7"/>
                <a:gd name="T6" fmla="*/ 6 w 15"/>
                <a:gd name="T7" fmla="*/ 3 h 7"/>
                <a:gd name="T8" fmla="*/ 6 w 15"/>
                <a:gd name="T9" fmla="*/ 3 h 7"/>
                <a:gd name="T10" fmla="*/ 0 w 15"/>
                <a:gd name="T11" fmla="*/ 0 h 7"/>
                <a:gd name="T12" fmla="*/ 0 w 15"/>
                <a:gd name="T13" fmla="*/ 5 h 7"/>
                <a:gd name="T14" fmla="*/ 2 w 15"/>
                <a:gd name="T15" fmla="*/ 7 h 7"/>
                <a:gd name="T16" fmla="*/ 12 w 15"/>
                <a:gd name="T17" fmla="*/ 7 h 7"/>
                <a:gd name="T18" fmla="*/ 15 w 15"/>
                <a:gd name="T19" fmla="*/ 5 h 7"/>
                <a:gd name="T20" fmla="*/ 15 w 15"/>
                <a:gd name="T21" fmla="*/ 0 h 7"/>
                <a:gd name="T22" fmla="*/ 8 w 15"/>
                <a:gd name="T2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7"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7"/>
                    <a:pt x="15" y="6"/>
                    <a:pt x="15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3"/>
                    <a:pt x="8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1" name="Freeform 17"/>
            <p:cNvSpPr>
              <a:spLocks noEditPoints="1"/>
            </p:cNvSpPr>
            <p:nvPr/>
          </p:nvSpPr>
          <p:spPr bwMode="auto">
            <a:xfrm>
              <a:off x="3996" y="2321"/>
              <a:ext cx="75" cy="59"/>
            </a:xfrm>
            <a:custGeom>
              <a:avLst/>
              <a:gdLst>
                <a:gd name="T0" fmla="*/ 26 w 29"/>
                <a:gd name="T1" fmla="*/ 0 h 22"/>
                <a:gd name="T2" fmla="*/ 3 w 29"/>
                <a:gd name="T3" fmla="*/ 0 h 22"/>
                <a:gd name="T4" fmla="*/ 0 w 29"/>
                <a:gd name="T5" fmla="*/ 3 h 22"/>
                <a:gd name="T6" fmla="*/ 0 w 29"/>
                <a:gd name="T7" fmla="*/ 16 h 22"/>
                <a:gd name="T8" fmla="*/ 3 w 29"/>
                <a:gd name="T9" fmla="*/ 19 h 22"/>
                <a:gd name="T10" fmla="*/ 10 w 29"/>
                <a:gd name="T11" fmla="*/ 19 h 22"/>
                <a:gd name="T12" fmla="*/ 8 w 29"/>
                <a:gd name="T13" fmla="*/ 20 h 22"/>
                <a:gd name="T14" fmla="*/ 5 w 29"/>
                <a:gd name="T15" fmla="*/ 20 h 22"/>
                <a:gd name="T16" fmla="*/ 3 w 29"/>
                <a:gd name="T17" fmla="*/ 21 h 22"/>
                <a:gd name="T18" fmla="*/ 5 w 29"/>
                <a:gd name="T19" fmla="*/ 22 h 22"/>
                <a:gd name="T20" fmla="*/ 24 w 29"/>
                <a:gd name="T21" fmla="*/ 22 h 22"/>
                <a:gd name="T22" fmla="*/ 26 w 29"/>
                <a:gd name="T23" fmla="*/ 21 h 22"/>
                <a:gd name="T24" fmla="*/ 24 w 29"/>
                <a:gd name="T25" fmla="*/ 20 h 22"/>
                <a:gd name="T26" fmla="*/ 20 w 29"/>
                <a:gd name="T27" fmla="*/ 20 h 22"/>
                <a:gd name="T28" fmla="*/ 19 w 29"/>
                <a:gd name="T29" fmla="*/ 19 h 22"/>
                <a:gd name="T30" fmla="*/ 26 w 29"/>
                <a:gd name="T31" fmla="*/ 19 h 22"/>
                <a:gd name="T32" fmla="*/ 29 w 29"/>
                <a:gd name="T33" fmla="*/ 16 h 22"/>
                <a:gd name="T34" fmla="*/ 29 w 29"/>
                <a:gd name="T35" fmla="*/ 3 h 22"/>
                <a:gd name="T36" fmla="*/ 26 w 29"/>
                <a:gd name="T37" fmla="*/ 0 h 22"/>
                <a:gd name="T38" fmla="*/ 27 w 29"/>
                <a:gd name="T39" fmla="*/ 16 h 22"/>
                <a:gd name="T40" fmla="*/ 26 w 29"/>
                <a:gd name="T41" fmla="*/ 17 h 22"/>
                <a:gd name="T42" fmla="*/ 3 w 29"/>
                <a:gd name="T43" fmla="*/ 17 h 22"/>
                <a:gd name="T44" fmla="*/ 1 w 29"/>
                <a:gd name="T45" fmla="*/ 16 h 22"/>
                <a:gd name="T46" fmla="*/ 1 w 29"/>
                <a:gd name="T47" fmla="*/ 3 h 22"/>
                <a:gd name="T48" fmla="*/ 3 w 29"/>
                <a:gd name="T49" fmla="*/ 2 h 22"/>
                <a:gd name="T50" fmla="*/ 26 w 29"/>
                <a:gd name="T51" fmla="*/ 2 h 22"/>
                <a:gd name="T52" fmla="*/ 27 w 29"/>
                <a:gd name="T53" fmla="*/ 3 h 22"/>
                <a:gd name="T54" fmla="*/ 27 w 29"/>
                <a:gd name="T55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22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0"/>
                    <a:pt x="3" y="20"/>
                    <a:pt x="3" y="21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6" y="21"/>
                    <a:pt x="26" y="21"/>
                  </a:cubicBezTo>
                  <a:cubicBezTo>
                    <a:pt x="26" y="20"/>
                    <a:pt x="25" y="20"/>
                    <a:pt x="2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19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8" y="19"/>
                    <a:pt x="29" y="18"/>
                    <a:pt x="29" y="1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lose/>
                  <a:moveTo>
                    <a:pt x="27" y="16"/>
                  </a:moveTo>
                  <a:cubicBezTo>
                    <a:pt x="27" y="17"/>
                    <a:pt x="27" y="17"/>
                    <a:pt x="26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1" y="17"/>
                    <a:pt x="1" y="1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3"/>
                  </a:cubicBezTo>
                  <a:lnTo>
                    <a:pt x="2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52" name="Group 20"/>
          <p:cNvGrpSpPr>
            <a:grpSpLocks noChangeAspect="1"/>
          </p:cNvGrpSpPr>
          <p:nvPr/>
        </p:nvGrpSpPr>
        <p:grpSpPr bwMode="auto">
          <a:xfrm>
            <a:off x="4336075" y="5317602"/>
            <a:ext cx="405559" cy="323351"/>
            <a:chOff x="3899" y="2225"/>
            <a:chExt cx="74" cy="59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4" name="Freeform 21"/>
            <p:cNvSpPr>
              <a:spLocks noEditPoints="1"/>
            </p:cNvSpPr>
            <p:nvPr/>
          </p:nvSpPr>
          <p:spPr bwMode="auto">
            <a:xfrm>
              <a:off x="3899" y="2225"/>
              <a:ext cx="74" cy="59"/>
            </a:xfrm>
            <a:custGeom>
              <a:avLst/>
              <a:gdLst>
                <a:gd name="T0" fmla="*/ 27 w 29"/>
                <a:gd name="T1" fmla="*/ 0 h 22"/>
                <a:gd name="T2" fmla="*/ 3 w 29"/>
                <a:gd name="T3" fmla="*/ 0 h 22"/>
                <a:gd name="T4" fmla="*/ 0 w 29"/>
                <a:gd name="T5" fmla="*/ 3 h 22"/>
                <a:gd name="T6" fmla="*/ 0 w 29"/>
                <a:gd name="T7" fmla="*/ 16 h 22"/>
                <a:gd name="T8" fmla="*/ 3 w 29"/>
                <a:gd name="T9" fmla="*/ 19 h 22"/>
                <a:gd name="T10" fmla="*/ 10 w 29"/>
                <a:gd name="T11" fmla="*/ 19 h 22"/>
                <a:gd name="T12" fmla="*/ 9 w 29"/>
                <a:gd name="T13" fmla="*/ 20 h 22"/>
                <a:gd name="T14" fmla="*/ 5 w 29"/>
                <a:gd name="T15" fmla="*/ 20 h 22"/>
                <a:gd name="T16" fmla="*/ 3 w 29"/>
                <a:gd name="T17" fmla="*/ 21 h 22"/>
                <a:gd name="T18" fmla="*/ 5 w 29"/>
                <a:gd name="T19" fmla="*/ 22 h 22"/>
                <a:gd name="T20" fmla="*/ 24 w 29"/>
                <a:gd name="T21" fmla="*/ 22 h 22"/>
                <a:gd name="T22" fmla="*/ 26 w 29"/>
                <a:gd name="T23" fmla="*/ 21 h 22"/>
                <a:gd name="T24" fmla="*/ 24 w 29"/>
                <a:gd name="T25" fmla="*/ 20 h 22"/>
                <a:gd name="T26" fmla="*/ 21 w 29"/>
                <a:gd name="T27" fmla="*/ 20 h 22"/>
                <a:gd name="T28" fmla="*/ 19 w 29"/>
                <a:gd name="T29" fmla="*/ 19 h 22"/>
                <a:gd name="T30" fmla="*/ 27 w 29"/>
                <a:gd name="T31" fmla="*/ 19 h 22"/>
                <a:gd name="T32" fmla="*/ 29 w 29"/>
                <a:gd name="T33" fmla="*/ 16 h 22"/>
                <a:gd name="T34" fmla="*/ 29 w 29"/>
                <a:gd name="T35" fmla="*/ 3 h 22"/>
                <a:gd name="T36" fmla="*/ 27 w 29"/>
                <a:gd name="T37" fmla="*/ 0 h 22"/>
                <a:gd name="T38" fmla="*/ 28 w 29"/>
                <a:gd name="T39" fmla="*/ 16 h 22"/>
                <a:gd name="T40" fmla="*/ 27 w 29"/>
                <a:gd name="T41" fmla="*/ 17 h 22"/>
                <a:gd name="T42" fmla="*/ 3 w 29"/>
                <a:gd name="T43" fmla="*/ 17 h 22"/>
                <a:gd name="T44" fmla="*/ 2 w 29"/>
                <a:gd name="T45" fmla="*/ 16 h 22"/>
                <a:gd name="T46" fmla="*/ 2 w 29"/>
                <a:gd name="T47" fmla="*/ 3 h 22"/>
                <a:gd name="T48" fmla="*/ 3 w 29"/>
                <a:gd name="T49" fmla="*/ 2 h 22"/>
                <a:gd name="T50" fmla="*/ 27 w 29"/>
                <a:gd name="T51" fmla="*/ 2 h 22"/>
                <a:gd name="T52" fmla="*/ 28 w 29"/>
                <a:gd name="T53" fmla="*/ 3 h 22"/>
                <a:gd name="T54" fmla="*/ 28 w 29"/>
                <a:gd name="T55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22">
                  <a:moveTo>
                    <a:pt x="2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19"/>
                    <a:pt x="3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0"/>
                    <a:pt x="3" y="20"/>
                    <a:pt x="3" y="21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6" y="21"/>
                    <a:pt x="26" y="21"/>
                  </a:cubicBezTo>
                  <a:cubicBezTo>
                    <a:pt x="26" y="20"/>
                    <a:pt x="25" y="20"/>
                    <a:pt x="24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19"/>
                    <a:pt x="20" y="19"/>
                    <a:pt x="19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9"/>
                    <a:pt x="29" y="18"/>
                    <a:pt x="29" y="1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7" y="0"/>
                  </a:cubicBezTo>
                  <a:close/>
                  <a:moveTo>
                    <a:pt x="28" y="16"/>
                  </a:moveTo>
                  <a:cubicBezTo>
                    <a:pt x="28" y="17"/>
                    <a:pt x="27" y="17"/>
                    <a:pt x="27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2" y="17"/>
                    <a:pt x="2" y="1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3"/>
                  </a:cubicBezTo>
                  <a:lnTo>
                    <a:pt x="2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5" name="Freeform 22"/>
            <p:cNvSpPr>
              <a:spLocks noEditPoints="1"/>
            </p:cNvSpPr>
            <p:nvPr/>
          </p:nvSpPr>
          <p:spPr bwMode="auto">
            <a:xfrm>
              <a:off x="3917" y="2241"/>
              <a:ext cx="25" cy="27"/>
            </a:xfrm>
            <a:custGeom>
              <a:avLst/>
              <a:gdLst>
                <a:gd name="T0" fmla="*/ 10 w 10"/>
                <a:gd name="T1" fmla="*/ 6 h 10"/>
                <a:gd name="T2" fmla="*/ 10 w 10"/>
                <a:gd name="T3" fmla="*/ 4 h 10"/>
                <a:gd name="T4" fmla="*/ 9 w 10"/>
                <a:gd name="T5" fmla="*/ 4 h 10"/>
                <a:gd name="T6" fmla="*/ 8 w 10"/>
                <a:gd name="T7" fmla="*/ 3 h 10"/>
                <a:gd name="T8" fmla="*/ 9 w 10"/>
                <a:gd name="T9" fmla="*/ 2 h 10"/>
                <a:gd name="T10" fmla="*/ 8 w 10"/>
                <a:gd name="T11" fmla="*/ 1 h 10"/>
                <a:gd name="T12" fmla="*/ 8 w 10"/>
                <a:gd name="T13" fmla="*/ 2 h 10"/>
                <a:gd name="T14" fmla="*/ 6 w 10"/>
                <a:gd name="T15" fmla="*/ 1 h 10"/>
                <a:gd name="T16" fmla="*/ 6 w 10"/>
                <a:gd name="T17" fmla="*/ 0 h 10"/>
                <a:gd name="T18" fmla="*/ 4 w 10"/>
                <a:gd name="T19" fmla="*/ 0 h 10"/>
                <a:gd name="T20" fmla="*/ 4 w 10"/>
                <a:gd name="T21" fmla="*/ 1 h 10"/>
                <a:gd name="T22" fmla="*/ 3 w 10"/>
                <a:gd name="T23" fmla="*/ 2 h 10"/>
                <a:gd name="T24" fmla="*/ 2 w 10"/>
                <a:gd name="T25" fmla="*/ 1 h 10"/>
                <a:gd name="T26" fmla="*/ 1 w 10"/>
                <a:gd name="T27" fmla="*/ 2 h 10"/>
                <a:gd name="T28" fmla="*/ 2 w 10"/>
                <a:gd name="T29" fmla="*/ 3 h 10"/>
                <a:gd name="T30" fmla="*/ 1 w 10"/>
                <a:gd name="T31" fmla="*/ 4 h 10"/>
                <a:gd name="T32" fmla="*/ 0 w 10"/>
                <a:gd name="T33" fmla="*/ 4 h 10"/>
                <a:gd name="T34" fmla="*/ 0 w 10"/>
                <a:gd name="T35" fmla="*/ 6 h 10"/>
                <a:gd name="T36" fmla="*/ 1 w 10"/>
                <a:gd name="T37" fmla="*/ 6 h 10"/>
                <a:gd name="T38" fmla="*/ 2 w 10"/>
                <a:gd name="T39" fmla="*/ 8 h 10"/>
                <a:gd name="T40" fmla="*/ 1 w 10"/>
                <a:gd name="T41" fmla="*/ 8 h 10"/>
                <a:gd name="T42" fmla="*/ 2 w 10"/>
                <a:gd name="T43" fmla="*/ 9 h 10"/>
                <a:gd name="T44" fmla="*/ 3 w 10"/>
                <a:gd name="T45" fmla="*/ 8 h 10"/>
                <a:gd name="T46" fmla="*/ 4 w 10"/>
                <a:gd name="T47" fmla="*/ 9 h 10"/>
                <a:gd name="T48" fmla="*/ 4 w 10"/>
                <a:gd name="T49" fmla="*/ 10 h 10"/>
                <a:gd name="T50" fmla="*/ 6 w 10"/>
                <a:gd name="T51" fmla="*/ 10 h 10"/>
                <a:gd name="T52" fmla="*/ 6 w 10"/>
                <a:gd name="T53" fmla="*/ 9 h 10"/>
                <a:gd name="T54" fmla="*/ 8 w 10"/>
                <a:gd name="T55" fmla="*/ 8 h 10"/>
                <a:gd name="T56" fmla="*/ 8 w 10"/>
                <a:gd name="T57" fmla="*/ 9 h 10"/>
                <a:gd name="T58" fmla="*/ 9 w 10"/>
                <a:gd name="T59" fmla="*/ 8 h 10"/>
                <a:gd name="T60" fmla="*/ 8 w 10"/>
                <a:gd name="T61" fmla="*/ 8 h 10"/>
                <a:gd name="T62" fmla="*/ 9 w 10"/>
                <a:gd name="T63" fmla="*/ 6 h 10"/>
                <a:gd name="T64" fmla="*/ 10 w 10"/>
                <a:gd name="T65" fmla="*/ 6 h 10"/>
                <a:gd name="T66" fmla="*/ 8 w 10"/>
                <a:gd name="T67" fmla="*/ 5 h 10"/>
                <a:gd name="T68" fmla="*/ 5 w 10"/>
                <a:gd name="T69" fmla="*/ 8 h 10"/>
                <a:gd name="T70" fmla="*/ 2 w 10"/>
                <a:gd name="T71" fmla="*/ 5 h 10"/>
                <a:gd name="T72" fmla="*/ 5 w 10"/>
                <a:gd name="T73" fmla="*/ 2 h 10"/>
                <a:gd name="T74" fmla="*/ 8 w 10"/>
                <a:gd name="T7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" h="10">
                  <a:moveTo>
                    <a:pt x="10" y="6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7" y="9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9" y="6"/>
                    <a:pt x="9" y="6"/>
                  </a:cubicBezTo>
                  <a:lnTo>
                    <a:pt x="10" y="6"/>
                  </a:lnTo>
                  <a:close/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6" name="Freeform 23"/>
            <p:cNvSpPr>
              <a:spLocks noEditPoints="1"/>
            </p:cNvSpPr>
            <p:nvPr/>
          </p:nvSpPr>
          <p:spPr bwMode="auto">
            <a:xfrm>
              <a:off x="3942" y="2252"/>
              <a:ext cx="13" cy="13"/>
            </a:xfrm>
            <a:custGeom>
              <a:avLst/>
              <a:gdLst>
                <a:gd name="T0" fmla="*/ 5 w 5"/>
                <a:gd name="T1" fmla="*/ 3 h 5"/>
                <a:gd name="T2" fmla="*/ 5 w 5"/>
                <a:gd name="T3" fmla="*/ 2 h 5"/>
                <a:gd name="T4" fmla="*/ 5 w 5"/>
                <a:gd name="T5" fmla="*/ 2 h 5"/>
                <a:gd name="T6" fmla="*/ 4 w 5"/>
                <a:gd name="T7" fmla="*/ 1 h 5"/>
                <a:gd name="T8" fmla="*/ 5 w 5"/>
                <a:gd name="T9" fmla="*/ 1 h 5"/>
                <a:gd name="T10" fmla="*/ 4 w 5"/>
                <a:gd name="T11" fmla="*/ 1 h 5"/>
                <a:gd name="T12" fmla="*/ 4 w 5"/>
                <a:gd name="T13" fmla="*/ 1 h 5"/>
                <a:gd name="T14" fmla="*/ 3 w 5"/>
                <a:gd name="T15" fmla="*/ 1 h 5"/>
                <a:gd name="T16" fmla="*/ 3 w 5"/>
                <a:gd name="T17" fmla="*/ 0 h 5"/>
                <a:gd name="T18" fmla="*/ 2 w 5"/>
                <a:gd name="T19" fmla="*/ 0 h 5"/>
                <a:gd name="T20" fmla="*/ 2 w 5"/>
                <a:gd name="T21" fmla="*/ 1 h 5"/>
                <a:gd name="T22" fmla="*/ 1 w 5"/>
                <a:gd name="T23" fmla="*/ 1 h 5"/>
                <a:gd name="T24" fmla="*/ 1 w 5"/>
                <a:gd name="T25" fmla="*/ 1 h 5"/>
                <a:gd name="T26" fmla="*/ 1 w 5"/>
                <a:gd name="T27" fmla="*/ 1 h 5"/>
                <a:gd name="T28" fmla="*/ 1 w 5"/>
                <a:gd name="T29" fmla="*/ 1 h 5"/>
                <a:gd name="T30" fmla="*/ 1 w 5"/>
                <a:gd name="T31" fmla="*/ 2 h 5"/>
                <a:gd name="T32" fmla="*/ 0 w 5"/>
                <a:gd name="T33" fmla="*/ 2 h 5"/>
                <a:gd name="T34" fmla="*/ 0 w 5"/>
                <a:gd name="T35" fmla="*/ 3 h 5"/>
                <a:gd name="T36" fmla="*/ 1 w 5"/>
                <a:gd name="T37" fmla="*/ 3 h 5"/>
                <a:gd name="T38" fmla="*/ 1 w 5"/>
                <a:gd name="T39" fmla="*/ 4 h 5"/>
                <a:gd name="T40" fmla="*/ 1 w 5"/>
                <a:gd name="T41" fmla="*/ 4 h 5"/>
                <a:gd name="T42" fmla="*/ 1 w 5"/>
                <a:gd name="T43" fmla="*/ 5 h 5"/>
                <a:gd name="T44" fmla="*/ 1 w 5"/>
                <a:gd name="T45" fmla="*/ 4 h 5"/>
                <a:gd name="T46" fmla="*/ 2 w 5"/>
                <a:gd name="T47" fmla="*/ 5 h 5"/>
                <a:gd name="T48" fmla="*/ 2 w 5"/>
                <a:gd name="T49" fmla="*/ 5 h 5"/>
                <a:gd name="T50" fmla="*/ 3 w 5"/>
                <a:gd name="T51" fmla="*/ 5 h 5"/>
                <a:gd name="T52" fmla="*/ 3 w 5"/>
                <a:gd name="T53" fmla="*/ 5 h 5"/>
                <a:gd name="T54" fmla="*/ 4 w 5"/>
                <a:gd name="T55" fmla="*/ 4 h 5"/>
                <a:gd name="T56" fmla="*/ 4 w 5"/>
                <a:gd name="T57" fmla="*/ 5 h 5"/>
                <a:gd name="T58" fmla="*/ 5 w 5"/>
                <a:gd name="T59" fmla="*/ 4 h 5"/>
                <a:gd name="T60" fmla="*/ 4 w 5"/>
                <a:gd name="T61" fmla="*/ 4 h 5"/>
                <a:gd name="T62" fmla="*/ 5 w 5"/>
                <a:gd name="T63" fmla="*/ 3 h 5"/>
                <a:gd name="T64" fmla="*/ 4 w 5"/>
                <a:gd name="T65" fmla="*/ 3 h 5"/>
                <a:gd name="T66" fmla="*/ 3 w 5"/>
                <a:gd name="T67" fmla="*/ 4 h 5"/>
                <a:gd name="T68" fmla="*/ 1 w 5"/>
                <a:gd name="T69" fmla="*/ 3 h 5"/>
                <a:gd name="T70" fmla="*/ 3 w 5"/>
                <a:gd name="T71" fmla="*/ 1 h 5"/>
                <a:gd name="T72" fmla="*/ 4 w 5"/>
                <a:gd name="T7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3"/>
                    <a:pt x="5" y="3"/>
                  </a:cubicBezTo>
                  <a:close/>
                  <a:moveTo>
                    <a:pt x="4" y="3"/>
                  </a:moveTo>
                  <a:cubicBezTo>
                    <a:pt x="4" y="3"/>
                    <a:pt x="3" y="4"/>
                    <a:pt x="3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1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57" name="Freeform 24"/>
            <p:cNvSpPr>
              <a:spLocks noEditPoints="1"/>
            </p:cNvSpPr>
            <p:nvPr/>
          </p:nvSpPr>
          <p:spPr bwMode="auto">
            <a:xfrm>
              <a:off x="3937" y="2233"/>
              <a:ext cx="18" cy="19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3 h 7"/>
                <a:gd name="T4" fmla="*/ 6 w 7"/>
                <a:gd name="T5" fmla="*/ 3 h 7"/>
                <a:gd name="T6" fmla="*/ 6 w 7"/>
                <a:gd name="T7" fmla="*/ 2 h 7"/>
                <a:gd name="T8" fmla="*/ 6 w 7"/>
                <a:gd name="T9" fmla="*/ 1 h 7"/>
                <a:gd name="T10" fmla="*/ 6 w 7"/>
                <a:gd name="T11" fmla="*/ 1 h 7"/>
                <a:gd name="T12" fmla="*/ 5 w 7"/>
                <a:gd name="T13" fmla="*/ 1 h 7"/>
                <a:gd name="T14" fmla="*/ 4 w 7"/>
                <a:gd name="T15" fmla="*/ 1 h 7"/>
                <a:gd name="T16" fmla="*/ 4 w 7"/>
                <a:gd name="T17" fmla="*/ 0 h 7"/>
                <a:gd name="T18" fmla="*/ 3 w 7"/>
                <a:gd name="T19" fmla="*/ 0 h 7"/>
                <a:gd name="T20" fmla="*/ 3 w 7"/>
                <a:gd name="T21" fmla="*/ 1 h 7"/>
                <a:gd name="T22" fmla="*/ 2 w 7"/>
                <a:gd name="T23" fmla="*/ 1 h 7"/>
                <a:gd name="T24" fmla="*/ 2 w 7"/>
                <a:gd name="T25" fmla="*/ 1 h 7"/>
                <a:gd name="T26" fmla="*/ 1 w 7"/>
                <a:gd name="T27" fmla="*/ 1 h 7"/>
                <a:gd name="T28" fmla="*/ 2 w 7"/>
                <a:gd name="T29" fmla="*/ 2 h 7"/>
                <a:gd name="T30" fmla="*/ 1 w 7"/>
                <a:gd name="T31" fmla="*/ 3 h 7"/>
                <a:gd name="T32" fmla="*/ 0 w 7"/>
                <a:gd name="T33" fmla="*/ 3 h 7"/>
                <a:gd name="T34" fmla="*/ 0 w 7"/>
                <a:gd name="T35" fmla="*/ 4 h 7"/>
                <a:gd name="T36" fmla="*/ 1 w 7"/>
                <a:gd name="T37" fmla="*/ 4 h 7"/>
                <a:gd name="T38" fmla="*/ 2 w 7"/>
                <a:gd name="T39" fmla="*/ 5 h 7"/>
                <a:gd name="T40" fmla="*/ 1 w 7"/>
                <a:gd name="T41" fmla="*/ 5 h 7"/>
                <a:gd name="T42" fmla="*/ 2 w 7"/>
                <a:gd name="T43" fmla="*/ 6 h 7"/>
                <a:gd name="T44" fmla="*/ 2 w 7"/>
                <a:gd name="T45" fmla="*/ 5 h 7"/>
                <a:gd name="T46" fmla="*/ 3 w 7"/>
                <a:gd name="T47" fmla="*/ 6 h 7"/>
                <a:gd name="T48" fmla="*/ 3 w 7"/>
                <a:gd name="T49" fmla="*/ 7 h 7"/>
                <a:gd name="T50" fmla="*/ 4 w 7"/>
                <a:gd name="T51" fmla="*/ 7 h 7"/>
                <a:gd name="T52" fmla="*/ 4 w 7"/>
                <a:gd name="T53" fmla="*/ 6 h 7"/>
                <a:gd name="T54" fmla="*/ 5 w 7"/>
                <a:gd name="T55" fmla="*/ 5 h 7"/>
                <a:gd name="T56" fmla="*/ 6 w 7"/>
                <a:gd name="T57" fmla="*/ 6 h 7"/>
                <a:gd name="T58" fmla="*/ 6 w 7"/>
                <a:gd name="T59" fmla="*/ 5 h 7"/>
                <a:gd name="T60" fmla="*/ 6 w 7"/>
                <a:gd name="T61" fmla="*/ 5 h 7"/>
                <a:gd name="T62" fmla="*/ 6 w 7"/>
                <a:gd name="T63" fmla="*/ 4 h 7"/>
                <a:gd name="T64" fmla="*/ 7 w 7"/>
                <a:gd name="T65" fmla="*/ 4 h 7"/>
                <a:gd name="T66" fmla="*/ 6 w 7"/>
                <a:gd name="T67" fmla="*/ 3 h 7"/>
                <a:gd name="T68" fmla="*/ 4 w 7"/>
                <a:gd name="T69" fmla="*/ 5 h 7"/>
                <a:gd name="T70" fmla="*/ 2 w 7"/>
                <a:gd name="T71" fmla="*/ 3 h 7"/>
                <a:gd name="T72" fmla="*/ 4 w 7"/>
                <a:gd name="T73" fmla="*/ 1 h 7"/>
                <a:gd name="T74" fmla="*/ 6 w 7"/>
                <a:gd name="T7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lnTo>
                    <a:pt x="7" y="4"/>
                  </a:lnTo>
                  <a:close/>
                  <a:moveTo>
                    <a:pt x="6" y="3"/>
                  </a:move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6" y="2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58" name="Group 27"/>
          <p:cNvGrpSpPr>
            <a:grpSpLocks noChangeAspect="1"/>
          </p:cNvGrpSpPr>
          <p:nvPr/>
        </p:nvGrpSpPr>
        <p:grpSpPr bwMode="auto">
          <a:xfrm>
            <a:off x="5938323" y="5264281"/>
            <a:ext cx="334311" cy="367195"/>
            <a:chOff x="3811" y="2125"/>
            <a:chExt cx="61" cy="67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0" name="Freeform 28"/>
            <p:cNvSpPr>
              <a:spLocks noEditPoints="1"/>
            </p:cNvSpPr>
            <p:nvPr/>
          </p:nvSpPr>
          <p:spPr bwMode="auto">
            <a:xfrm>
              <a:off x="3811" y="2125"/>
              <a:ext cx="61" cy="67"/>
            </a:xfrm>
            <a:custGeom>
              <a:avLst/>
              <a:gdLst>
                <a:gd name="T0" fmla="*/ 20 w 23"/>
                <a:gd name="T1" fmla="*/ 14 h 25"/>
                <a:gd name="T2" fmla="*/ 18 w 23"/>
                <a:gd name="T3" fmla="*/ 20 h 25"/>
                <a:gd name="T4" fmla="*/ 17 w 23"/>
                <a:gd name="T5" fmla="*/ 16 h 25"/>
                <a:gd name="T6" fmla="*/ 15 w 23"/>
                <a:gd name="T7" fmla="*/ 15 h 25"/>
                <a:gd name="T8" fmla="*/ 15 w 23"/>
                <a:gd name="T9" fmla="*/ 15 h 25"/>
                <a:gd name="T10" fmla="*/ 14 w 23"/>
                <a:gd name="T11" fmla="*/ 15 h 25"/>
                <a:gd name="T12" fmla="*/ 13 w 23"/>
                <a:gd name="T13" fmla="*/ 17 h 25"/>
                <a:gd name="T14" fmla="*/ 12 w 23"/>
                <a:gd name="T15" fmla="*/ 18 h 25"/>
                <a:gd name="T16" fmla="*/ 12 w 23"/>
                <a:gd name="T17" fmla="*/ 15 h 25"/>
                <a:gd name="T18" fmla="*/ 12 w 23"/>
                <a:gd name="T19" fmla="*/ 15 h 25"/>
                <a:gd name="T20" fmla="*/ 12 w 23"/>
                <a:gd name="T21" fmla="*/ 15 h 25"/>
                <a:gd name="T22" fmla="*/ 11 w 23"/>
                <a:gd name="T23" fmla="*/ 15 h 25"/>
                <a:gd name="T24" fmla="*/ 11 w 23"/>
                <a:gd name="T25" fmla="*/ 15 h 25"/>
                <a:gd name="T26" fmla="*/ 11 w 23"/>
                <a:gd name="T27" fmla="*/ 18 h 25"/>
                <a:gd name="T28" fmla="*/ 11 w 23"/>
                <a:gd name="T29" fmla="*/ 17 h 25"/>
                <a:gd name="T30" fmla="*/ 10 w 23"/>
                <a:gd name="T31" fmla="*/ 15 h 25"/>
                <a:gd name="T32" fmla="*/ 8 w 23"/>
                <a:gd name="T33" fmla="*/ 15 h 25"/>
                <a:gd name="T34" fmla="*/ 8 w 23"/>
                <a:gd name="T35" fmla="*/ 15 h 25"/>
                <a:gd name="T36" fmla="*/ 6 w 23"/>
                <a:gd name="T37" fmla="*/ 16 h 25"/>
                <a:gd name="T38" fmla="*/ 5 w 23"/>
                <a:gd name="T39" fmla="*/ 20 h 25"/>
                <a:gd name="T40" fmla="*/ 3 w 23"/>
                <a:gd name="T41" fmla="*/ 14 h 25"/>
                <a:gd name="T42" fmla="*/ 12 w 23"/>
                <a:gd name="T43" fmla="*/ 5 h 25"/>
                <a:gd name="T44" fmla="*/ 12 w 23"/>
                <a:gd name="T45" fmla="*/ 6 h 25"/>
                <a:gd name="T46" fmla="*/ 13 w 23"/>
                <a:gd name="T47" fmla="*/ 7 h 25"/>
                <a:gd name="T48" fmla="*/ 14 w 23"/>
                <a:gd name="T49" fmla="*/ 6 h 25"/>
                <a:gd name="T50" fmla="*/ 16 w 23"/>
                <a:gd name="T51" fmla="*/ 5 h 25"/>
                <a:gd name="T52" fmla="*/ 17 w 23"/>
                <a:gd name="T53" fmla="*/ 4 h 25"/>
                <a:gd name="T54" fmla="*/ 17 w 23"/>
                <a:gd name="T55" fmla="*/ 3 h 25"/>
                <a:gd name="T56" fmla="*/ 16 w 23"/>
                <a:gd name="T57" fmla="*/ 2 h 25"/>
                <a:gd name="T58" fmla="*/ 14 w 23"/>
                <a:gd name="T59" fmla="*/ 1 h 25"/>
                <a:gd name="T60" fmla="*/ 13 w 23"/>
                <a:gd name="T61" fmla="*/ 0 h 25"/>
                <a:gd name="T62" fmla="*/ 12 w 23"/>
                <a:gd name="T63" fmla="*/ 1 h 25"/>
                <a:gd name="T64" fmla="*/ 12 w 23"/>
                <a:gd name="T65" fmla="*/ 2 h 25"/>
                <a:gd name="T66" fmla="*/ 0 w 23"/>
                <a:gd name="T67" fmla="*/ 14 h 25"/>
                <a:gd name="T68" fmla="*/ 12 w 23"/>
                <a:gd name="T69" fmla="*/ 25 h 25"/>
                <a:gd name="T70" fmla="*/ 23 w 23"/>
                <a:gd name="T71" fmla="*/ 14 h 25"/>
                <a:gd name="T72" fmla="*/ 20 w 23"/>
                <a:gd name="T73" fmla="*/ 14 h 25"/>
                <a:gd name="T74" fmla="*/ 15 w 23"/>
                <a:gd name="T75" fmla="*/ 18 h 25"/>
                <a:gd name="T76" fmla="*/ 15 w 23"/>
                <a:gd name="T77" fmla="*/ 18 h 25"/>
                <a:gd name="T78" fmla="*/ 15 w 23"/>
                <a:gd name="T79" fmla="*/ 22 h 25"/>
                <a:gd name="T80" fmla="*/ 15 w 23"/>
                <a:gd name="T81" fmla="*/ 22 h 25"/>
                <a:gd name="T82" fmla="*/ 15 w 23"/>
                <a:gd name="T83" fmla="*/ 18 h 25"/>
                <a:gd name="T84" fmla="*/ 15 w 23"/>
                <a:gd name="T85" fmla="*/ 18 h 25"/>
                <a:gd name="T86" fmla="*/ 8 w 23"/>
                <a:gd name="T87" fmla="*/ 18 h 25"/>
                <a:gd name="T88" fmla="*/ 8 w 23"/>
                <a:gd name="T89" fmla="*/ 22 h 25"/>
                <a:gd name="T90" fmla="*/ 7 w 23"/>
                <a:gd name="T91" fmla="*/ 21 h 25"/>
                <a:gd name="T92" fmla="*/ 8 w 23"/>
                <a:gd name="T93" fmla="*/ 18 h 25"/>
                <a:gd name="T94" fmla="*/ 8 w 23"/>
                <a:gd name="T95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5">
                  <a:moveTo>
                    <a:pt x="20" y="14"/>
                  </a:moveTo>
                  <a:cubicBezTo>
                    <a:pt x="20" y="16"/>
                    <a:pt x="19" y="19"/>
                    <a:pt x="18" y="20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6" y="17"/>
                    <a:pt x="5" y="18"/>
                    <a:pt x="5" y="20"/>
                  </a:cubicBezTo>
                  <a:cubicBezTo>
                    <a:pt x="4" y="18"/>
                    <a:pt x="3" y="16"/>
                    <a:pt x="3" y="14"/>
                  </a:cubicBezTo>
                  <a:cubicBezTo>
                    <a:pt x="3" y="9"/>
                    <a:pt x="7" y="5"/>
                    <a:pt x="12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2" y="7"/>
                    <a:pt x="13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5" y="2"/>
                    <a:pt x="0" y="7"/>
                    <a:pt x="0" y="14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8" y="25"/>
                    <a:pt x="23" y="20"/>
                    <a:pt x="23" y="14"/>
                  </a:cubicBezTo>
                  <a:lnTo>
                    <a:pt x="20" y="14"/>
                  </a:ln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lose/>
                  <a:moveTo>
                    <a:pt x="8" y="18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7" y="2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1" name="Oval 29"/>
            <p:cNvSpPr>
              <a:spLocks noChangeArrowheads="1"/>
            </p:cNvSpPr>
            <p:nvPr/>
          </p:nvSpPr>
          <p:spPr bwMode="auto">
            <a:xfrm>
              <a:off x="3835" y="214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62" name="Group 32"/>
          <p:cNvGrpSpPr>
            <a:grpSpLocks noChangeAspect="1"/>
          </p:cNvGrpSpPr>
          <p:nvPr/>
        </p:nvGrpSpPr>
        <p:grpSpPr bwMode="auto">
          <a:xfrm>
            <a:off x="2712911" y="5265536"/>
            <a:ext cx="471328" cy="306909"/>
            <a:chOff x="3798" y="2129"/>
            <a:chExt cx="86" cy="56"/>
          </a:xfr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64" name="Freeform 33"/>
            <p:cNvSpPr>
              <a:spLocks/>
            </p:cNvSpPr>
            <p:nvPr/>
          </p:nvSpPr>
          <p:spPr bwMode="auto">
            <a:xfrm>
              <a:off x="3798" y="2129"/>
              <a:ext cx="86" cy="51"/>
            </a:xfrm>
            <a:custGeom>
              <a:avLst/>
              <a:gdLst>
                <a:gd name="T0" fmla="*/ 32 w 33"/>
                <a:gd name="T1" fmla="*/ 3 h 19"/>
                <a:gd name="T2" fmla="*/ 32 w 33"/>
                <a:gd name="T3" fmla="*/ 3 h 19"/>
                <a:gd name="T4" fmla="*/ 32 w 33"/>
                <a:gd name="T5" fmla="*/ 1 h 19"/>
                <a:gd name="T6" fmla="*/ 32 w 33"/>
                <a:gd name="T7" fmla="*/ 1 h 19"/>
                <a:gd name="T8" fmla="*/ 32 w 33"/>
                <a:gd name="T9" fmla="*/ 0 h 19"/>
                <a:gd name="T10" fmla="*/ 32 w 33"/>
                <a:gd name="T11" fmla="*/ 0 h 19"/>
                <a:gd name="T12" fmla="*/ 30 w 33"/>
                <a:gd name="T13" fmla="*/ 1 h 19"/>
                <a:gd name="T14" fmla="*/ 29 w 33"/>
                <a:gd name="T15" fmla="*/ 1 h 19"/>
                <a:gd name="T16" fmla="*/ 29 w 33"/>
                <a:gd name="T17" fmla="*/ 2 h 19"/>
                <a:gd name="T18" fmla="*/ 29 w 33"/>
                <a:gd name="T19" fmla="*/ 2 h 19"/>
                <a:gd name="T20" fmla="*/ 30 w 33"/>
                <a:gd name="T21" fmla="*/ 2 h 19"/>
                <a:gd name="T22" fmla="*/ 20 w 33"/>
                <a:gd name="T23" fmla="*/ 11 h 19"/>
                <a:gd name="T24" fmla="*/ 15 w 33"/>
                <a:gd name="T25" fmla="*/ 5 h 19"/>
                <a:gd name="T26" fmla="*/ 0 w 33"/>
                <a:gd name="T27" fmla="*/ 19 h 19"/>
                <a:gd name="T28" fmla="*/ 0 w 33"/>
                <a:gd name="T29" fmla="*/ 19 h 19"/>
                <a:gd name="T30" fmla="*/ 14 w 33"/>
                <a:gd name="T31" fmla="*/ 6 h 19"/>
                <a:gd name="T32" fmla="*/ 20 w 33"/>
                <a:gd name="T33" fmla="*/ 12 h 19"/>
                <a:gd name="T34" fmla="*/ 30 w 33"/>
                <a:gd name="T35" fmla="*/ 3 h 19"/>
                <a:gd name="T36" fmla="*/ 31 w 33"/>
                <a:gd name="T37" fmla="*/ 3 h 19"/>
                <a:gd name="T38" fmla="*/ 31 w 33"/>
                <a:gd name="T39" fmla="*/ 4 h 19"/>
                <a:gd name="T40" fmla="*/ 32 w 33"/>
                <a:gd name="T4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19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30" y="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4"/>
                    <a:pt x="3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5" name="Freeform 34"/>
            <p:cNvSpPr>
              <a:spLocks/>
            </p:cNvSpPr>
            <p:nvPr/>
          </p:nvSpPr>
          <p:spPr bwMode="auto">
            <a:xfrm>
              <a:off x="3866" y="2140"/>
              <a:ext cx="8" cy="45"/>
            </a:xfrm>
            <a:custGeom>
              <a:avLst/>
              <a:gdLst>
                <a:gd name="T0" fmla="*/ 0 w 8"/>
                <a:gd name="T1" fmla="*/ 11 h 45"/>
                <a:gd name="T2" fmla="*/ 0 w 8"/>
                <a:gd name="T3" fmla="*/ 45 h 45"/>
                <a:gd name="T4" fmla="*/ 8 w 8"/>
                <a:gd name="T5" fmla="*/ 45 h 45"/>
                <a:gd name="T6" fmla="*/ 8 w 8"/>
                <a:gd name="T7" fmla="*/ 0 h 45"/>
                <a:gd name="T8" fmla="*/ 0 w 8"/>
                <a:gd name="T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5">
                  <a:moveTo>
                    <a:pt x="0" y="11"/>
                  </a:moveTo>
                  <a:lnTo>
                    <a:pt x="0" y="45"/>
                  </a:lnTo>
                  <a:lnTo>
                    <a:pt x="8" y="45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6" name="Freeform 35"/>
            <p:cNvSpPr>
              <a:spLocks/>
            </p:cNvSpPr>
            <p:nvPr/>
          </p:nvSpPr>
          <p:spPr bwMode="auto">
            <a:xfrm>
              <a:off x="3853" y="2153"/>
              <a:ext cx="8" cy="32"/>
            </a:xfrm>
            <a:custGeom>
              <a:avLst/>
              <a:gdLst>
                <a:gd name="T0" fmla="*/ 0 w 8"/>
                <a:gd name="T1" fmla="*/ 8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0 h 32"/>
                <a:gd name="T8" fmla="*/ 0 w 8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8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7" name="Freeform 36"/>
            <p:cNvSpPr>
              <a:spLocks/>
            </p:cNvSpPr>
            <p:nvPr/>
          </p:nvSpPr>
          <p:spPr bwMode="auto">
            <a:xfrm>
              <a:off x="3840" y="2153"/>
              <a:ext cx="8" cy="32"/>
            </a:xfrm>
            <a:custGeom>
              <a:avLst/>
              <a:gdLst>
                <a:gd name="T0" fmla="*/ 0 w 8"/>
                <a:gd name="T1" fmla="*/ 0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8 h 32"/>
                <a:gd name="T8" fmla="*/ 0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8" name="Freeform 37"/>
            <p:cNvSpPr>
              <a:spLocks/>
            </p:cNvSpPr>
            <p:nvPr/>
          </p:nvSpPr>
          <p:spPr bwMode="auto">
            <a:xfrm>
              <a:off x="3827" y="2148"/>
              <a:ext cx="8" cy="37"/>
            </a:xfrm>
            <a:custGeom>
              <a:avLst/>
              <a:gdLst>
                <a:gd name="T0" fmla="*/ 8 w 8"/>
                <a:gd name="T1" fmla="*/ 0 h 37"/>
                <a:gd name="T2" fmla="*/ 0 w 8"/>
                <a:gd name="T3" fmla="*/ 8 h 37"/>
                <a:gd name="T4" fmla="*/ 0 w 8"/>
                <a:gd name="T5" fmla="*/ 37 h 37"/>
                <a:gd name="T6" fmla="*/ 8 w 8"/>
                <a:gd name="T7" fmla="*/ 37 h 37"/>
                <a:gd name="T8" fmla="*/ 8 w 8"/>
                <a:gd name="T9" fmla="*/ 0 h 37"/>
                <a:gd name="T10" fmla="*/ 8 w 8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7">
                  <a:moveTo>
                    <a:pt x="8" y="0"/>
                  </a:moveTo>
                  <a:lnTo>
                    <a:pt x="0" y="8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69" name="Freeform 38"/>
            <p:cNvSpPr>
              <a:spLocks/>
            </p:cNvSpPr>
            <p:nvPr/>
          </p:nvSpPr>
          <p:spPr bwMode="auto">
            <a:xfrm>
              <a:off x="3814" y="2161"/>
              <a:ext cx="8" cy="24"/>
            </a:xfrm>
            <a:custGeom>
              <a:avLst/>
              <a:gdLst>
                <a:gd name="T0" fmla="*/ 0 w 8"/>
                <a:gd name="T1" fmla="*/ 8 h 24"/>
                <a:gd name="T2" fmla="*/ 0 w 8"/>
                <a:gd name="T3" fmla="*/ 24 h 24"/>
                <a:gd name="T4" fmla="*/ 8 w 8"/>
                <a:gd name="T5" fmla="*/ 24 h 24"/>
                <a:gd name="T6" fmla="*/ 8 w 8"/>
                <a:gd name="T7" fmla="*/ 0 h 24"/>
                <a:gd name="T8" fmla="*/ 0 w 8"/>
                <a:gd name="T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0" y="8"/>
                  </a:moveTo>
                  <a:lnTo>
                    <a:pt x="0" y="24"/>
                  </a:lnTo>
                  <a:lnTo>
                    <a:pt x="8" y="24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0" name="Freeform 39"/>
            <p:cNvSpPr>
              <a:spLocks/>
            </p:cNvSpPr>
            <p:nvPr/>
          </p:nvSpPr>
          <p:spPr bwMode="auto">
            <a:xfrm>
              <a:off x="3801" y="2172"/>
              <a:ext cx="8" cy="13"/>
            </a:xfrm>
            <a:custGeom>
              <a:avLst/>
              <a:gdLst>
                <a:gd name="T0" fmla="*/ 0 w 8"/>
                <a:gd name="T1" fmla="*/ 8 h 13"/>
                <a:gd name="T2" fmla="*/ 0 w 8"/>
                <a:gd name="T3" fmla="*/ 13 h 13"/>
                <a:gd name="T4" fmla="*/ 8 w 8"/>
                <a:gd name="T5" fmla="*/ 13 h 13"/>
                <a:gd name="T6" fmla="*/ 8 w 8"/>
                <a:gd name="T7" fmla="*/ 0 h 13"/>
                <a:gd name="T8" fmla="*/ 0 w 8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8"/>
                  </a:moveTo>
                  <a:lnTo>
                    <a:pt x="0" y="13"/>
                  </a:lnTo>
                  <a:lnTo>
                    <a:pt x="8" y="13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1" name="Freeform 40"/>
            <p:cNvSpPr>
              <a:spLocks/>
            </p:cNvSpPr>
            <p:nvPr/>
          </p:nvSpPr>
          <p:spPr bwMode="auto">
            <a:xfrm>
              <a:off x="3798" y="2129"/>
              <a:ext cx="86" cy="51"/>
            </a:xfrm>
            <a:custGeom>
              <a:avLst/>
              <a:gdLst>
                <a:gd name="T0" fmla="*/ 32 w 33"/>
                <a:gd name="T1" fmla="*/ 3 h 19"/>
                <a:gd name="T2" fmla="*/ 32 w 33"/>
                <a:gd name="T3" fmla="*/ 3 h 19"/>
                <a:gd name="T4" fmla="*/ 32 w 33"/>
                <a:gd name="T5" fmla="*/ 1 h 19"/>
                <a:gd name="T6" fmla="*/ 32 w 33"/>
                <a:gd name="T7" fmla="*/ 1 h 19"/>
                <a:gd name="T8" fmla="*/ 32 w 33"/>
                <a:gd name="T9" fmla="*/ 0 h 19"/>
                <a:gd name="T10" fmla="*/ 32 w 33"/>
                <a:gd name="T11" fmla="*/ 0 h 19"/>
                <a:gd name="T12" fmla="*/ 30 w 33"/>
                <a:gd name="T13" fmla="*/ 1 h 19"/>
                <a:gd name="T14" fmla="*/ 29 w 33"/>
                <a:gd name="T15" fmla="*/ 1 h 19"/>
                <a:gd name="T16" fmla="*/ 29 w 33"/>
                <a:gd name="T17" fmla="*/ 2 h 19"/>
                <a:gd name="T18" fmla="*/ 29 w 33"/>
                <a:gd name="T19" fmla="*/ 2 h 19"/>
                <a:gd name="T20" fmla="*/ 30 w 33"/>
                <a:gd name="T21" fmla="*/ 2 h 19"/>
                <a:gd name="T22" fmla="*/ 20 w 33"/>
                <a:gd name="T23" fmla="*/ 11 h 19"/>
                <a:gd name="T24" fmla="*/ 15 w 33"/>
                <a:gd name="T25" fmla="*/ 5 h 19"/>
                <a:gd name="T26" fmla="*/ 0 w 33"/>
                <a:gd name="T27" fmla="*/ 19 h 19"/>
                <a:gd name="T28" fmla="*/ 0 w 33"/>
                <a:gd name="T29" fmla="*/ 19 h 19"/>
                <a:gd name="T30" fmla="*/ 14 w 33"/>
                <a:gd name="T31" fmla="*/ 6 h 19"/>
                <a:gd name="T32" fmla="*/ 20 w 33"/>
                <a:gd name="T33" fmla="*/ 12 h 19"/>
                <a:gd name="T34" fmla="*/ 30 w 33"/>
                <a:gd name="T35" fmla="*/ 3 h 19"/>
                <a:gd name="T36" fmla="*/ 31 w 33"/>
                <a:gd name="T37" fmla="*/ 3 h 19"/>
                <a:gd name="T38" fmla="*/ 31 w 33"/>
                <a:gd name="T39" fmla="*/ 4 h 19"/>
                <a:gd name="T40" fmla="*/ 32 w 33"/>
                <a:gd name="T4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19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30" y="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4"/>
                    <a:pt x="3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2" name="Freeform 41"/>
            <p:cNvSpPr>
              <a:spLocks/>
            </p:cNvSpPr>
            <p:nvPr/>
          </p:nvSpPr>
          <p:spPr bwMode="auto">
            <a:xfrm>
              <a:off x="3866" y="2140"/>
              <a:ext cx="8" cy="45"/>
            </a:xfrm>
            <a:custGeom>
              <a:avLst/>
              <a:gdLst>
                <a:gd name="T0" fmla="*/ 0 w 8"/>
                <a:gd name="T1" fmla="*/ 11 h 45"/>
                <a:gd name="T2" fmla="*/ 0 w 8"/>
                <a:gd name="T3" fmla="*/ 45 h 45"/>
                <a:gd name="T4" fmla="*/ 8 w 8"/>
                <a:gd name="T5" fmla="*/ 45 h 45"/>
                <a:gd name="T6" fmla="*/ 8 w 8"/>
                <a:gd name="T7" fmla="*/ 0 h 45"/>
                <a:gd name="T8" fmla="*/ 0 w 8"/>
                <a:gd name="T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5">
                  <a:moveTo>
                    <a:pt x="0" y="11"/>
                  </a:moveTo>
                  <a:lnTo>
                    <a:pt x="0" y="45"/>
                  </a:lnTo>
                  <a:lnTo>
                    <a:pt x="8" y="45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3" name="Freeform 42"/>
            <p:cNvSpPr>
              <a:spLocks/>
            </p:cNvSpPr>
            <p:nvPr/>
          </p:nvSpPr>
          <p:spPr bwMode="auto">
            <a:xfrm>
              <a:off x="3853" y="2153"/>
              <a:ext cx="8" cy="32"/>
            </a:xfrm>
            <a:custGeom>
              <a:avLst/>
              <a:gdLst>
                <a:gd name="T0" fmla="*/ 0 w 8"/>
                <a:gd name="T1" fmla="*/ 8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0 h 32"/>
                <a:gd name="T8" fmla="*/ 0 w 8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8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4" name="Freeform 43"/>
            <p:cNvSpPr>
              <a:spLocks/>
            </p:cNvSpPr>
            <p:nvPr/>
          </p:nvSpPr>
          <p:spPr bwMode="auto">
            <a:xfrm>
              <a:off x="3840" y="2153"/>
              <a:ext cx="8" cy="32"/>
            </a:xfrm>
            <a:custGeom>
              <a:avLst/>
              <a:gdLst>
                <a:gd name="T0" fmla="*/ 0 w 8"/>
                <a:gd name="T1" fmla="*/ 0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8 h 32"/>
                <a:gd name="T8" fmla="*/ 0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5" name="Freeform 44"/>
            <p:cNvSpPr>
              <a:spLocks/>
            </p:cNvSpPr>
            <p:nvPr/>
          </p:nvSpPr>
          <p:spPr bwMode="auto">
            <a:xfrm>
              <a:off x="3827" y="2148"/>
              <a:ext cx="8" cy="37"/>
            </a:xfrm>
            <a:custGeom>
              <a:avLst/>
              <a:gdLst>
                <a:gd name="T0" fmla="*/ 8 w 8"/>
                <a:gd name="T1" fmla="*/ 0 h 37"/>
                <a:gd name="T2" fmla="*/ 0 w 8"/>
                <a:gd name="T3" fmla="*/ 8 h 37"/>
                <a:gd name="T4" fmla="*/ 0 w 8"/>
                <a:gd name="T5" fmla="*/ 37 h 37"/>
                <a:gd name="T6" fmla="*/ 8 w 8"/>
                <a:gd name="T7" fmla="*/ 37 h 37"/>
                <a:gd name="T8" fmla="*/ 8 w 8"/>
                <a:gd name="T9" fmla="*/ 0 h 37"/>
                <a:gd name="T10" fmla="*/ 8 w 8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7">
                  <a:moveTo>
                    <a:pt x="8" y="0"/>
                  </a:moveTo>
                  <a:lnTo>
                    <a:pt x="0" y="8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6" name="Freeform 45"/>
            <p:cNvSpPr>
              <a:spLocks/>
            </p:cNvSpPr>
            <p:nvPr/>
          </p:nvSpPr>
          <p:spPr bwMode="auto">
            <a:xfrm>
              <a:off x="3814" y="2161"/>
              <a:ext cx="8" cy="24"/>
            </a:xfrm>
            <a:custGeom>
              <a:avLst/>
              <a:gdLst>
                <a:gd name="T0" fmla="*/ 0 w 8"/>
                <a:gd name="T1" fmla="*/ 8 h 24"/>
                <a:gd name="T2" fmla="*/ 0 w 8"/>
                <a:gd name="T3" fmla="*/ 24 h 24"/>
                <a:gd name="T4" fmla="*/ 8 w 8"/>
                <a:gd name="T5" fmla="*/ 24 h 24"/>
                <a:gd name="T6" fmla="*/ 8 w 8"/>
                <a:gd name="T7" fmla="*/ 0 h 24"/>
                <a:gd name="T8" fmla="*/ 0 w 8"/>
                <a:gd name="T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0" y="8"/>
                  </a:moveTo>
                  <a:lnTo>
                    <a:pt x="0" y="24"/>
                  </a:lnTo>
                  <a:lnTo>
                    <a:pt x="8" y="24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77" name="Freeform 46"/>
            <p:cNvSpPr>
              <a:spLocks/>
            </p:cNvSpPr>
            <p:nvPr/>
          </p:nvSpPr>
          <p:spPr bwMode="auto">
            <a:xfrm>
              <a:off x="3801" y="2172"/>
              <a:ext cx="8" cy="13"/>
            </a:xfrm>
            <a:custGeom>
              <a:avLst/>
              <a:gdLst>
                <a:gd name="T0" fmla="*/ 0 w 8"/>
                <a:gd name="T1" fmla="*/ 8 h 13"/>
                <a:gd name="T2" fmla="*/ 0 w 8"/>
                <a:gd name="T3" fmla="*/ 13 h 13"/>
                <a:gd name="T4" fmla="*/ 8 w 8"/>
                <a:gd name="T5" fmla="*/ 13 h 13"/>
                <a:gd name="T6" fmla="*/ 8 w 8"/>
                <a:gd name="T7" fmla="*/ 0 h 13"/>
                <a:gd name="T8" fmla="*/ 0 w 8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8"/>
                  </a:moveTo>
                  <a:lnTo>
                    <a:pt x="0" y="13"/>
                  </a:lnTo>
                  <a:lnTo>
                    <a:pt x="8" y="13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213148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2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2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1" grpId="0" animBg="1"/>
      <p:bldP spid="162" grpId="0" animBg="1"/>
      <p:bldP spid="163" grpId="0" animBg="1"/>
      <p:bldP spid="164" grpId="0" animBg="1"/>
      <p:bldP spid="160" grpId="0" animBg="1"/>
      <p:bldP spid="165" grpId="0"/>
      <p:bldP spid="223" grpId="0"/>
      <p:bldP spid="224" grpId="0"/>
      <p:bldP spid="225" grpId="0"/>
      <p:bldP spid="226" grpId="0"/>
      <p:bldP spid="228" grpId="0"/>
      <p:bldP spid="229" grpId="0"/>
      <p:bldP spid="230" grpId="0"/>
      <p:bldP spid="231" grpId="0"/>
      <p:bldP spid="23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图表 34"/>
          <p:cNvGraphicFramePr/>
          <p:nvPr>
            <p:extLst/>
          </p:nvPr>
        </p:nvGraphicFramePr>
        <p:xfrm>
          <a:off x="2202150" y="919900"/>
          <a:ext cx="7787703" cy="269956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65" name="矩形 64"/>
          <p:cNvSpPr/>
          <p:nvPr/>
        </p:nvSpPr>
        <p:spPr>
          <a:xfrm>
            <a:off x="0" y="4318158"/>
            <a:ext cx="12192000" cy="1865100"/>
          </a:xfrm>
          <a:prstGeom prst="rect">
            <a:avLst/>
          </a:prstGeom>
          <a:gradFill>
            <a:gsLst>
              <a:gs pos="0">
                <a:schemeClr val="bg1">
                  <a:lumMod val="75000"/>
                  <a:alpha val="51000"/>
                </a:schemeClr>
              </a:gs>
              <a:gs pos="100000">
                <a:srgbClr val="F4F3F2">
                  <a:alpha val="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椭圆 27"/>
          <p:cNvSpPr/>
          <p:nvPr/>
        </p:nvSpPr>
        <p:spPr>
          <a:xfrm>
            <a:off x="3772473" y="4699764"/>
            <a:ext cx="1719705" cy="34556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rgbClr val="EAE9E9">
                  <a:alpha val="55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9" name="椭圆 28"/>
          <p:cNvSpPr/>
          <p:nvPr/>
        </p:nvSpPr>
        <p:spPr>
          <a:xfrm>
            <a:off x="5236149" y="4699764"/>
            <a:ext cx="1719705" cy="34556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rgbClr val="EAE9E9">
                  <a:alpha val="55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0" name="椭圆 29"/>
          <p:cNvSpPr/>
          <p:nvPr/>
        </p:nvSpPr>
        <p:spPr>
          <a:xfrm>
            <a:off x="6699824" y="4699764"/>
            <a:ext cx="1719705" cy="34556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rgbClr val="EAE9E9">
                  <a:alpha val="55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椭圆 30"/>
          <p:cNvSpPr/>
          <p:nvPr/>
        </p:nvSpPr>
        <p:spPr>
          <a:xfrm>
            <a:off x="8163498" y="4699764"/>
            <a:ext cx="1719705" cy="34556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rgbClr val="EAE9E9">
                  <a:alpha val="55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2" name="椭圆 21"/>
          <p:cNvSpPr/>
          <p:nvPr/>
        </p:nvSpPr>
        <p:spPr>
          <a:xfrm>
            <a:off x="2308798" y="4699764"/>
            <a:ext cx="1719705" cy="345568"/>
          </a:xfrm>
          <a:prstGeom prst="ellipse">
            <a:avLst/>
          </a:prstGeom>
          <a:gradFill flip="none" rotWithShape="1">
            <a:gsLst>
              <a:gs pos="0">
                <a:schemeClr val="tx1">
                  <a:alpha val="67000"/>
                </a:schemeClr>
              </a:gs>
              <a:gs pos="100000">
                <a:srgbClr val="EAE9E9">
                  <a:alpha val="55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14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2744949" y="3511302"/>
            <a:ext cx="847404" cy="1366927"/>
            <a:chOff x="2181726" y="3356503"/>
            <a:chExt cx="1025358" cy="1653982"/>
          </a:xfrm>
        </p:grpSpPr>
        <p:sp>
          <p:nvSpPr>
            <p:cNvPr id="5" name="矩形 4"/>
            <p:cNvSpPr/>
            <p:nvPr/>
          </p:nvSpPr>
          <p:spPr>
            <a:xfrm>
              <a:off x="2181726" y="3667987"/>
              <a:ext cx="1025358" cy="1342498"/>
            </a:xfrm>
            <a:prstGeom prst="rect">
              <a:avLst/>
            </a:prstGeom>
            <a:gradFill flip="none" rotWithShape="1">
              <a:gsLst>
                <a:gs pos="0">
                  <a:srgbClr val="F69200"/>
                </a:gs>
                <a:gs pos="100000">
                  <a:srgbClr val="FFD28F"/>
                </a:gs>
              </a:gsLst>
              <a:lin ang="5400000" scaled="1"/>
              <a:tileRect/>
            </a:gradFill>
            <a:ln>
              <a:noFill/>
            </a:ln>
            <a:effectLst>
              <a:reflection blurRad="25400" stA="50000" endA="300" endPos="3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梯形 5"/>
            <p:cNvSpPr/>
            <p:nvPr/>
          </p:nvSpPr>
          <p:spPr>
            <a:xfrm>
              <a:off x="2181727" y="3356503"/>
              <a:ext cx="1025357" cy="311484"/>
            </a:xfrm>
            <a:prstGeom prst="trapezoid">
              <a:avLst>
                <a:gd name="adj" fmla="val 30037"/>
              </a:avLst>
            </a:prstGeom>
            <a:gradFill>
              <a:gsLst>
                <a:gs pos="0">
                  <a:srgbClr val="F69200"/>
                </a:gs>
                <a:gs pos="100000">
                  <a:srgbClr val="FFD28F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4208624" y="3135174"/>
            <a:ext cx="847405" cy="1743052"/>
            <a:chOff x="2181725" y="2901392"/>
            <a:chExt cx="1025359" cy="2109093"/>
          </a:xfrm>
        </p:grpSpPr>
        <p:sp>
          <p:nvSpPr>
            <p:cNvPr id="9" name="矩形 8"/>
            <p:cNvSpPr/>
            <p:nvPr/>
          </p:nvSpPr>
          <p:spPr>
            <a:xfrm>
              <a:off x="2181726" y="3210524"/>
              <a:ext cx="1025358" cy="1799961"/>
            </a:xfrm>
            <a:prstGeom prst="rect">
              <a:avLst/>
            </a:prstGeom>
            <a:gradFill flip="none" rotWithShape="1">
              <a:gsLst>
                <a:gs pos="0">
                  <a:srgbClr val="018B99"/>
                </a:gs>
                <a:gs pos="100000">
                  <a:srgbClr val="01DEF5"/>
                </a:gs>
              </a:gsLst>
              <a:lin ang="5400000" scaled="1"/>
              <a:tileRect/>
            </a:gradFill>
            <a:ln>
              <a:noFill/>
            </a:ln>
            <a:effectLst>
              <a:reflection blurRad="25400" stA="50000" endA="300" endPos="30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梯形 9"/>
            <p:cNvSpPr/>
            <p:nvPr/>
          </p:nvSpPr>
          <p:spPr>
            <a:xfrm>
              <a:off x="2181725" y="2901392"/>
              <a:ext cx="1025357" cy="311484"/>
            </a:xfrm>
            <a:prstGeom prst="trapezoid">
              <a:avLst>
                <a:gd name="adj" fmla="val 30037"/>
              </a:avLst>
            </a:prstGeom>
            <a:gradFill>
              <a:gsLst>
                <a:gs pos="0">
                  <a:srgbClr val="018B99"/>
                </a:gs>
                <a:gs pos="100000">
                  <a:srgbClr val="01DEF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5671565" y="2457427"/>
            <a:ext cx="848137" cy="2420799"/>
            <a:chOff x="2180839" y="2081320"/>
            <a:chExt cx="1026245" cy="2929167"/>
          </a:xfrm>
        </p:grpSpPr>
        <p:sp>
          <p:nvSpPr>
            <p:cNvPr id="12" name="矩形 11"/>
            <p:cNvSpPr/>
            <p:nvPr/>
          </p:nvSpPr>
          <p:spPr>
            <a:xfrm>
              <a:off x="2181726" y="2381006"/>
              <a:ext cx="1025358" cy="2629481"/>
            </a:xfrm>
            <a:prstGeom prst="rect">
              <a:avLst/>
            </a:prstGeom>
            <a:gradFill flip="none" rotWithShape="1">
              <a:gsLst>
                <a:gs pos="0">
                  <a:srgbClr val="DC2828"/>
                </a:gs>
                <a:gs pos="100000">
                  <a:srgbClr val="EE9696"/>
                </a:gs>
              </a:gsLst>
              <a:lin ang="5400000" scaled="1"/>
              <a:tileRect/>
            </a:gradFill>
            <a:ln>
              <a:noFill/>
            </a:ln>
            <a:effectLst>
              <a:reflection blurRad="25400" stA="50000" endA="300" endPos="21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梯形 12"/>
            <p:cNvSpPr/>
            <p:nvPr/>
          </p:nvSpPr>
          <p:spPr>
            <a:xfrm>
              <a:off x="2180839" y="2081320"/>
              <a:ext cx="1025357" cy="311484"/>
            </a:xfrm>
            <a:prstGeom prst="trapezoid">
              <a:avLst>
                <a:gd name="adj" fmla="val 30037"/>
              </a:avLst>
            </a:prstGeom>
            <a:gradFill>
              <a:gsLst>
                <a:gs pos="0">
                  <a:srgbClr val="DC2B2B"/>
                </a:gs>
                <a:gs pos="100000">
                  <a:srgbClr val="EE9595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7135974" y="2773525"/>
            <a:ext cx="847404" cy="2104699"/>
            <a:chOff x="2181726" y="2463800"/>
            <a:chExt cx="1025358" cy="2546685"/>
          </a:xfrm>
        </p:grpSpPr>
        <p:sp>
          <p:nvSpPr>
            <p:cNvPr id="15" name="矩形 14"/>
            <p:cNvSpPr/>
            <p:nvPr/>
          </p:nvSpPr>
          <p:spPr>
            <a:xfrm>
              <a:off x="2181726" y="2775284"/>
              <a:ext cx="1025358" cy="2235201"/>
            </a:xfrm>
            <a:prstGeom prst="rect">
              <a:avLst/>
            </a:prstGeom>
            <a:gradFill flip="none" rotWithShape="1">
              <a:gsLst>
                <a:gs pos="0">
                  <a:srgbClr val="008E76"/>
                </a:gs>
                <a:gs pos="100000">
                  <a:srgbClr val="00E6C0"/>
                </a:gs>
              </a:gsLst>
              <a:lin ang="5400000" scaled="1"/>
              <a:tileRect/>
            </a:gradFill>
            <a:ln>
              <a:noFill/>
            </a:ln>
            <a:effectLst>
              <a:reflection blurRad="25400" stA="50000" endA="300" endPos="24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梯形 15"/>
            <p:cNvSpPr/>
            <p:nvPr/>
          </p:nvSpPr>
          <p:spPr>
            <a:xfrm>
              <a:off x="2181726" y="2463800"/>
              <a:ext cx="1025357" cy="311484"/>
            </a:xfrm>
            <a:prstGeom prst="trapezoid">
              <a:avLst>
                <a:gd name="adj" fmla="val 30037"/>
              </a:avLst>
            </a:prstGeom>
            <a:gradFill>
              <a:gsLst>
                <a:gs pos="0">
                  <a:srgbClr val="008E76"/>
                </a:gs>
                <a:gs pos="100000">
                  <a:srgbClr val="00E6C0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8599649" y="1889549"/>
            <a:ext cx="847404" cy="2988675"/>
            <a:chOff x="2181726" y="1394188"/>
            <a:chExt cx="1025358" cy="3616297"/>
          </a:xfrm>
        </p:grpSpPr>
        <p:sp>
          <p:nvSpPr>
            <p:cNvPr id="18" name="矩形 17"/>
            <p:cNvSpPr/>
            <p:nvPr/>
          </p:nvSpPr>
          <p:spPr>
            <a:xfrm>
              <a:off x="2181726" y="1701015"/>
              <a:ext cx="1025358" cy="3309470"/>
            </a:xfrm>
            <a:prstGeom prst="rect">
              <a:avLst/>
            </a:prstGeom>
            <a:gradFill flip="none" rotWithShape="1">
              <a:gsLst>
                <a:gs pos="0">
                  <a:srgbClr val="663A77"/>
                </a:gs>
                <a:gs pos="100000">
                  <a:srgbClr val="965AAE"/>
                </a:gs>
              </a:gsLst>
              <a:lin ang="5400000" scaled="1"/>
              <a:tileRect/>
            </a:gradFill>
            <a:ln>
              <a:noFill/>
            </a:ln>
            <a:effectLst>
              <a:reflection blurRad="25400" stA="50000" endA="300" endPos="150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梯形 18"/>
            <p:cNvSpPr/>
            <p:nvPr/>
          </p:nvSpPr>
          <p:spPr>
            <a:xfrm>
              <a:off x="2181726" y="1394188"/>
              <a:ext cx="1025357" cy="311484"/>
            </a:xfrm>
            <a:prstGeom prst="trapezoid">
              <a:avLst>
                <a:gd name="adj" fmla="val 30037"/>
              </a:avLst>
            </a:prstGeom>
            <a:gradFill>
              <a:gsLst>
                <a:gs pos="0">
                  <a:srgbClr val="663A77"/>
                </a:gs>
                <a:gs pos="100000">
                  <a:srgbClr val="965AAE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2" name="文本框 31"/>
          <p:cNvSpPr txBox="1"/>
          <p:nvPr/>
        </p:nvSpPr>
        <p:spPr>
          <a:xfrm>
            <a:off x="2709577" y="4503217"/>
            <a:ext cx="91814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2010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185700" y="4503216"/>
            <a:ext cx="91814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2011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631432" y="4503217"/>
            <a:ext cx="91814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2012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7100601" y="4503217"/>
            <a:ext cx="91814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2013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564276" y="4503217"/>
            <a:ext cx="91814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2014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2518980" y="5247730"/>
            <a:ext cx="1283333" cy="74917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3990658" y="5247730"/>
            <a:ext cx="1283333" cy="74917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5448836" y="5247730"/>
            <a:ext cx="1283333" cy="74917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6918007" y="5247730"/>
            <a:ext cx="1283333" cy="74917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8381682" y="5247730"/>
            <a:ext cx="1283333" cy="74917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grpSp>
        <p:nvGrpSpPr>
          <p:cNvPr id="60" name="组合 59"/>
          <p:cNvGrpSpPr/>
          <p:nvPr/>
        </p:nvGrpSpPr>
        <p:grpSpPr>
          <a:xfrm>
            <a:off x="3050641" y="4043277"/>
            <a:ext cx="236016" cy="284535"/>
            <a:chOff x="3050641" y="4202476"/>
            <a:chExt cx="236016" cy="284535"/>
          </a:xfrm>
        </p:grpSpPr>
        <p:sp>
          <p:nvSpPr>
            <p:cNvPr id="57" name="任意多边形 56"/>
            <p:cNvSpPr/>
            <p:nvPr/>
          </p:nvSpPr>
          <p:spPr>
            <a:xfrm>
              <a:off x="3050641" y="4202476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8" name="任意多边形 57"/>
            <p:cNvSpPr/>
            <p:nvPr/>
          </p:nvSpPr>
          <p:spPr>
            <a:xfrm>
              <a:off x="3050641" y="4288043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3050641" y="4374174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1" name="组合 60"/>
          <p:cNvGrpSpPr/>
          <p:nvPr/>
        </p:nvGrpSpPr>
        <p:grpSpPr>
          <a:xfrm>
            <a:off x="4510773" y="4043277"/>
            <a:ext cx="236016" cy="284535"/>
            <a:chOff x="3050641" y="4202476"/>
            <a:chExt cx="236016" cy="284535"/>
          </a:xfrm>
        </p:grpSpPr>
        <p:sp>
          <p:nvSpPr>
            <p:cNvPr id="62" name="任意多边形 61"/>
            <p:cNvSpPr/>
            <p:nvPr/>
          </p:nvSpPr>
          <p:spPr>
            <a:xfrm>
              <a:off x="3050641" y="4202476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3" name="任意多边形 62"/>
            <p:cNvSpPr/>
            <p:nvPr/>
          </p:nvSpPr>
          <p:spPr>
            <a:xfrm>
              <a:off x="3050641" y="4288043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任意多边形 63"/>
            <p:cNvSpPr/>
            <p:nvPr/>
          </p:nvSpPr>
          <p:spPr>
            <a:xfrm>
              <a:off x="3050641" y="4374174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972495" y="4043277"/>
            <a:ext cx="236016" cy="284535"/>
            <a:chOff x="3050641" y="4202476"/>
            <a:chExt cx="236016" cy="284535"/>
          </a:xfrm>
        </p:grpSpPr>
        <p:sp>
          <p:nvSpPr>
            <p:cNvPr id="73" name="任意多边形 72"/>
            <p:cNvSpPr/>
            <p:nvPr/>
          </p:nvSpPr>
          <p:spPr>
            <a:xfrm>
              <a:off x="3050641" y="4202476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4" name="任意多边形 73"/>
            <p:cNvSpPr/>
            <p:nvPr/>
          </p:nvSpPr>
          <p:spPr>
            <a:xfrm>
              <a:off x="3050641" y="4288043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3050641" y="4374174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0" name="组合 79"/>
          <p:cNvGrpSpPr/>
          <p:nvPr/>
        </p:nvGrpSpPr>
        <p:grpSpPr>
          <a:xfrm>
            <a:off x="7441664" y="4043277"/>
            <a:ext cx="236016" cy="284535"/>
            <a:chOff x="3050641" y="4202476"/>
            <a:chExt cx="236016" cy="284535"/>
          </a:xfrm>
        </p:grpSpPr>
        <p:sp>
          <p:nvSpPr>
            <p:cNvPr id="81" name="任意多边形 80"/>
            <p:cNvSpPr/>
            <p:nvPr/>
          </p:nvSpPr>
          <p:spPr>
            <a:xfrm>
              <a:off x="3050641" y="4202476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2" name="任意多边形 81"/>
            <p:cNvSpPr/>
            <p:nvPr/>
          </p:nvSpPr>
          <p:spPr>
            <a:xfrm>
              <a:off x="3050641" y="4288043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" name="任意多边形 82"/>
            <p:cNvSpPr/>
            <p:nvPr/>
          </p:nvSpPr>
          <p:spPr>
            <a:xfrm>
              <a:off x="3050641" y="4374174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4" name="组合 83"/>
          <p:cNvGrpSpPr/>
          <p:nvPr/>
        </p:nvGrpSpPr>
        <p:grpSpPr>
          <a:xfrm>
            <a:off x="8905339" y="4043277"/>
            <a:ext cx="236016" cy="284535"/>
            <a:chOff x="3050641" y="4202476"/>
            <a:chExt cx="236016" cy="284535"/>
          </a:xfrm>
        </p:grpSpPr>
        <p:sp>
          <p:nvSpPr>
            <p:cNvPr id="85" name="任意多边形 84"/>
            <p:cNvSpPr/>
            <p:nvPr/>
          </p:nvSpPr>
          <p:spPr>
            <a:xfrm>
              <a:off x="3050641" y="4202476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6" name="任意多边形 85"/>
            <p:cNvSpPr/>
            <p:nvPr/>
          </p:nvSpPr>
          <p:spPr>
            <a:xfrm>
              <a:off x="3050641" y="4288043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7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7" name="任意多边形 86"/>
            <p:cNvSpPr/>
            <p:nvPr/>
          </p:nvSpPr>
          <p:spPr>
            <a:xfrm>
              <a:off x="3050641" y="4374174"/>
              <a:ext cx="236016" cy="112837"/>
            </a:xfrm>
            <a:custGeom>
              <a:avLst/>
              <a:gdLst>
                <a:gd name="connsiteX0" fmla="*/ 365509 w 740721"/>
                <a:gd name="connsiteY0" fmla="*/ 0 h 428499"/>
                <a:gd name="connsiteX1" fmla="*/ 740721 w 740721"/>
                <a:gd name="connsiteY1" fmla="*/ 260749 h 428499"/>
                <a:gd name="connsiteX2" fmla="*/ 740721 w 740721"/>
                <a:gd name="connsiteY2" fmla="*/ 428499 h 428499"/>
                <a:gd name="connsiteX3" fmla="*/ 738712 w 740721"/>
                <a:gd name="connsiteY3" fmla="*/ 428499 h 428499"/>
                <a:gd name="connsiteX4" fmla="*/ 365509 w 740721"/>
                <a:gd name="connsiteY4" fmla="*/ 169146 h 428499"/>
                <a:gd name="connsiteX5" fmla="*/ 0 w 740721"/>
                <a:gd name="connsiteY5" fmla="*/ 423151 h 428499"/>
                <a:gd name="connsiteX6" fmla="*/ 0 w 740721"/>
                <a:gd name="connsiteY6" fmla="*/ 254005 h 4284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740721" h="428499">
                  <a:moveTo>
                    <a:pt x="365509" y="0"/>
                  </a:moveTo>
                  <a:lnTo>
                    <a:pt x="740721" y="260749"/>
                  </a:lnTo>
                  <a:lnTo>
                    <a:pt x="740721" y="428499"/>
                  </a:lnTo>
                  <a:lnTo>
                    <a:pt x="738712" y="428499"/>
                  </a:lnTo>
                  <a:lnTo>
                    <a:pt x="365509" y="169146"/>
                  </a:lnTo>
                  <a:lnTo>
                    <a:pt x="0" y="423151"/>
                  </a:lnTo>
                  <a:lnTo>
                    <a:pt x="0" y="254005"/>
                  </a:lnTo>
                  <a:close/>
                </a:path>
              </a:pathLst>
            </a:custGeom>
            <a:solidFill>
              <a:schemeClr val="bg1"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8480508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35" grpId="0">
        <p:bldAsOne/>
      </p:bldGraphic>
      <p:bldP spid="65" grpId="0" animBg="1"/>
      <p:bldP spid="28" grpId="0" animBg="1"/>
      <p:bldP spid="29" grpId="0" animBg="1"/>
      <p:bldP spid="30" grpId="0" animBg="1"/>
      <p:bldP spid="31" grpId="0" animBg="1"/>
      <p:bldP spid="22" grpId="0" animBg="1"/>
      <p:bldP spid="3" grpId="0"/>
      <p:bldP spid="32" grpId="0"/>
      <p:bldP spid="37" grpId="0"/>
      <p:bldP spid="38" grpId="0"/>
      <p:bldP spid="39" grpId="0"/>
      <p:bldP spid="40" grpId="0"/>
      <p:bldP spid="43" grpId="0"/>
      <p:bldP spid="45" grpId="0"/>
      <p:bldP spid="46" grpId="0"/>
      <p:bldP spid="47" grpId="0"/>
      <p:bldP spid="4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15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饼形 5"/>
          <p:cNvSpPr/>
          <p:nvPr/>
        </p:nvSpPr>
        <p:spPr>
          <a:xfrm>
            <a:off x="3742239" y="1075239"/>
            <a:ext cx="4707523" cy="4707523"/>
          </a:xfrm>
          <a:prstGeom prst="pie">
            <a:avLst>
              <a:gd name="adj1" fmla="val 16180798"/>
              <a:gd name="adj2" fmla="val 5400000"/>
            </a:avLst>
          </a:prstGeom>
          <a:solidFill>
            <a:srgbClr val="F9F9F9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778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079578" y="5357991"/>
            <a:ext cx="137073" cy="424804"/>
          </a:xfrm>
          <a:prstGeom prst="rect">
            <a:avLst/>
          </a:prstGeom>
          <a:solidFill>
            <a:srgbClr val="8B50A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饼形 6"/>
          <p:cNvSpPr/>
          <p:nvPr/>
        </p:nvSpPr>
        <p:spPr>
          <a:xfrm>
            <a:off x="4165600" y="1498600"/>
            <a:ext cx="3860800" cy="3860800"/>
          </a:xfrm>
          <a:prstGeom prst="pie">
            <a:avLst>
              <a:gd name="adj1" fmla="val 14452699"/>
              <a:gd name="adj2" fmla="val 5400000"/>
            </a:avLst>
          </a:prstGeom>
          <a:solidFill>
            <a:srgbClr val="F9F9F9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778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6079578" y="4938717"/>
            <a:ext cx="137073" cy="424804"/>
          </a:xfrm>
          <a:prstGeom prst="rect">
            <a:avLst/>
          </a:prstGeom>
          <a:solidFill>
            <a:srgbClr val="F1747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饼形 7"/>
          <p:cNvSpPr/>
          <p:nvPr/>
        </p:nvSpPr>
        <p:spPr>
          <a:xfrm>
            <a:off x="4583355" y="1916355"/>
            <a:ext cx="3025292" cy="3025292"/>
          </a:xfrm>
          <a:prstGeom prst="pie">
            <a:avLst>
              <a:gd name="adj1" fmla="val 12929890"/>
              <a:gd name="adj2" fmla="val 5400000"/>
            </a:avLst>
          </a:prstGeom>
          <a:solidFill>
            <a:srgbClr val="F9F9F9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778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6079578" y="4516356"/>
            <a:ext cx="137073" cy="431809"/>
          </a:xfrm>
          <a:prstGeom prst="rect">
            <a:avLst/>
          </a:prstGeom>
          <a:solidFill>
            <a:srgbClr val="01B3C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饼形 8"/>
          <p:cNvSpPr/>
          <p:nvPr/>
        </p:nvSpPr>
        <p:spPr>
          <a:xfrm>
            <a:off x="5003800" y="2336800"/>
            <a:ext cx="2184400" cy="2184400"/>
          </a:xfrm>
          <a:prstGeom prst="pie">
            <a:avLst>
              <a:gd name="adj1" fmla="val 10822761"/>
              <a:gd name="adj2" fmla="val 5400000"/>
            </a:avLst>
          </a:prstGeom>
          <a:solidFill>
            <a:srgbClr val="F9F9F9"/>
          </a:solid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8100000" scaled="1"/>
              <a:tileRect/>
            </a:gradFill>
          </a:ln>
          <a:effectLst>
            <a:outerShdw blurRad="177800" dist="38100" dir="8100000" algn="tr" rotWithShape="0">
              <a:prstClr val="black">
                <a:alpha val="1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11" name="椭圆 10"/>
          <p:cNvSpPr/>
          <p:nvPr/>
        </p:nvSpPr>
        <p:spPr>
          <a:xfrm>
            <a:off x="5425440" y="2758440"/>
            <a:ext cx="1341120" cy="1341120"/>
          </a:xfrm>
          <a:prstGeom prst="ellipse">
            <a:avLst/>
          </a:prstGeom>
          <a:solidFill>
            <a:srgbClr val="F2F2F2"/>
          </a:solidFill>
          <a:ln w="19050">
            <a:gradFill flip="none" rotWithShape="1">
              <a:gsLst>
                <a:gs pos="0">
                  <a:srgbClr val="E0E0E0"/>
                </a:gs>
                <a:gs pos="100000">
                  <a:srgbClr val="F3F3F3"/>
                </a:gs>
              </a:gsLst>
              <a:lin ang="8100000" scaled="1"/>
              <a:tileRect/>
            </a:gradFill>
          </a:ln>
          <a:effectLst>
            <a:innerShdw blurRad="63500" dist="50800" dir="18900000">
              <a:prstClr val="black">
                <a:alpha val="15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文本框 11"/>
          <p:cNvSpPr txBox="1"/>
          <p:nvPr/>
        </p:nvSpPr>
        <p:spPr>
          <a:xfrm>
            <a:off x="4038601" y="4109086"/>
            <a:ext cx="1985177" cy="5849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038601" y="4519799"/>
            <a:ext cx="1985177" cy="5849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4038601" y="4954698"/>
            <a:ext cx="1985177" cy="5849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5" name="文本框 14"/>
          <p:cNvSpPr txBox="1"/>
          <p:nvPr/>
        </p:nvSpPr>
        <p:spPr>
          <a:xfrm>
            <a:off x="4038601" y="5364926"/>
            <a:ext cx="1985177" cy="5849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r"/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6642102" y="3244334"/>
            <a:ext cx="673100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B850"/>
                </a:solidFill>
                <a:latin typeface="Impact" panose="020B0806030902050204" pitchFamily="34" charset="0"/>
              </a:rPr>
              <a:t>01</a:t>
            </a:r>
            <a:endParaRPr lang="zh-CN" altLang="en-US" sz="20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062547" y="3244334"/>
            <a:ext cx="673100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1B3C5"/>
                </a:solidFill>
                <a:latin typeface="Impact" panose="020B0806030902050204" pitchFamily="34" charset="0"/>
              </a:rPr>
              <a:t>02</a:t>
            </a:r>
            <a:endParaRPr lang="zh-CN" altLang="en-US" sz="2000" dirty="0">
              <a:solidFill>
                <a:srgbClr val="01B3C5"/>
              </a:solidFill>
              <a:latin typeface="Impact" panose="020B080603090205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480302" y="3244334"/>
            <a:ext cx="673100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17475"/>
                </a:solidFill>
                <a:latin typeface="Impact" panose="020B0806030902050204" pitchFamily="34" charset="0"/>
              </a:rPr>
              <a:t>03</a:t>
            </a:r>
            <a:endParaRPr lang="zh-CN" altLang="en-US" sz="2000" dirty="0">
              <a:solidFill>
                <a:srgbClr val="F17475"/>
              </a:solidFill>
              <a:latin typeface="Impact" panose="020B080603090205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922039" y="3244334"/>
            <a:ext cx="673100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8B50A3"/>
                </a:solidFill>
                <a:latin typeface="Impact" panose="020B0806030902050204" pitchFamily="34" charset="0"/>
              </a:rPr>
              <a:t>04</a:t>
            </a:r>
            <a:endParaRPr lang="zh-CN" altLang="en-US" sz="2000" dirty="0">
              <a:solidFill>
                <a:srgbClr val="8B50A3"/>
              </a:solidFill>
              <a:latin typeface="Impact" panose="020B0806030902050204" pitchFamily="34" charset="0"/>
            </a:endParaRPr>
          </a:p>
        </p:txBody>
      </p:sp>
      <p:sp>
        <p:nvSpPr>
          <p:cNvPr id="21" name="文本框 20"/>
          <p:cNvSpPr txBox="1"/>
          <p:nvPr/>
        </p:nvSpPr>
        <p:spPr>
          <a:xfrm rot="5400000">
            <a:off x="5978453" y="3088925"/>
            <a:ext cx="1245383" cy="699200"/>
          </a:xfrm>
          <a:prstGeom prst="rect">
            <a:avLst/>
          </a:prstGeom>
          <a:noFill/>
        </p:spPr>
        <p:txBody>
          <a:bodyPr spcFirstLastPara="1" wrap="square" lIns="91440" tIns="45720" rIns="91440" bIns="45720" numCol="1" rtlCol="0">
            <a:prstTxWarp prst="textArchUp">
              <a:avLst>
                <a:gd name="adj" fmla="val 9754176"/>
              </a:avLst>
            </a:prstTxWarp>
            <a:spAutoFit/>
          </a:bodyPr>
          <a:lstStyle/>
          <a:p>
            <a:pPr algn="ctr"/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     加标题</a:t>
            </a:r>
          </a:p>
        </p:txBody>
      </p:sp>
      <p:sp>
        <p:nvSpPr>
          <p:cNvPr id="22" name="文本框 21"/>
          <p:cNvSpPr txBox="1"/>
          <p:nvPr/>
        </p:nvSpPr>
        <p:spPr>
          <a:xfrm rot="5400000">
            <a:off x="6309895" y="3116182"/>
            <a:ext cx="1506912" cy="644689"/>
          </a:xfrm>
          <a:prstGeom prst="rect">
            <a:avLst/>
          </a:prstGeom>
          <a:noFill/>
        </p:spPr>
        <p:txBody>
          <a:bodyPr spcFirstLastPara="1" wrap="square" lIns="91440" tIns="45720" rIns="91440" bIns="45720" numCol="1" rtlCol="0">
            <a:prstTxWarp prst="textArchUp">
              <a:avLst>
                <a:gd name="adj" fmla="val 9754176"/>
              </a:avLst>
            </a:prstTxWarp>
            <a:spAutoFit/>
          </a:bodyPr>
          <a:lstStyle/>
          <a:p>
            <a:pPr algn="ctr"/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     加标题</a:t>
            </a:r>
          </a:p>
        </p:txBody>
      </p:sp>
      <p:sp>
        <p:nvSpPr>
          <p:cNvPr id="23" name="文本框 22"/>
          <p:cNvSpPr txBox="1"/>
          <p:nvPr/>
        </p:nvSpPr>
        <p:spPr>
          <a:xfrm rot="5400000">
            <a:off x="6702789" y="3149601"/>
            <a:ext cx="1624943" cy="577851"/>
          </a:xfrm>
          <a:prstGeom prst="rect">
            <a:avLst/>
          </a:prstGeom>
          <a:noFill/>
        </p:spPr>
        <p:txBody>
          <a:bodyPr spcFirstLastPara="1" wrap="square" lIns="91440" tIns="45720" rIns="91440" bIns="45720" numCol="1" rtlCol="0">
            <a:prstTxWarp prst="textArchUp">
              <a:avLst>
                <a:gd name="adj" fmla="val 9754176"/>
              </a:avLst>
            </a:prstTxWarp>
            <a:spAutoFit/>
          </a:bodyPr>
          <a:lstStyle/>
          <a:p>
            <a:pPr algn="ctr"/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     加标题</a:t>
            </a:r>
          </a:p>
        </p:txBody>
      </p:sp>
      <p:sp>
        <p:nvSpPr>
          <p:cNvPr id="24" name="文本框 23"/>
          <p:cNvSpPr txBox="1"/>
          <p:nvPr/>
        </p:nvSpPr>
        <p:spPr>
          <a:xfrm rot="5400000">
            <a:off x="7121854" y="3149603"/>
            <a:ext cx="1624943" cy="577851"/>
          </a:xfrm>
          <a:prstGeom prst="rect">
            <a:avLst/>
          </a:prstGeom>
          <a:noFill/>
        </p:spPr>
        <p:txBody>
          <a:bodyPr spcFirstLastPara="1" wrap="square" lIns="91440" tIns="45720" rIns="91440" bIns="45720" numCol="1" rtlCol="0">
            <a:prstTxWarp prst="textArchUp">
              <a:avLst>
                <a:gd name="adj" fmla="val 9754176"/>
              </a:avLst>
            </a:prstTxWarp>
            <a:spAutoFit/>
          </a:bodyPr>
          <a:lstStyle/>
          <a:p>
            <a:pPr algn="ctr"/>
            <a:r>
              <a: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     加标题</a:t>
            </a:r>
          </a:p>
        </p:txBody>
      </p:sp>
      <p:sp>
        <p:nvSpPr>
          <p:cNvPr id="26" name="矩形 25"/>
          <p:cNvSpPr/>
          <p:nvPr/>
        </p:nvSpPr>
        <p:spPr>
          <a:xfrm>
            <a:off x="6079578" y="4099999"/>
            <a:ext cx="137073" cy="424804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FFB850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 flipH="1">
            <a:off x="4165600" y="1186991"/>
            <a:ext cx="1824603" cy="316295"/>
            <a:chOff x="5246304" y="4593021"/>
            <a:chExt cx="2428545" cy="420987"/>
          </a:xfrm>
        </p:grpSpPr>
        <p:sp>
          <p:nvSpPr>
            <p:cNvPr id="32" name="椭圆 31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3" name="任意多边形 32"/>
            <p:cNvSpPr/>
            <p:nvPr/>
          </p:nvSpPr>
          <p:spPr>
            <a:xfrm>
              <a:off x="5325287" y="4653520"/>
              <a:ext cx="2349562" cy="36048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 flipH="1">
            <a:off x="3336925" y="1979375"/>
            <a:ext cx="1824603" cy="316295"/>
            <a:chOff x="5246304" y="4593021"/>
            <a:chExt cx="2428545" cy="420987"/>
          </a:xfrm>
        </p:grpSpPr>
        <p:sp>
          <p:nvSpPr>
            <p:cNvPr id="35" name="椭圆 34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6" name="任意多边形 35"/>
            <p:cNvSpPr/>
            <p:nvPr/>
          </p:nvSpPr>
          <p:spPr>
            <a:xfrm>
              <a:off x="5325287" y="4653520"/>
              <a:ext cx="2349562" cy="36048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>
          <a:xfrm flipH="1">
            <a:off x="3160132" y="2744733"/>
            <a:ext cx="1824603" cy="316295"/>
            <a:chOff x="5246304" y="4593021"/>
            <a:chExt cx="2428545" cy="420987"/>
          </a:xfrm>
        </p:grpSpPr>
        <p:sp>
          <p:nvSpPr>
            <p:cNvPr id="38" name="椭圆 37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9" name="任意多边形 38"/>
            <p:cNvSpPr/>
            <p:nvPr/>
          </p:nvSpPr>
          <p:spPr>
            <a:xfrm>
              <a:off x="5325287" y="4653520"/>
              <a:ext cx="2349562" cy="36048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 flipH="1">
            <a:off x="3399693" y="3557862"/>
            <a:ext cx="1824603" cy="316295"/>
            <a:chOff x="5246304" y="4593021"/>
            <a:chExt cx="2428545" cy="420987"/>
          </a:xfrm>
        </p:grpSpPr>
        <p:sp>
          <p:nvSpPr>
            <p:cNvPr id="41" name="椭圆 4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2" name="任意多边形 41"/>
            <p:cNvSpPr/>
            <p:nvPr/>
          </p:nvSpPr>
          <p:spPr>
            <a:xfrm>
              <a:off x="5325287" y="4653520"/>
              <a:ext cx="2349562" cy="36048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4100569" y="1021425"/>
            <a:ext cx="406748" cy="406748"/>
            <a:chOff x="3604626" y="992207"/>
            <a:chExt cx="541382" cy="541382"/>
          </a:xfrm>
        </p:grpSpPr>
        <p:sp>
          <p:nvSpPr>
            <p:cNvPr id="58" name="椭圆 57"/>
            <p:cNvSpPr/>
            <p:nvPr/>
          </p:nvSpPr>
          <p:spPr>
            <a:xfrm>
              <a:off x="3604626" y="992207"/>
              <a:ext cx="541382" cy="541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43" name="Group 8"/>
            <p:cNvGrpSpPr>
              <a:grpSpLocks noChangeAspect="1"/>
            </p:cNvGrpSpPr>
            <p:nvPr/>
          </p:nvGrpSpPr>
          <p:grpSpPr bwMode="auto">
            <a:xfrm>
              <a:off x="3692700" y="1074659"/>
              <a:ext cx="298404" cy="301626"/>
              <a:chOff x="4313" y="1262"/>
              <a:chExt cx="463" cy="468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44" name="Rectangle 9"/>
              <p:cNvSpPr>
                <a:spLocks noChangeArrowheads="1"/>
              </p:cNvSpPr>
              <p:nvPr/>
            </p:nvSpPr>
            <p:spPr bwMode="auto">
              <a:xfrm>
                <a:off x="4603" y="1387"/>
                <a:ext cx="77" cy="34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45" name="Rectangle 10"/>
              <p:cNvSpPr>
                <a:spLocks noChangeArrowheads="1"/>
              </p:cNvSpPr>
              <p:nvPr/>
            </p:nvSpPr>
            <p:spPr bwMode="auto">
              <a:xfrm>
                <a:off x="4699" y="1349"/>
                <a:ext cx="77" cy="38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46" name="Rectangle 11"/>
              <p:cNvSpPr>
                <a:spLocks noChangeArrowheads="1"/>
              </p:cNvSpPr>
              <p:nvPr/>
            </p:nvSpPr>
            <p:spPr bwMode="auto">
              <a:xfrm>
                <a:off x="4515" y="1447"/>
                <a:ext cx="76" cy="28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47" name="Rectangle 12"/>
              <p:cNvSpPr>
                <a:spLocks noChangeArrowheads="1"/>
              </p:cNvSpPr>
              <p:nvPr/>
            </p:nvSpPr>
            <p:spPr bwMode="auto">
              <a:xfrm>
                <a:off x="4423" y="1486"/>
                <a:ext cx="80" cy="24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48" name="Rectangle 13"/>
              <p:cNvSpPr>
                <a:spLocks noChangeArrowheads="1"/>
              </p:cNvSpPr>
              <p:nvPr/>
            </p:nvSpPr>
            <p:spPr bwMode="auto">
              <a:xfrm>
                <a:off x="4335" y="1565"/>
                <a:ext cx="76" cy="16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49" name="Freeform 14"/>
              <p:cNvSpPr>
                <a:spLocks/>
              </p:cNvSpPr>
              <p:nvPr/>
            </p:nvSpPr>
            <p:spPr bwMode="auto">
              <a:xfrm>
                <a:off x="4313" y="1277"/>
                <a:ext cx="298" cy="247"/>
              </a:xfrm>
              <a:custGeom>
                <a:avLst/>
                <a:gdLst>
                  <a:gd name="T0" fmla="*/ 0 w 298"/>
                  <a:gd name="T1" fmla="*/ 240 h 247"/>
                  <a:gd name="T2" fmla="*/ 290 w 298"/>
                  <a:gd name="T3" fmla="*/ 0 h 247"/>
                  <a:gd name="T4" fmla="*/ 298 w 298"/>
                  <a:gd name="T5" fmla="*/ 7 h 247"/>
                  <a:gd name="T6" fmla="*/ 7 w 298"/>
                  <a:gd name="T7" fmla="*/ 247 h 247"/>
                  <a:gd name="T8" fmla="*/ 0 w 298"/>
                  <a:gd name="T9" fmla="*/ 240 h 247"/>
                  <a:gd name="T10" fmla="*/ 0 w 298"/>
                  <a:gd name="T11" fmla="*/ 240 h 2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8" h="247">
                    <a:moveTo>
                      <a:pt x="0" y="240"/>
                    </a:moveTo>
                    <a:lnTo>
                      <a:pt x="290" y="0"/>
                    </a:lnTo>
                    <a:lnTo>
                      <a:pt x="298" y="7"/>
                    </a:lnTo>
                    <a:lnTo>
                      <a:pt x="7" y="247"/>
                    </a:lnTo>
                    <a:lnTo>
                      <a:pt x="0" y="240"/>
                    </a:lnTo>
                    <a:lnTo>
                      <a:pt x="0" y="24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0" name="Freeform 15"/>
              <p:cNvSpPr>
                <a:spLocks/>
              </p:cNvSpPr>
              <p:nvPr/>
            </p:nvSpPr>
            <p:spPr bwMode="auto">
              <a:xfrm>
                <a:off x="4567" y="1262"/>
                <a:ext cx="65" cy="58"/>
              </a:xfrm>
              <a:custGeom>
                <a:avLst/>
                <a:gdLst>
                  <a:gd name="T0" fmla="*/ 0 w 65"/>
                  <a:gd name="T1" fmla="*/ 3 h 58"/>
                  <a:gd name="T2" fmla="*/ 65 w 65"/>
                  <a:gd name="T3" fmla="*/ 0 h 58"/>
                  <a:gd name="T4" fmla="*/ 36 w 65"/>
                  <a:gd name="T5" fmla="*/ 58 h 58"/>
                  <a:gd name="T6" fmla="*/ 0 w 65"/>
                  <a:gd name="T7" fmla="*/ 3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5" h="58">
                    <a:moveTo>
                      <a:pt x="0" y="3"/>
                    </a:moveTo>
                    <a:lnTo>
                      <a:pt x="65" y="0"/>
                    </a:lnTo>
                    <a:lnTo>
                      <a:pt x="36" y="58"/>
                    </a:lnTo>
                    <a:lnTo>
                      <a:pt x="0" y="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64" name="组合 63"/>
          <p:cNvGrpSpPr/>
          <p:nvPr/>
        </p:nvGrpSpPr>
        <p:grpSpPr>
          <a:xfrm>
            <a:off x="3294393" y="1816214"/>
            <a:ext cx="406748" cy="406748"/>
            <a:chOff x="2798450" y="1786996"/>
            <a:chExt cx="541382" cy="541382"/>
          </a:xfrm>
        </p:grpSpPr>
        <p:sp>
          <p:nvSpPr>
            <p:cNvPr id="59" name="椭圆 58"/>
            <p:cNvSpPr/>
            <p:nvPr/>
          </p:nvSpPr>
          <p:spPr>
            <a:xfrm>
              <a:off x="2798450" y="1786996"/>
              <a:ext cx="541382" cy="541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Freeform 19"/>
            <p:cNvSpPr>
              <a:spLocks/>
            </p:cNvSpPr>
            <p:nvPr/>
          </p:nvSpPr>
          <p:spPr bwMode="auto">
            <a:xfrm>
              <a:off x="2959609" y="1872301"/>
              <a:ext cx="200734" cy="392888"/>
            </a:xfrm>
            <a:custGeom>
              <a:avLst/>
              <a:gdLst>
                <a:gd name="T0" fmla="*/ 38 w 96"/>
                <a:gd name="T1" fmla="*/ 191 h 191"/>
                <a:gd name="T2" fmla="*/ 38 w 96"/>
                <a:gd name="T3" fmla="*/ 168 h 191"/>
                <a:gd name="T4" fmla="*/ 0 w 96"/>
                <a:gd name="T5" fmla="*/ 158 h 191"/>
                <a:gd name="T6" fmla="*/ 6 w 96"/>
                <a:gd name="T7" fmla="*/ 136 h 191"/>
                <a:gd name="T8" fmla="*/ 43 w 96"/>
                <a:gd name="T9" fmla="*/ 146 h 191"/>
                <a:gd name="T10" fmla="*/ 67 w 96"/>
                <a:gd name="T11" fmla="*/ 128 h 191"/>
                <a:gd name="T12" fmla="*/ 42 w 96"/>
                <a:gd name="T13" fmla="*/ 104 h 191"/>
                <a:gd name="T14" fmla="*/ 2 w 96"/>
                <a:gd name="T15" fmla="*/ 63 h 191"/>
                <a:gd name="T16" fmla="*/ 39 w 96"/>
                <a:gd name="T17" fmla="*/ 23 h 191"/>
                <a:gd name="T18" fmla="*/ 39 w 96"/>
                <a:gd name="T19" fmla="*/ 0 h 191"/>
                <a:gd name="T20" fmla="*/ 58 w 96"/>
                <a:gd name="T21" fmla="*/ 0 h 191"/>
                <a:gd name="T22" fmla="*/ 58 w 96"/>
                <a:gd name="T23" fmla="*/ 22 h 191"/>
                <a:gd name="T24" fmla="*/ 90 w 96"/>
                <a:gd name="T25" fmla="*/ 30 h 191"/>
                <a:gd name="T26" fmla="*/ 84 w 96"/>
                <a:gd name="T27" fmla="*/ 51 h 191"/>
                <a:gd name="T28" fmla="*/ 52 w 96"/>
                <a:gd name="T29" fmla="*/ 43 h 191"/>
                <a:gd name="T30" fmla="*/ 30 w 96"/>
                <a:gd name="T31" fmla="*/ 59 h 191"/>
                <a:gd name="T32" fmla="*/ 59 w 96"/>
                <a:gd name="T33" fmla="*/ 82 h 191"/>
                <a:gd name="T34" fmla="*/ 96 w 96"/>
                <a:gd name="T35" fmla="*/ 125 h 191"/>
                <a:gd name="T36" fmla="*/ 57 w 96"/>
                <a:gd name="T37" fmla="*/ 167 h 191"/>
                <a:gd name="T38" fmla="*/ 57 w 96"/>
                <a:gd name="T39" fmla="*/ 191 h 191"/>
                <a:gd name="T40" fmla="*/ 38 w 96"/>
                <a:gd name="T41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96" h="191">
                  <a:moveTo>
                    <a:pt x="38" y="191"/>
                  </a:moveTo>
                  <a:cubicBezTo>
                    <a:pt x="38" y="168"/>
                    <a:pt x="38" y="168"/>
                    <a:pt x="38" y="168"/>
                  </a:cubicBezTo>
                  <a:cubicBezTo>
                    <a:pt x="23" y="168"/>
                    <a:pt x="9" y="163"/>
                    <a:pt x="0" y="158"/>
                  </a:cubicBezTo>
                  <a:cubicBezTo>
                    <a:pt x="6" y="136"/>
                    <a:pt x="6" y="136"/>
                    <a:pt x="6" y="136"/>
                  </a:cubicBezTo>
                  <a:cubicBezTo>
                    <a:pt x="16" y="141"/>
                    <a:pt x="29" y="146"/>
                    <a:pt x="43" y="146"/>
                  </a:cubicBezTo>
                  <a:cubicBezTo>
                    <a:pt x="57" y="146"/>
                    <a:pt x="67" y="139"/>
                    <a:pt x="67" y="128"/>
                  </a:cubicBezTo>
                  <a:cubicBezTo>
                    <a:pt x="67" y="117"/>
                    <a:pt x="59" y="111"/>
                    <a:pt x="42" y="104"/>
                  </a:cubicBezTo>
                  <a:cubicBezTo>
                    <a:pt x="18" y="95"/>
                    <a:pt x="2" y="84"/>
                    <a:pt x="2" y="63"/>
                  </a:cubicBezTo>
                  <a:cubicBezTo>
                    <a:pt x="2" y="43"/>
                    <a:pt x="16" y="27"/>
                    <a:pt x="39" y="23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8" y="22"/>
                    <a:pt x="58" y="22"/>
                    <a:pt x="58" y="22"/>
                  </a:cubicBezTo>
                  <a:cubicBezTo>
                    <a:pt x="73" y="22"/>
                    <a:pt x="83" y="26"/>
                    <a:pt x="90" y="30"/>
                  </a:cubicBezTo>
                  <a:cubicBezTo>
                    <a:pt x="84" y="51"/>
                    <a:pt x="84" y="51"/>
                    <a:pt x="84" y="51"/>
                  </a:cubicBezTo>
                  <a:cubicBezTo>
                    <a:pt x="79" y="49"/>
                    <a:pt x="68" y="43"/>
                    <a:pt x="52" y="43"/>
                  </a:cubicBezTo>
                  <a:cubicBezTo>
                    <a:pt x="36" y="43"/>
                    <a:pt x="30" y="52"/>
                    <a:pt x="30" y="59"/>
                  </a:cubicBezTo>
                  <a:cubicBezTo>
                    <a:pt x="30" y="69"/>
                    <a:pt x="39" y="74"/>
                    <a:pt x="59" y="82"/>
                  </a:cubicBezTo>
                  <a:cubicBezTo>
                    <a:pt x="85" y="92"/>
                    <a:pt x="96" y="105"/>
                    <a:pt x="96" y="125"/>
                  </a:cubicBezTo>
                  <a:cubicBezTo>
                    <a:pt x="96" y="145"/>
                    <a:pt x="83" y="162"/>
                    <a:pt x="57" y="167"/>
                  </a:cubicBezTo>
                  <a:cubicBezTo>
                    <a:pt x="57" y="191"/>
                    <a:pt x="57" y="191"/>
                    <a:pt x="57" y="191"/>
                  </a:cubicBezTo>
                  <a:lnTo>
                    <a:pt x="38" y="191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63" name="组合 62"/>
          <p:cNvGrpSpPr/>
          <p:nvPr/>
        </p:nvGrpSpPr>
        <p:grpSpPr>
          <a:xfrm>
            <a:off x="3087383" y="2607933"/>
            <a:ext cx="406748" cy="406748"/>
            <a:chOff x="2591440" y="2578715"/>
            <a:chExt cx="541382" cy="541382"/>
          </a:xfrm>
        </p:grpSpPr>
        <p:sp>
          <p:nvSpPr>
            <p:cNvPr id="60" name="椭圆 59"/>
            <p:cNvSpPr/>
            <p:nvPr/>
          </p:nvSpPr>
          <p:spPr>
            <a:xfrm>
              <a:off x="2591440" y="2578715"/>
              <a:ext cx="541382" cy="541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52" name="Group 22"/>
            <p:cNvGrpSpPr>
              <a:grpSpLocks noChangeAspect="1"/>
            </p:cNvGrpSpPr>
            <p:nvPr/>
          </p:nvGrpSpPr>
          <p:grpSpPr bwMode="auto">
            <a:xfrm>
              <a:off x="2718872" y="2697378"/>
              <a:ext cx="287448" cy="287448"/>
              <a:chOff x="3617" y="1935"/>
              <a:chExt cx="446" cy="446"/>
            </a:xfrm>
            <a:solidFill>
              <a:schemeClr val="tx1">
                <a:lumMod val="50000"/>
                <a:lumOff val="50000"/>
              </a:schemeClr>
            </a:solidFill>
          </p:grpSpPr>
          <p:sp>
            <p:nvSpPr>
              <p:cNvPr id="53" name="Freeform 23"/>
              <p:cNvSpPr>
                <a:spLocks noEditPoints="1"/>
              </p:cNvSpPr>
              <p:nvPr/>
            </p:nvSpPr>
            <p:spPr bwMode="auto">
              <a:xfrm>
                <a:off x="3617" y="1935"/>
                <a:ext cx="446" cy="446"/>
              </a:xfrm>
              <a:custGeom>
                <a:avLst/>
                <a:gdLst>
                  <a:gd name="T0" fmla="*/ 93 w 186"/>
                  <a:gd name="T1" fmla="*/ 0 h 186"/>
                  <a:gd name="T2" fmla="*/ 0 w 186"/>
                  <a:gd name="T3" fmla="*/ 93 h 186"/>
                  <a:gd name="T4" fmla="*/ 93 w 186"/>
                  <a:gd name="T5" fmla="*/ 186 h 186"/>
                  <a:gd name="T6" fmla="*/ 186 w 186"/>
                  <a:gd name="T7" fmla="*/ 93 h 186"/>
                  <a:gd name="T8" fmla="*/ 93 w 186"/>
                  <a:gd name="T9" fmla="*/ 0 h 186"/>
                  <a:gd name="T10" fmla="*/ 93 w 186"/>
                  <a:gd name="T11" fmla="*/ 169 h 186"/>
                  <a:gd name="T12" fmla="*/ 18 w 186"/>
                  <a:gd name="T13" fmla="*/ 93 h 186"/>
                  <a:gd name="T14" fmla="*/ 93 w 186"/>
                  <a:gd name="T15" fmla="*/ 18 h 186"/>
                  <a:gd name="T16" fmla="*/ 169 w 186"/>
                  <a:gd name="T17" fmla="*/ 93 h 186"/>
                  <a:gd name="T18" fmla="*/ 93 w 186"/>
                  <a:gd name="T19" fmla="*/ 169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86" h="186">
                    <a:moveTo>
                      <a:pt x="93" y="0"/>
                    </a:moveTo>
                    <a:cubicBezTo>
                      <a:pt x="42" y="0"/>
                      <a:pt x="0" y="42"/>
                      <a:pt x="0" y="93"/>
                    </a:cubicBezTo>
                    <a:cubicBezTo>
                      <a:pt x="0" y="145"/>
                      <a:pt x="42" y="186"/>
                      <a:pt x="93" y="186"/>
                    </a:cubicBezTo>
                    <a:cubicBezTo>
                      <a:pt x="144" y="186"/>
                      <a:pt x="186" y="145"/>
                      <a:pt x="186" y="93"/>
                    </a:cubicBezTo>
                    <a:cubicBezTo>
                      <a:pt x="186" y="42"/>
                      <a:pt x="144" y="0"/>
                      <a:pt x="93" y="0"/>
                    </a:cubicBezTo>
                    <a:close/>
                    <a:moveTo>
                      <a:pt x="93" y="169"/>
                    </a:moveTo>
                    <a:cubicBezTo>
                      <a:pt x="52" y="169"/>
                      <a:pt x="18" y="135"/>
                      <a:pt x="18" y="93"/>
                    </a:cubicBezTo>
                    <a:cubicBezTo>
                      <a:pt x="18" y="52"/>
                      <a:pt x="52" y="18"/>
                      <a:pt x="93" y="18"/>
                    </a:cubicBezTo>
                    <a:cubicBezTo>
                      <a:pt x="135" y="18"/>
                      <a:pt x="169" y="52"/>
                      <a:pt x="169" y="93"/>
                    </a:cubicBezTo>
                    <a:cubicBezTo>
                      <a:pt x="169" y="135"/>
                      <a:pt x="135" y="169"/>
                      <a:pt x="93" y="16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54" name="Freeform 24"/>
              <p:cNvSpPr>
                <a:spLocks/>
              </p:cNvSpPr>
              <p:nvPr/>
            </p:nvSpPr>
            <p:spPr bwMode="auto">
              <a:xfrm>
                <a:off x="3823" y="1990"/>
                <a:ext cx="175" cy="184"/>
              </a:xfrm>
              <a:custGeom>
                <a:avLst/>
                <a:gdLst>
                  <a:gd name="T0" fmla="*/ 34 w 175"/>
                  <a:gd name="T1" fmla="*/ 151 h 184"/>
                  <a:gd name="T2" fmla="*/ 34 w 175"/>
                  <a:gd name="T3" fmla="*/ 0 h 184"/>
                  <a:gd name="T4" fmla="*/ 0 w 175"/>
                  <a:gd name="T5" fmla="*/ 0 h 184"/>
                  <a:gd name="T6" fmla="*/ 0 w 175"/>
                  <a:gd name="T7" fmla="*/ 184 h 184"/>
                  <a:gd name="T8" fmla="*/ 22 w 175"/>
                  <a:gd name="T9" fmla="*/ 184 h 184"/>
                  <a:gd name="T10" fmla="*/ 34 w 175"/>
                  <a:gd name="T11" fmla="*/ 184 h 184"/>
                  <a:gd name="T12" fmla="*/ 175 w 175"/>
                  <a:gd name="T13" fmla="*/ 184 h 184"/>
                  <a:gd name="T14" fmla="*/ 175 w 175"/>
                  <a:gd name="T15" fmla="*/ 151 h 184"/>
                  <a:gd name="T16" fmla="*/ 34 w 175"/>
                  <a:gd name="T17" fmla="*/ 151 h 1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75" h="184">
                    <a:moveTo>
                      <a:pt x="34" y="151"/>
                    </a:moveTo>
                    <a:lnTo>
                      <a:pt x="34" y="0"/>
                    </a:lnTo>
                    <a:lnTo>
                      <a:pt x="0" y="0"/>
                    </a:lnTo>
                    <a:lnTo>
                      <a:pt x="0" y="184"/>
                    </a:lnTo>
                    <a:lnTo>
                      <a:pt x="22" y="184"/>
                    </a:lnTo>
                    <a:lnTo>
                      <a:pt x="34" y="184"/>
                    </a:lnTo>
                    <a:lnTo>
                      <a:pt x="175" y="184"/>
                    </a:lnTo>
                    <a:lnTo>
                      <a:pt x="175" y="151"/>
                    </a:lnTo>
                    <a:lnTo>
                      <a:pt x="34" y="15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</p:grpSp>
      <p:grpSp>
        <p:nvGrpSpPr>
          <p:cNvPr id="62" name="组合 61"/>
          <p:cNvGrpSpPr/>
          <p:nvPr/>
        </p:nvGrpSpPr>
        <p:grpSpPr>
          <a:xfrm>
            <a:off x="3335765" y="3412978"/>
            <a:ext cx="406748" cy="406748"/>
            <a:chOff x="2884272" y="3485360"/>
            <a:chExt cx="541382" cy="541382"/>
          </a:xfrm>
        </p:grpSpPr>
        <p:sp>
          <p:nvSpPr>
            <p:cNvPr id="61" name="椭圆 60"/>
            <p:cNvSpPr/>
            <p:nvPr/>
          </p:nvSpPr>
          <p:spPr>
            <a:xfrm>
              <a:off x="2884272" y="3485360"/>
              <a:ext cx="541382" cy="541382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5" name="Freeform 28"/>
            <p:cNvSpPr>
              <a:spLocks noEditPoints="1"/>
            </p:cNvSpPr>
            <p:nvPr/>
          </p:nvSpPr>
          <p:spPr bwMode="auto">
            <a:xfrm>
              <a:off x="2946863" y="3569360"/>
              <a:ext cx="410900" cy="332836"/>
            </a:xfrm>
            <a:custGeom>
              <a:avLst/>
              <a:gdLst>
                <a:gd name="T0" fmla="*/ 114 w 200"/>
                <a:gd name="T1" fmla="*/ 17 h 161"/>
                <a:gd name="T2" fmla="*/ 18 w 200"/>
                <a:gd name="T3" fmla="*/ 50 h 161"/>
                <a:gd name="T4" fmla="*/ 51 w 200"/>
                <a:gd name="T5" fmla="*/ 146 h 161"/>
                <a:gd name="T6" fmla="*/ 138 w 200"/>
                <a:gd name="T7" fmla="*/ 127 h 161"/>
                <a:gd name="T8" fmla="*/ 186 w 200"/>
                <a:gd name="T9" fmla="*/ 150 h 161"/>
                <a:gd name="T10" fmla="*/ 200 w 200"/>
                <a:gd name="T11" fmla="*/ 122 h 161"/>
                <a:gd name="T12" fmla="*/ 152 w 200"/>
                <a:gd name="T13" fmla="*/ 98 h 161"/>
                <a:gd name="T14" fmla="*/ 114 w 200"/>
                <a:gd name="T15" fmla="*/ 17 h 161"/>
                <a:gd name="T16" fmla="*/ 127 w 200"/>
                <a:gd name="T17" fmla="*/ 103 h 161"/>
                <a:gd name="T18" fmla="*/ 61 w 200"/>
                <a:gd name="T19" fmla="*/ 126 h 161"/>
                <a:gd name="T20" fmla="*/ 38 w 200"/>
                <a:gd name="T21" fmla="*/ 60 h 161"/>
                <a:gd name="T22" fmla="*/ 104 w 200"/>
                <a:gd name="T23" fmla="*/ 37 h 161"/>
                <a:gd name="T24" fmla="*/ 127 w 200"/>
                <a:gd name="T25" fmla="*/ 103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0" h="161">
                  <a:moveTo>
                    <a:pt x="114" y="17"/>
                  </a:moveTo>
                  <a:cubicBezTo>
                    <a:pt x="78" y="0"/>
                    <a:pt x="35" y="15"/>
                    <a:pt x="18" y="50"/>
                  </a:cubicBezTo>
                  <a:cubicBezTo>
                    <a:pt x="0" y="86"/>
                    <a:pt x="15" y="129"/>
                    <a:pt x="51" y="146"/>
                  </a:cubicBezTo>
                  <a:cubicBezTo>
                    <a:pt x="81" y="161"/>
                    <a:pt x="118" y="152"/>
                    <a:pt x="138" y="127"/>
                  </a:cubicBezTo>
                  <a:cubicBezTo>
                    <a:pt x="186" y="150"/>
                    <a:pt x="186" y="150"/>
                    <a:pt x="186" y="150"/>
                  </a:cubicBezTo>
                  <a:cubicBezTo>
                    <a:pt x="200" y="122"/>
                    <a:pt x="200" y="122"/>
                    <a:pt x="200" y="122"/>
                  </a:cubicBezTo>
                  <a:cubicBezTo>
                    <a:pt x="152" y="98"/>
                    <a:pt x="152" y="98"/>
                    <a:pt x="152" y="98"/>
                  </a:cubicBezTo>
                  <a:cubicBezTo>
                    <a:pt x="160" y="66"/>
                    <a:pt x="145" y="32"/>
                    <a:pt x="114" y="17"/>
                  </a:cubicBezTo>
                  <a:close/>
                  <a:moveTo>
                    <a:pt x="127" y="103"/>
                  </a:moveTo>
                  <a:cubicBezTo>
                    <a:pt x="115" y="128"/>
                    <a:pt x="85" y="138"/>
                    <a:pt x="61" y="126"/>
                  </a:cubicBezTo>
                  <a:cubicBezTo>
                    <a:pt x="36" y="114"/>
                    <a:pt x="26" y="84"/>
                    <a:pt x="38" y="60"/>
                  </a:cubicBezTo>
                  <a:cubicBezTo>
                    <a:pt x="50" y="35"/>
                    <a:pt x="80" y="25"/>
                    <a:pt x="104" y="37"/>
                  </a:cubicBezTo>
                  <a:cubicBezTo>
                    <a:pt x="129" y="49"/>
                    <a:pt x="139" y="79"/>
                    <a:pt x="127" y="103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57" name="文本框 56"/>
          <p:cNvSpPr txBox="1"/>
          <p:nvPr/>
        </p:nvSpPr>
        <p:spPr>
          <a:xfrm>
            <a:off x="4298037" y="941861"/>
            <a:ext cx="1325067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8B50A3"/>
                </a:solidFill>
                <a:latin typeface="Impact" panose="020B0806030902050204" pitchFamily="34" charset="0"/>
              </a:rPr>
              <a:t>50</a:t>
            </a:r>
            <a:r>
              <a:rPr lang="en-US" altLang="zh-CN" sz="2000" dirty="0">
                <a:solidFill>
                  <a:srgbClr val="8B50A3"/>
                </a:solidFill>
                <a:latin typeface="Impact" panose="020B0806030902050204" pitchFamily="34" charset="0"/>
              </a:rPr>
              <a:t>%</a:t>
            </a:r>
            <a:endParaRPr lang="zh-CN" altLang="en-US" sz="3200" dirty="0">
              <a:solidFill>
                <a:srgbClr val="8B50A3"/>
              </a:solidFill>
              <a:latin typeface="Impact" panose="020B0806030902050204" pitchFamily="34" charset="0"/>
            </a:endParaRPr>
          </a:p>
        </p:txBody>
      </p:sp>
      <p:sp>
        <p:nvSpPr>
          <p:cNvPr id="66" name="文本框 65"/>
          <p:cNvSpPr txBox="1"/>
          <p:nvPr/>
        </p:nvSpPr>
        <p:spPr>
          <a:xfrm>
            <a:off x="3478717" y="1728765"/>
            <a:ext cx="1325067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17475"/>
                </a:solidFill>
                <a:latin typeface="Impact" panose="020B0806030902050204" pitchFamily="34" charset="0"/>
              </a:rPr>
              <a:t>60</a:t>
            </a:r>
            <a:r>
              <a:rPr lang="en-US" altLang="zh-CN" sz="2000" dirty="0">
                <a:solidFill>
                  <a:srgbClr val="F17475"/>
                </a:solidFill>
                <a:latin typeface="Impact" panose="020B0806030902050204" pitchFamily="34" charset="0"/>
              </a:rPr>
              <a:t>%</a:t>
            </a:r>
            <a:endParaRPr lang="zh-CN" altLang="en-US" sz="3200" dirty="0">
              <a:solidFill>
                <a:srgbClr val="F17475"/>
              </a:solidFill>
              <a:latin typeface="Impact" panose="020B0806030902050204" pitchFamily="34" charset="0"/>
            </a:endParaRPr>
          </a:p>
        </p:txBody>
      </p:sp>
      <p:sp>
        <p:nvSpPr>
          <p:cNvPr id="67" name="文本框 66"/>
          <p:cNvSpPr txBox="1"/>
          <p:nvPr/>
        </p:nvSpPr>
        <p:spPr>
          <a:xfrm>
            <a:off x="3278012" y="2509505"/>
            <a:ext cx="1325067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1B3C5"/>
                </a:solidFill>
                <a:latin typeface="Impact" panose="020B0806030902050204" pitchFamily="34" charset="0"/>
              </a:rPr>
              <a:t>65</a:t>
            </a:r>
            <a:r>
              <a:rPr lang="en-US" altLang="zh-CN" sz="2000" dirty="0">
                <a:solidFill>
                  <a:srgbClr val="01B3C5"/>
                </a:solidFill>
                <a:latin typeface="Impact" panose="020B0806030902050204" pitchFamily="34" charset="0"/>
              </a:rPr>
              <a:t>%</a:t>
            </a:r>
            <a:endParaRPr lang="zh-CN" altLang="en-US" sz="3200" dirty="0">
              <a:solidFill>
                <a:srgbClr val="01B3C5"/>
              </a:solidFill>
              <a:latin typeface="Impact" panose="020B0806030902050204" pitchFamily="34" charset="0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3489613" y="3314748"/>
            <a:ext cx="1325067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B850"/>
                </a:solidFill>
                <a:latin typeface="Impact" panose="020B0806030902050204" pitchFamily="34" charset="0"/>
              </a:rPr>
              <a:t>75</a:t>
            </a:r>
            <a:r>
              <a:rPr lang="en-US" altLang="zh-CN" sz="2000" dirty="0">
                <a:solidFill>
                  <a:srgbClr val="FFB850"/>
                </a:solidFill>
                <a:latin typeface="Impact" panose="020B0806030902050204" pitchFamily="34" charset="0"/>
              </a:rPr>
              <a:t>%</a:t>
            </a:r>
            <a:endParaRPr lang="zh-CN" altLang="en-US" sz="32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256684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5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8000"/>
                            </p:stCondLst>
                            <p:childTnLst>
                              <p:par>
                                <p:cTn id="2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2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7" dur="2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2000"/>
                            </p:stCondLst>
                            <p:childTnLst>
                              <p:par>
                                <p:cTn id="2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4000"/>
                            </p:stCondLst>
                            <p:childTnLst>
                              <p:par>
                                <p:cTn id="3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2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6000"/>
                            </p:stCondLst>
                            <p:childTnLst>
                              <p:par>
                                <p:cTn id="37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9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0"/>
                            </p:stCondLst>
                            <p:childTnLst>
                              <p:par>
                                <p:cTn id="4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0"/>
                            </p:stCondLst>
                            <p:childTnLst>
                              <p:par>
                                <p:cTn id="4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2000"/>
                            </p:stCondLst>
                            <p:childTnLst>
                              <p:par>
                                <p:cTn id="4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1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24000"/>
                            </p:stCondLst>
                            <p:childTnLst>
                              <p:par>
                                <p:cTn id="53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9" grpId="0" animBg="1"/>
      <p:bldP spid="7" grpId="0" animBg="1"/>
      <p:bldP spid="28" grpId="0" animBg="1"/>
      <p:bldP spid="8" grpId="0" animBg="1"/>
      <p:bldP spid="27" grpId="0" animBg="1"/>
      <p:bldP spid="9" grpId="0" animBg="1"/>
      <p:bldP spid="11" grpId="0" animBg="1"/>
      <p:bldP spid="12" grpId="0"/>
      <p:bldP spid="13" grpId="0"/>
      <p:bldP spid="14" grpId="0"/>
      <p:bldP spid="15" grpId="0"/>
      <p:bldP spid="17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6" grpId="0" animBg="1"/>
      <p:bldP spid="57" grpId="0"/>
      <p:bldP spid="66" grpId="0"/>
      <p:bldP spid="67" grpId="0"/>
      <p:bldP spid="6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>
            <a:spLocks/>
          </p:cNvSpPr>
          <p:nvPr/>
        </p:nvSpPr>
        <p:spPr bwMode="auto">
          <a:xfrm rot="5400000">
            <a:off x="1465435" y="1211809"/>
            <a:ext cx="3040531" cy="2694801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gradFill>
            <a:gsLst>
              <a:gs pos="0">
                <a:schemeClr val="bg1"/>
              </a:gs>
              <a:gs pos="100000">
                <a:srgbClr val="D3D3D3"/>
              </a:gs>
            </a:gsLst>
            <a:lin ang="8100000" scaled="0"/>
          </a:gradFill>
          <a:ln w="19050">
            <a:gradFill>
              <a:gsLst>
                <a:gs pos="0">
                  <a:srgbClr val="ADADAD"/>
                </a:gs>
                <a:gs pos="100000">
                  <a:schemeClr val="bg1"/>
                </a:gs>
              </a:gsLst>
              <a:lin ang="8100000" scaled="0"/>
            </a:gradFill>
          </a:ln>
          <a:effectLst>
            <a:outerShdw blurRad="203200" dist="76200" dir="2700000" algn="tl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" name="Freeform 5"/>
          <p:cNvSpPr>
            <a:spLocks/>
          </p:cNvSpPr>
          <p:nvPr/>
        </p:nvSpPr>
        <p:spPr bwMode="auto">
          <a:xfrm rot="5400000">
            <a:off x="1877818" y="1577299"/>
            <a:ext cx="2215765" cy="1963819"/>
          </a:xfrm>
          <a:custGeom>
            <a:avLst/>
            <a:gdLst>
              <a:gd name="T0" fmla="*/ 407 w 1375"/>
              <a:gd name="T1" fmla="*/ 1218 h 1218"/>
              <a:gd name="T2" fmla="*/ 299 w 1375"/>
              <a:gd name="T3" fmla="*/ 1156 h 1218"/>
              <a:gd name="T4" fmla="*/ 19 w 1375"/>
              <a:gd name="T5" fmla="*/ 671 h 1218"/>
              <a:gd name="T6" fmla="*/ 19 w 1375"/>
              <a:gd name="T7" fmla="*/ 547 h 1218"/>
              <a:gd name="T8" fmla="*/ 299 w 1375"/>
              <a:gd name="T9" fmla="*/ 62 h 1218"/>
              <a:gd name="T10" fmla="*/ 407 w 1375"/>
              <a:gd name="T11" fmla="*/ 0 h 1218"/>
              <a:gd name="T12" fmla="*/ 967 w 1375"/>
              <a:gd name="T13" fmla="*/ 0 h 1218"/>
              <a:gd name="T14" fmla="*/ 1075 w 1375"/>
              <a:gd name="T15" fmla="*/ 62 h 1218"/>
              <a:gd name="T16" fmla="*/ 1355 w 1375"/>
              <a:gd name="T17" fmla="*/ 547 h 1218"/>
              <a:gd name="T18" fmla="*/ 1355 w 1375"/>
              <a:gd name="T19" fmla="*/ 671 h 1218"/>
              <a:gd name="T20" fmla="*/ 1075 w 1375"/>
              <a:gd name="T21" fmla="*/ 1156 h 1218"/>
              <a:gd name="T22" fmla="*/ 967 w 1375"/>
              <a:gd name="T23" fmla="*/ 1218 h 1218"/>
              <a:gd name="T24" fmla="*/ 407 w 1375"/>
              <a:gd name="T25" fmla="*/ 1218 h 12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375" h="1218">
                <a:moveTo>
                  <a:pt x="407" y="1218"/>
                </a:moveTo>
                <a:cubicBezTo>
                  <a:pt x="368" y="1218"/>
                  <a:pt x="319" y="1190"/>
                  <a:pt x="299" y="1156"/>
                </a:cubicBezTo>
                <a:cubicBezTo>
                  <a:pt x="19" y="671"/>
                  <a:pt x="19" y="671"/>
                  <a:pt x="19" y="671"/>
                </a:cubicBezTo>
                <a:cubicBezTo>
                  <a:pt x="0" y="637"/>
                  <a:pt x="0" y="581"/>
                  <a:pt x="19" y="547"/>
                </a:cubicBezTo>
                <a:cubicBezTo>
                  <a:pt x="299" y="62"/>
                  <a:pt x="299" y="62"/>
                  <a:pt x="299" y="62"/>
                </a:cubicBezTo>
                <a:cubicBezTo>
                  <a:pt x="319" y="28"/>
                  <a:pt x="368" y="0"/>
                  <a:pt x="407" y="0"/>
                </a:cubicBezTo>
                <a:cubicBezTo>
                  <a:pt x="967" y="0"/>
                  <a:pt x="967" y="0"/>
                  <a:pt x="967" y="0"/>
                </a:cubicBezTo>
                <a:cubicBezTo>
                  <a:pt x="1007" y="0"/>
                  <a:pt x="1055" y="28"/>
                  <a:pt x="1075" y="62"/>
                </a:cubicBezTo>
                <a:cubicBezTo>
                  <a:pt x="1355" y="547"/>
                  <a:pt x="1355" y="547"/>
                  <a:pt x="1355" y="547"/>
                </a:cubicBezTo>
                <a:cubicBezTo>
                  <a:pt x="1375" y="581"/>
                  <a:pt x="1375" y="637"/>
                  <a:pt x="1355" y="671"/>
                </a:cubicBezTo>
                <a:cubicBezTo>
                  <a:pt x="1075" y="1156"/>
                  <a:pt x="1075" y="1156"/>
                  <a:pt x="1075" y="1156"/>
                </a:cubicBezTo>
                <a:cubicBezTo>
                  <a:pt x="1055" y="1190"/>
                  <a:pt x="1007" y="1218"/>
                  <a:pt x="967" y="1218"/>
                </a:cubicBezTo>
                <a:lnTo>
                  <a:pt x="407" y="1218"/>
                </a:lnTo>
                <a:close/>
              </a:path>
            </a:pathLst>
          </a:custGeom>
          <a:solidFill>
            <a:srgbClr val="FFB850"/>
          </a:solidFill>
          <a:ln w="15875">
            <a:noFill/>
          </a:ln>
          <a:effectLst>
            <a:innerShdw blurRad="63500" dist="25400" dir="8100000">
              <a:prstClr val="black">
                <a:alpha val="50000"/>
              </a:prstClr>
            </a:inn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文本框 7"/>
          <p:cNvSpPr txBox="1"/>
          <p:nvPr/>
        </p:nvSpPr>
        <p:spPr>
          <a:xfrm>
            <a:off x="1754590" y="2192500"/>
            <a:ext cx="2462220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50</a:t>
            </a:r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5234537" y="1356247"/>
            <a:ext cx="2371724" cy="2676004"/>
            <a:chOff x="5331123" y="2557541"/>
            <a:chExt cx="1611146" cy="1817848"/>
          </a:xfrm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 rot="5400000">
              <a:off x="5227772" y="2660892"/>
              <a:ext cx="1817848" cy="1611146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D3D3D3"/>
                </a:gs>
              </a:gsLst>
              <a:lin ang="8100000" scaled="0"/>
            </a:gradFill>
            <a:ln w="19050">
              <a:gradFill>
                <a:gsLst>
                  <a:gs pos="0">
                    <a:srgbClr val="ADADAD"/>
                  </a:gs>
                  <a:gs pos="100000">
                    <a:schemeClr val="bg1"/>
                  </a:gs>
                </a:gsLst>
                <a:lin ang="8100000" scaled="0"/>
              </a:gradFill>
            </a:ln>
            <a:effectLst>
              <a:outerShdw blurRad="203200" dist="76200" dir="2700000" algn="tl" rotWithShape="0">
                <a:prstClr val="black">
                  <a:alpha val="40000"/>
                </a:prstClr>
              </a:out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5"/>
            <p:cNvSpPr>
              <a:spLocks/>
            </p:cNvSpPr>
            <p:nvPr/>
          </p:nvSpPr>
          <p:spPr bwMode="auto">
            <a:xfrm rot="5400000">
              <a:off x="5474324" y="2879409"/>
              <a:ext cx="1324744" cy="1174112"/>
            </a:xfrm>
            <a:custGeom>
              <a:avLst/>
              <a:gdLst>
                <a:gd name="T0" fmla="*/ 407 w 1375"/>
                <a:gd name="T1" fmla="*/ 1218 h 1218"/>
                <a:gd name="T2" fmla="*/ 299 w 1375"/>
                <a:gd name="T3" fmla="*/ 1156 h 1218"/>
                <a:gd name="T4" fmla="*/ 19 w 1375"/>
                <a:gd name="T5" fmla="*/ 671 h 1218"/>
                <a:gd name="T6" fmla="*/ 19 w 1375"/>
                <a:gd name="T7" fmla="*/ 547 h 1218"/>
                <a:gd name="T8" fmla="*/ 299 w 1375"/>
                <a:gd name="T9" fmla="*/ 62 h 1218"/>
                <a:gd name="T10" fmla="*/ 407 w 1375"/>
                <a:gd name="T11" fmla="*/ 0 h 1218"/>
                <a:gd name="T12" fmla="*/ 967 w 1375"/>
                <a:gd name="T13" fmla="*/ 0 h 1218"/>
                <a:gd name="T14" fmla="*/ 1075 w 1375"/>
                <a:gd name="T15" fmla="*/ 62 h 1218"/>
                <a:gd name="T16" fmla="*/ 1355 w 1375"/>
                <a:gd name="T17" fmla="*/ 547 h 1218"/>
                <a:gd name="T18" fmla="*/ 1355 w 1375"/>
                <a:gd name="T19" fmla="*/ 671 h 1218"/>
                <a:gd name="T20" fmla="*/ 1075 w 1375"/>
                <a:gd name="T21" fmla="*/ 1156 h 1218"/>
                <a:gd name="T22" fmla="*/ 967 w 1375"/>
                <a:gd name="T23" fmla="*/ 1218 h 1218"/>
                <a:gd name="T24" fmla="*/ 407 w 1375"/>
                <a:gd name="T25" fmla="*/ 1218 h 1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75" h="1218">
                  <a:moveTo>
                    <a:pt x="407" y="1218"/>
                  </a:moveTo>
                  <a:cubicBezTo>
                    <a:pt x="368" y="1218"/>
                    <a:pt x="319" y="1190"/>
                    <a:pt x="299" y="1156"/>
                  </a:cubicBezTo>
                  <a:cubicBezTo>
                    <a:pt x="19" y="671"/>
                    <a:pt x="19" y="671"/>
                    <a:pt x="19" y="671"/>
                  </a:cubicBezTo>
                  <a:cubicBezTo>
                    <a:pt x="0" y="637"/>
                    <a:pt x="0" y="581"/>
                    <a:pt x="19" y="547"/>
                  </a:cubicBezTo>
                  <a:cubicBezTo>
                    <a:pt x="299" y="62"/>
                    <a:pt x="299" y="62"/>
                    <a:pt x="299" y="62"/>
                  </a:cubicBezTo>
                  <a:cubicBezTo>
                    <a:pt x="319" y="28"/>
                    <a:pt x="368" y="0"/>
                    <a:pt x="407" y="0"/>
                  </a:cubicBezTo>
                  <a:cubicBezTo>
                    <a:pt x="967" y="0"/>
                    <a:pt x="967" y="0"/>
                    <a:pt x="967" y="0"/>
                  </a:cubicBezTo>
                  <a:cubicBezTo>
                    <a:pt x="1007" y="0"/>
                    <a:pt x="1055" y="28"/>
                    <a:pt x="1075" y="62"/>
                  </a:cubicBezTo>
                  <a:cubicBezTo>
                    <a:pt x="1355" y="547"/>
                    <a:pt x="1355" y="547"/>
                    <a:pt x="1355" y="547"/>
                  </a:cubicBezTo>
                  <a:cubicBezTo>
                    <a:pt x="1375" y="581"/>
                    <a:pt x="1375" y="637"/>
                    <a:pt x="1355" y="671"/>
                  </a:cubicBezTo>
                  <a:cubicBezTo>
                    <a:pt x="1075" y="1156"/>
                    <a:pt x="1075" y="1156"/>
                    <a:pt x="1075" y="1156"/>
                  </a:cubicBezTo>
                  <a:cubicBezTo>
                    <a:pt x="1055" y="1190"/>
                    <a:pt x="1007" y="1218"/>
                    <a:pt x="967" y="1218"/>
                  </a:cubicBezTo>
                  <a:lnTo>
                    <a:pt x="407" y="1218"/>
                  </a:lnTo>
                  <a:close/>
                </a:path>
              </a:pathLst>
            </a:custGeom>
            <a:solidFill>
              <a:srgbClr val="E76F70"/>
            </a:solidFill>
            <a:ln w="15875">
              <a:noFill/>
            </a:ln>
            <a:effectLst>
              <a:innerShdw blurRad="63500" dist="25400" dir="8100000">
                <a:prstClr val="black">
                  <a:alpha val="50000"/>
                </a:prstClr>
              </a:innerShdw>
            </a:effec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5200727" y="2323131"/>
            <a:ext cx="2462220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solidFill>
                  <a:schemeClr val="bg1"/>
                </a:solidFill>
                <a:latin typeface="Impact" panose="020B0806030902050204" pitchFamily="34" charset="0"/>
              </a:rPr>
              <a:t>25</a:t>
            </a:r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201599" y="1877949"/>
            <a:ext cx="2462220" cy="2173353"/>
            <a:chOff x="7992049" y="2392298"/>
            <a:chExt cx="2462220" cy="2173353"/>
          </a:xfrm>
        </p:grpSpPr>
        <p:grpSp>
          <p:nvGrpSpPr>
            <p:cNvPr id="16" name="组合 15"/>
            <p:cNvGrpSpPr/>
            <p:nvPr/>
          </p:nvGrpSpPr>
          <p:grpSpPr>
            <a:xfrm>
              <a:off x="8260045" y="2392298"/>
              <a:ext cx="1926228" cy="2173353"/>
              <a:chOff x="5331123" y="2557541"/>
              <a:chExt cx="1611146" cy="1817848"/>
            </a:xfrm>
          </p:grpSpPr>
          <p:sp>
            <p:nvSpPr>
              <p:cNvPr id="17" name="Freeform 5"/>
              <p:cNvSpPr>
                <a:spLocks/>
              </p:cNvSpPr>
              <p:nvPr/>
            </p:nvSpPr>
            <p:spPr bwMode="auto">
              <a:xfrm rot="5400000">
                <a:off x="5227772" y="2660892"/>
                <a:ext cx="1817848" cy="1611146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gradFill>
                <a:gsLst>
                  <a:gs pos="0">
                    <a:schemeClr val="bg1"/>
                  </a:gs>
                  <a:gs pos="100000">
                    <a:srgbClr val="D3D3D3"/>
                  </a:gs>
                </a:gsLst>
                <a:lin ang="8100000" scaled="0"/>
              </a:gradFill>
              <a:ln w="19050">
                <a:gradFill>
                  <a:gsLst>
                    <a:gs pos="0">
                      <a:srgbClr val="ADADAD"/>
                    </a:gs>
                    <a:gs pos="100000">
                      <a:schemeClr val="bg1"/>
                    </a:gs>
                  </a:gsLst>
                  <a:lin ang="8100000" scaled="0"/>
                </a:gradFill>
              </a:ln>
              <a:effectLst>
                <a:outerShdw blurRad="203200" dist="76200" dir="2700000" algn="tl" rotWithShape="0">
                  <a:prstClr val="black">
                    <a:alpha val="40000"/>
                  </a:prstClr>
                </a:out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18" name="Freeform 5"/>
              <p:cNvSpPr>
                <a:spLocks/>
              </p:cNvSpPr>
              <p:nvPr/>
            </p:nvSpPr>
            <p:spPr bwMode="auto">
              <a:xfrm rot="5400000">
                <a:off x="5474324" y="2879409"/>
                <a:ext cx="1324744" cy="1174112"/>
              </a:xfrm>
              <a:custGeom>
                <a:avLst/>
                <a:gdLst>
                  <a:gd name="T0" fmla="*/ 407 w 1375"/>
                  <a:gd name="T1" fmla="*/ 1218 h 1218"/>
                  <a:gd name="T2" fmla="*/ 299 w 1375"/>
                  <a:gd name="T3" fmla="*/ 1156 h 1218"/>
                  <a:gd name="T4" fmla="*/ 19 w 1375"/>
                  <a:gd name="T5" fmla="*/ 671 h 1218"/>
                  <a:gd name="T6" fmla="*/ 19 w 1375"/>
                  <a:gd name="T7" fmla="*/ 547 h 1218"/>
                  <a:gd name="T8" fmla="*/ 299 w 1375"/>
                  <a:gd name="T9" fmla="*/ 62 h 1218"/>
                  <a:gd name="T10" fmla="*/ 407 w 1375"/>
                  <a:gd name="T11" fmla="*/ 0 h 1218"/>
                  <a:gd name="T12" fmla="*/ 967 w 1375"/>
                  <a:gd name="T13" fmla="*/ 0 h 1218"/>
                  <a:gd name="T14" fmla="*/ 1075 w 1375"/>
                  <a:gd name="T15" fmla="*/ 62 h 1218"/>
                  <a:gd name="T16" fmla="*/ 1355 w 1375"/>
                  <a:gd name="T17" fmla="*/ 547 h 1218"/>
                  <a:gd name="T18" fmla="*/ 1355 w 1375"/>
                  <a:gd name="T19" fmla="*/ 671 h 1218"/>
                  <a:gd name="T20" fmla="*/ 1075 w 1375"/>
                  <a:gd name="T21" fmla="*/ 1156 h 1218"/>
                  <a:gd name="T22" fmla="*/ 967 w 1375"/>
                  <a:gd name="T23" fmla="*/ 1218 h 1218"/>
                  <a:gd name="T24" fmla="*/ 407 w 1375"/>
                  <a:gd name="T25" fmla="*/ 1218 h 1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75" h="1218">
                    <a:moveTo>
                      <a:pt x="407" y="1218"/>
                    </a:moveTo>
                    <a:cubicBezTo>
                      <a:pt x="368" y="1218"/>
                      <a:pt x="319" y="1190"/>
                      <a:pt x="299" y="1156"/>
                    </a:cubicBezTo>
                    <a:cubicBezTo>
                      <a:pt x="19" y="671"/>
                      <a:pt x="19" y="671"/>
                      <a:pt x="19" y="671"/>
                    </a:cubicBezTo>
                    <a:cubicBezTo>
                      <a:pt x="0" y="637"/>
                      <a:pt x="0" y="581"/>
                      <a:pt x="19" y="547"/>
                    </a:cubicBezTo>
                    <a:cubicBezTo>
                      <a:pt x="299" y="62"/>
                      <a:pt x="299" y="62"/>
                      <a:pt x="299" y="62"/>
                    </a:cubicBezTo>
                    <a:cubicBezTo>
                      <a:pt x="319" y="28"/>
                      <a:pt x="368" y="0"/>
                      <a:pt x="407" y="0"/>
                    </a:cubicBezTo>
                    <a:cubicBezTo>
                      <a:pt x="967" y="0"/>
                      <a:pt x="967" y="0"/>
                      <a:pt x="967" y="0"/>
                    </a:cubicBezTo>
                    <a:cubicBezTo>
                      <a:pt x="1007" y="0"/>
                      <a:pt x="1055" y="28"/>
                      <a:pt x="1075" y="62"/>
                    </a:cubicBezTo>
                    <a:cubicBezTo>
                      <a:pt x="1355" y="547"/>
                      <a:pt x="1355" y="547"/>
                      <a:pt x="1355" y="547"/>
                    </a:cubicBezTo>
                    <a:cubicBezTo>
                      <a:pt x="1375" y="581"/>
                      <a:pt x="1375" y="637"/>
                      <a:pt x="1355" y="671"/>
                    </a:cubicBezTo>
                    <a:cubicBezTo>
                      <a:pt x="1075" y="1156"/>
                      <a:pt x="1075" y="1156"/>
                      <a:pt x="1075" y="1156"/>
                    </a:cubicBezTo>
                    <a:cubicBezTo>
                      <a:pt x="1055" y="1190"/>
                      <a:pt x="1007" y="1218"/>
                      <a:pt x="967" y="1218"/>
                    </a:cubicBezTo>
                    <a:lnTo>
                      <a:pt x="407" y="1218"/>
                    </a:lnTo>
                    <a:close/>
                  </a:path>
                </a:pathLst>
              </a:custGeom>
              <a:solidFill>
                <a:srgbClr val="01ACBE"/>
              </a:solidFill>
              <a:ln w="15875">
                <a:noFill/>
              </a:ln>
              <a:effectLst>
                <a:innerShdw blurRad="63500" dist="25400" dir="8100000">
                  <a:prstClr val="black">
                    <a:alpha val="50000"/>
                  </a:prstClr>
                </a:innerShdw>
              </a:effec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1" name="文本框 20"/>
            <p:cNvSpPr txBox="1"/>
            <p:nvPr/>
          </p:nvSpPr>
          <p:spPr>
            <a:xfrm>
              <a:off x="7992049" y="3082409"/>
              <a:ext cx="246222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10</a:t>
              </a: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1638299" y="4316899"/>
            <a:ext cx="2779683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000" dirty="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638299" y="4751737"/>
            <a:ext cx="2694803" cy="10895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100711" y="4316899"/>
            <a:ext cx="2779683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000" dirty="0">
                <a:solidFill>
                  <a:srgbClr val="E76F7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5100711" y="4751737"/>
            <a:ext cx="2694803" cy="10895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469595" y="4316899"/>
            <a:ext cx="2779683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800" dirty="0">
                <a:solidFill>
                  <a:srgbClr val="01ACB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28" name="文本框 27"/>
          <p:cNvSpPr txBox="1"/>
          <p:nvPr/>
        </p:nvSpPr>
        <p:spPr>
          <a:xfrm>
            <a:off x="8469595" y="4751737"/>
            <a:ext cx="2694803" cy="10895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29" name="任意多边形 28"/>
          <p:cNvSpPr/>
          <p:nvPr/>
        </p:nvSpPr>
        <p:spPr>
          <a:xfrm rot="18900000" flipH="1">
            <a:off x="4640751" y="2697795"/>
            <a:ext cx="248036" cy="248036"/>
          </a:xfrm>
          <a:custGeom>
            <a:avLst/>
            <a:gdLst>
              <a:gd name="connsiteX0" fmla="*/ 0 w 1192530"/>
              <a:gd name="connsiteY0" fmla="*/ 1192530 h 1192530"/>
              <a:gd name="connsiteX1" fmla="*/ 0 w 1192530"/>
              <a:gd name="connsiteY1" fmla="*/ 0 h 1192530"/>
              <a:gd name="connsiteX2" fmla="*/ 369742 w 1192530"/>
              <a:gd name="connsiteY2" fmla="*/ 0 h 1192530"/>
              <a:gd name="connsiteX3" fmla="*/ 369742 w 1192530"/>
              <a:gd name="connsiteY3" fmla="*/ 826009 h 1192530"/>
              <a:gd name="connsiteX4" fmla="*/ 1192530 w 1192530"/>
              <a:gd name="connsiteY4" fmla="*/ 826009 h 1192530"/>
              <a:gd name="connsiteX5" fmla="*/ 1192530 w 1192530"/>
              <a:gd name="connsiteY5" fmla="*/ 1192530 h 119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2530" h="1192530">
                <a:moveTo>
                  <a:pt x="0" y="1192530"/>
                </a:moveTo>
                <a:lnTo>
                  <a:pt x="0" y="0"/>
                </a:lnTo>
                <a:lnTo>
                  <a:pt x="369742" y="0"/>
                </a:lnTo>
                <a:lnTo>
                  <a:pt x="369742" y="826009"/>
                </a:lnTo>
                <a:lnTo>
                  <a:pt x="1192530" y="826009"/>
                </a:lnTo>
                <a:lnTo>
                  <a:pt x="1192530" y="119253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  <p:sp>
        <p:nvSpPr>
          <p:cNvPr id="30" name="任意多边形 29"/>
          <p:cNvSpPr/>
          <p:nvPr/>
        </p:nvSpPr>
        <p:spPr>
          <a:xfrm rot="18900000" flipH="1">
            <a:off x="7874611" y="2697795"/>
            <a:ext cx="248036" cy="248036"/>
          </a:xfrm>
          <a:custGeom>
            <a:avLst/>
            <a:gdLst>
              <a:gd name="connsiteX0" fmla="*/ 0 w 1192530"/>
              <a:gd name="connsiteY0" fmla="*/ 1192530 h 1192530"/>
              <a:gd name="connsiteX1" fmla="*/ 0 w 1192530"/>
              <a:gd name="connsiteY1" fmla="*/ 0 h 1192530"/>
              <a:gd name="connsiteX2" fmla="*/ 369742 w 1192530"/>
              <a:gd name="connsiteY2" fmla="*/ 0 h 1192530"/>
              <a:gd name="connsiteX3" fmla="*/ 369742 w 1192530"/>
              <a:gd name="connsiteY3" fmla="*/ 826009 h 1192530"/>
              <a:gd name="connsiteX4" fmla="*/ 1192530 w 1192530"/>
              <a:gd name="connsiteY4" fmla="*/ 826009 h 1192530"/>
              <a:gd name="connsiteX5" fmla="*/ 1192530 w 1192530"/>
              <a:gd name="connsiteY5" fmla="*/ 1192530 h 119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2530" h="1192530">
                <a:moveTo>
                  <a:pt x="0" y="1192530"/>
                </a:moveTo>
                <a:lnTo>
                  <a:pt x="0" y="0"/>
                </a:lnTo>
                <a:lnTo>
                  <a:pt x="369742" y="0"/>
                </a:lnTo>
                <a:lnTo>
                  <a:pt x="369742" y="826009"/>
                </a:lnTo>
                <a:lnTo>
                  <a:pt x="1192530" y="826009"/>
                </a:lnTo>
                <a:lnTo>
                  <a:pt x="1192530" y="1192530"/>
                </a:lnTo>
                <a:close/>
              </a:path>
            </a:pathLst>
          </a:cu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08548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8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4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6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/>
      <p:bldP spid="20" grpId="0"/>
      <p:bldP spid="22" grpId="0"/>
      <p:bldP spid="23" grpId="0"/>
      <p:bldP spid="25" grpId="0"/>
      <p:bldP spid="26" grpId="0"/>
      <p:bldP spid="27" grpId="0"/>
      <p:bldP spid="28" grpId="0"/>
      <p:bldP spid="29" grpId="0" animBg="1"/>
      <p:bldP spid="3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17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1274903" y="1363022"/>
            <a:ext cx="2022197" cy="4335157"/>
          </a:xfrm>
          <a:prstGeom prst="roundRect">
            <a:avLst/>
          </a:prstGeom>
          <a:pattFill prst="dkDnDiag">
            <a:fgClr>
              <a:srgbClr val="EEEEEE"/>
            </a:fgClr>
            <a:bgClr>
              <a:srgbClr val="F9F9F9"/>
            </a:bgClr>
          </a:patt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762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饼形 27"/>
          <p:cNvSpPr/>
          <p:nvPr/>
        </p:nvSpPr>
        <p:spPr>
          <a:xfrm>
            <a:off x="1723853" y="1602029"/>
            <a:ext cx="1124297" cy="1124297"/>
          </a:xfrm>
          <a:prstGeom prst="pie">
            <a:avLst>
              <a:gd name="adj1" fmla="val 16221396"/>
              <a:gd name="adj2" fmla="val 2043081"/>
            </a:avLst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26" name="组合 25"/>
          <p:cNvGrpSpPr/>
          <p:nvPr/>
        </p:nvGrpSpPr>
        <p:grpSpPr>
          <a:xfrm>
            <a:off x="1653552" y="1531729"/>
            <a:ext cx="1264896" cy="1264896"/>
            <a:chOff x="2127718" y="1707328"/>
            <a:chExt cx="1391386" cy="1391386"/>
          </a:xfrm>
        </p:grpSpPr>
        <p:sp>
          <p:nvSpPr>
            <p:cNvPr id="24" name="任意多边形 23"/>
            <p:cNvSpPr/>
            <p:nvPr/>
          </p:nvSpPr>
          <p:spPr>
            <a:xfrm>
              <a:off x="2127718" y="1707328"/>
              <a:ext cx="1391386" cy="1391386"/>
            </a:xfrm>
            <a:custGeom>
              <a:avLst/>
              <a:gdLst>
                <a:gd name="connsiteX0" fmla="*/ 695692 w 1391386"/>
                <a:gd name="connsiteY0" fmla="*/ 102803 h 1391386"/>
                <a:gd name="connsiteX1" fmla="*/ 102803 w 1391386"/>
                <a:gd name="connsiteY1" fmla="*/ 695692 h 1391386"/>
                <a:gd name="connsiteX2" fmla="*/ 695692 w 1391386"/>
                <a:gd name="connsiteY2" fmla="*/ 1288581 h 1391386"/>
                <a:gd name="connsiteX3" fmla="*/ 1288581 w 1391386"/>
                <a:gd name="connsiteY3" fmla="*/ 695692 h 1391386"/>
                <a:gd name="connsiteX4" fmla="*/ 695692 w 1391386"/>
                <a:gd name="connsiteY4" fmla="*/ 102803 h 1391386"/>
                <a:gd name="connsiteX5" fmla="*/ 695693 w 1391386"/>
                <a:gd name="connsiteY5" fmla="*/ 0 h 1391386"/>
                <a:gd name="connsiteX6" fmla="*/ 1391386 w 1391386"/>
                <a:gd name="connsiteY6" fmla="*/ 695693 h 1391386"/>
                <a:gd name="connsiteX7" fmla="*/ 695693 w 1391386"/>
                <a:gd name="connsiteY7" fmla="*/ 1391386 h 1391386"/>
                <a:gd name="connsiteX8" fmla="*/ 0 w 1391386"/>
                <a:gd name="connsiteY8" fmla="*/ 695693 h 1391386"/>
                <a:gd name="connsiteX9" fmla="*/ 695693 w 1391386"/>
                <a:gd name="connsiteY9" fmla="*/ 0 h 13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1386" h="1391386">
                  <a:moveTo>
                    <a:pt x="695692" y="102803"/>
                  </a:moveTo>
                  <a:cubicBezTo>
                    <a:pt x="368248" y="102803"/>
                    <a:pt x="102803" y="368248"/>
                    <a:pt x="102803" y="695692"/>
                  </a:cubicBezTo>
                  <a:cubicBezTo>
                    <a:pt x="102803" y="1023136"/>
                    <a:pt x="368248" y="1288581"/>
                    <a:pt x="695692" y="1288581"/>
                  </a:cubicBezTo>
                  <a:cubicBezTo>
                    <a:pt x="1023136" y="1288581"/>
                    <a:pt x="1288581" y="1023136"/>
                    <a:pt x="1288581" y="695692"/>
                  </a:cubicBezTo>
                  <a:cubicBezTo>
                    <a:pt x="1288581" y="368248"/>
                    <a:pt x="1023136" y="102803"/>
                    <a:pt x="695692" y="102803"/>
                  </a:cubicBezTo>
                  <a:close/>
                  <a:moveTo>
                    <a:pt x="695693" y="0"/>
                  </a:moveTo>
                  <a:cubicBezTo>
                    <a:pt x="1079914" y="0"/>
                    <a:pt x="1391386" y="311472"/>
                    <a:pt x="1391386" y="695693"/>
                  </a:cubicBezTo>
                  <a:cubicBezTo>
                    <a:pt x="1391386" y="1079914"/>
                    <a:pt x="1079914" y="1391386"/>
                    <a:pt x="695693" y="1391386"/>
                  </a:cubicBezTo>
                  <a:cubicBezTo>
                    <a:pt x="311472" y="1391386"/>
                    <a:pt x="0" y="1079914"/>
                    <a:pt x="0" y="695693"/>
                  </a:cubicBezTo>
                  <a:cubicBezTo>
                    <a:pt x="0" y="311472"/>
                    <a:pt x="311472" y="0"/>
                    <a:pt x="69569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2127719" y="1707328"/>
              <a:ext cx="1391385" cy="1391385"/>
              <a:chOff x="3975413" y="1707329"/>
              <a:chExt cx="1391385" cy="1391385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3975413" y="1707329"/>
                <a:ext cx="1391385" cy="1391385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23" name="椭圆 22"/>
              <p:cNvSpPr/>
              <p:nvPr/>
            </p:nvSpPr>
            <p:spPr>
              <a:xfrm>
                <a:off x="4078216" y="1810132"/>
                <a:ext cx="1185778" cy="1185778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27" name="椭圆 26"/>
          <p:cNvSpPr/>
          <p:nvPr/>
        </p:nvSpPr>
        <p:spPr>
          <a:xfrm>
            <a:off x="2025051" y="1903227"/>
            <a:ext cx="521900" cy="521900"/>
          </a:xfrm>
          <a:prstGeom prst="ellipse">
            <a:avLst/>
          </a:prstGeom>
          <a:solidFill>
            <a:srgbClr val="F9F9F9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2700000" scaled="1"/>
              <a:tileRect/>
            </a:gradFill>
          </a:ln>
          <a:effectLst>
            <a:outerShdw blurRad="762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31" name="组合 30"/>
          <p:cNvGrpSpPr/>
          <p:nvPr/>
        </p:nvGrpSpPr>
        <p:grpSpPr>
          <a:xfrm>
            <a:off x="1411159" y="3052417"/>
            <a:ext cx="1749680" cy="596843"/>
            <a:chOff x="2127757" y="4660226"/>
            <a:chExt cx="1749680" cy="596843"/>
          </a:xfrm>
        </p:grpSpPr>
        <p:pic>
          <p:nvPicPr>
            <p:cNvPr id="29" name="图片 28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>
              <a:off x="2127757" y="4660226"/>
              <a:ext cx="1749680" cy="92018"/>
            </a:xfrm>
            <a:prstGeom prst="rect">
              <a:avLst/>
            </a:prstGeom>
          </p:spPr>
        </p:pic>
        <p:pic>
          <p:nvPicPr>
            <p:cNvPr id="30" name="图片 2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 flipV="1">
              <a:off x="2127757" y="5165051"/>
              <a:ext cx="1749680" cy="92018"/>
            </a:xfrm>
            <a:prstGeom prst="rect">
              <a:avLst/>
            </a:prstGeom>
          </p:spPr>
        </p:pic>
      </p:grpSp>
      <p:sp>
        <p:nvSpPr>
          <p:cNvPr id="32" name="文本框 31"/>
          <p:cNvSpPr txBox="1"/>
          <p:nvPr/>
        </p:nvSpPr>
        <p:spPr>
          <a:xfrm>
            <a:off x="1970226" y="1956379"/>
            <a:ext cx="639868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B850"/>
                </a:solidFill>
                <a:latin typeface="Impact" panose="020B0806030902050204" pitchFamily="34" charset="0"/>
              </a:rPr>
              <a:t>35</a:t>
            </a:r>
            <a:r>
              <a:rPr lang="en-US" altLang="zh-CN" sz="1200" dirty="0">
                <a:solidFill>
                  <a:srgbClr val="FFB850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grpSp>
        <p:nvGrpSpPr>
          <p:cNvPr id="68" name="组合 67"/>
          <p:cNvGrpSpPr/>
          <p:nvPr/>
        </p:nvGrpSpPr>
        <p:grpSpPr>
          <a:xfrm>
            <a:off x="1411159" y="4984551"/>
            <a:ext cx="1749680" cy="596843"/>
            <a:chOff x="2127757" y="4660226"/>
            <a:chExt cx="1749680" cy="596843"/>
          </a:xfrm>
        </p:grpSpPr>
        <p:pic>
          <p:nvPicPr>
            <p:cNvPr id="69" name="图片 68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>
              <a:off x="2127757" y="4660226"/>
              <a:ext cx="1749680" cy="92018"/>
            </a:xfrm>
            <a:prstGeom prst="rect">
              <a:avLst/>
            </a:prstGeom>
          </p:spPr>
        </p:pic>
        <p:pic>
          <p:nvPicPr>
            <p:cNvPr id="70" name="图片 69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 flipV="1">
              <a:off x="2127757" y="5165051"/>
              <a:ext cx="1749680" cy="92018"/>
            </a:xfrm>
            <a:prstGeom prst="rect">
              <a:avLst/>
            </a:prstGeom>
          </p:spPr>
        </p:pic>
      </p:grpSp>
      <p:sp>
        <p:nvSpPr>
          <p:cNvPr id="87" name="圆角矩形 86"/>
          <p:cNvSpPr/>
          <p:nvPr/>
        </p:nvSpPr>
        <p:spPr>
          <a:xfrm>
            <a:off x="3814903" y="1363022"/>
            <a:ext cx="2022197" cy="4335157"/>
          </a:xfrm>
          <a:prstGeom prst="roundRect">
            <a:avLst/>
          </a:prstGeom>
          <a:pattFill prst="dkDnDiag">
            <a:fgClr>
              <a:srgbClr val="EEEEEE"/>
            </a:fgClr>
            <a:bgClr>
              <a:srgbClr val="F9F9F9"/>
            </a:bgClr>
          </a:patt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762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88" name="饼形 87"/>
          <p:cNvSpPr/>
          <p:nvPr/>
        </p:nvSpPr>
        <p:spPr>
          <a:xfrm>
            <a:off x="4263853" y="1602029"/>
            <a:ext cx="1124297" cy="1124297"/>
          </a:xfrm>
          <a:prstGeom prst="pie">
            <a:avLst>
              <a:gd name="adj1" fmla="val 16221396"/>
              <a:gd name="adj2" fmla="val 6040171"/>
            </a:avLst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89" name="组合 88"/>
          <p:cNvGrpSpPr/>
          <p:nvPr/>
        </p:nvGrpSpPr>
        <p:grpSpPr>
          <a:xfrm>
            <a:off x="4193552" y="1531729"/>
            <a:ext cx="1264896" cy="1264896"/>
            <a:chOff x="2127718" y="1707328"/>
            <a:chExt cx="1391386" cy="1391386"/>
          </a:xfrm>
        </p:grpSpPr>
        <p:sp>
          <p:nvSpPr>
            <p:cNvPr id="98" name="任意多边形 97"/>
            <p:cNvSpPr/>
            <p:nvPr/>
          </p:nvSpPr>
          <p:spPr>
            <a:xfrm>
              <a:off x="2127718" y="1707328"/>
              <a:ext cx="1391386" cy="1391386"/>
            </a:xfrm>
            <a:custGeom>
              <a:avLst/>
              <a:gdLst>
                <a:gd name="connsiteX0" fmla="*/ 695692 w 1391386"/>
                <a:gd name="connsiteY0" fmla="*/ 102803 h 1391386"/>
                <a:gd name="connsiteX1" fmla="*/ 102803 w 1391386"/>
                <a:gd name="connsiteY1" fmla="*/ 695692 h 1391386"/>
                <a:gd name="connsiteX2" fmla="*/ 695692 w 1391386"/>
                <a:gd name="connsiteY2" fmla="*/ 1288581 h 1391386"/>
                <a:gd name="connsiteX3" fmla="*/ 1288581 w 1391386"/>
                <a:gd name="connsiteY3" fmla="*/ 695692 h 1391386"/>
                <a:gd name="connsiteX4" fmla="*/ 695692 w 1391386"/>
                <a:gd name="connsiteY4" fmla="*/ 102803 h 1391386"/>
                <a:gd name="connsiteX5" fmla="*/ 695693 w 1391386"/>
                <a:gd name="connsiteY5" fmla="*/ 0 h 1391386"/>
                <a:gd name="connsiteX6" fmla="*/ 1391386 w 1391386"/>
                <a:gd name="connsiteY6" fmla="*/ 695693 h 1391386"/>
                <a:gd name="connsiteX7" fmla="*/ 695693 w 1391386"/>
                <a:gd name="connsiteY7" fmla="*/ 1391386 h 1391386"/>
                <a:gd name="connsiteX8" fmla="*/ 0 w 1391386"/>
                <a:gd name="connsiteY8" fmla="*/ 695693 h 1391386"/>
                <a:gd name="connsiteX9" fmla="*/ 695693 w 1391386"/>
                <a:gd name="connsiteY9" fmla="*/ 0 h 13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1386" h="1391386">
                  <a:moveTo>
                    <a:pt x="695692" y="102803"/>
                  </a:moveTo>
                  <a:cubicBezTo>
                    <a:pt x="368248" y="102803"/>
                    <a:pt x="102803" y="368248"/>
                    <a:pt x="102803" y="695692"/>
                  </a:cubicBezTo>
                  <a:cubicBezTo>
                    <a:pt x="102803" y="1023136"/>
                    <a:pt x="368248" y="1288581"/>
                    <a:pt x="695692" y="1288581"/>
                  </a:cubicBezTo>
                  <a:cubicBezTo>
                    <a:pt x="1023136" y="1288581"/>
                    <a:pt x="1288581" y="1023136"/>
                    <a:pt x="1288581" y="695692"/>
                  </a:cubicBezTo>
                  <a:cubicBezTo>
                    <a:pt x="1288581" y="368248"/>
                    <a:pt x="1023136" y="102803"/>
                    <a:pt x="695692" y="102803"/>
                  </a:cubicBezTo>
                  <a:close/>
                  <a:moveTo>
                    <a:pt x="695693" y="0"/>
                  </a:moveTo>
                  <a:cubicBezTo>
                    <a:pt x="1079914" y="0"/>
                    <a:pt x="1391386" y="311472"/>
                    <a:pt x="1391386" y="695693"/>
                  </a:cubicBezTo>
                  <a:cubicBezTo>
                    <a:pt x="1391386" y="1079914"/>
                    <a:pt x="1079914" y="1391386"/>
                    <a:pt x="695693" y="1391386"/>
                  </a:cubicBezTo>
                  <a:cubicBezTo>
                    <a:pt x="311472" y="1391386"/>
                    <a:pt x="0" y="1079914"/>
                    <a:pt x="0" y="695693"/>
                  </a:cubicBezTo>
                  <a:cubicBezTo>
                    <a:pt x="0" y="311472"/>
                    <a:pt x="311472" y="0"/>
                    <a:pt x="69569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99" name="组合 98"/>
            <p:cNvGrpSpPr/>
            <p:nvPr/>
          </p:nvGrpSpPr>
          <p:grpSpPr>
            <a:xfrm>
              <a:off x="2127719" y="1707328"/>
              <a:ext cx="1391385" cy="1391385"/>
              <a:chOff x="3975413" y="1707329"/>
              <a:chExt cx="1391385" cy="1391385"/>
            </a:xfrm>
          </p:grpSpPr>
          <p:sp>
            <p:nvSpPr>
              <p:cNvPr id="100" name="椭圆 99"/>
              <p:cNvSpPr/>
              <p:nvPr/>
            </p:nvSpPr>
            <p:spPr>
              <a:xfrm>
                <a:off x="3975413" y="1707329"/>
                <a:ext cx="1391385" cy="1391385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01" name="椭圆 100"/>
              <p:cNvSpPr/>
              <p:nvPr/>
            </p:nvSpPr>
            <p:spPr>
              <a:xfrm>
                <a:off x="4078216" y="1810132"/>
                <a:ext cx="1185778" cy="1185778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90" name="椭圆 89"/>
          <p:cNvSpPr/>
          <p:nvPr/>
        </p:nvSpPr>
        <p:spPr>
          <a:xfrm>
            <a:off x="4565051" y="1903227"/>
            <a:ext cx="521900" cy="521900"/>
          </a:xfrm>
          <a:prstGeom prst="ellipse">
            <a:avLst/>
          </a:prstGeom>
          <a:solidFill>
            <a:srgbClr val="F9F9F9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2700000" scaled="1"/>
              <a:tileRect/>
            </a:gradFill>
          </a:ln>
          <a:effectLst>
            <a:outerShdw blurRad="762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91" name="组合 90"/>
          <p:cNvGrpSpPr/>
          <p:nvPr/>
        </p:nvGrpSpPr>
        <p:grpSpPr>
          <a:xfrm>
            <a:off x="3951159" y="3052417"/>
            <a:ext cx="1749680" cy="596843"/>
            <a:chOff x="2127757" y="4660226"/>
            <a:chExt cx="1749680" cy="596843"/>
          </a:xfrm>
        </p:grpSpPr>
        <p:pic>
          <p:nvPicPr>
            <p:cNvPr id="96" name="图片 95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>
              <a:off x="2127757" y="4660226"/>
              <a:ext cx="1749680" cy="92018"/>
            </a:xfrm>
            <a:prstGeom prst="rect">
              <a:avLst/>
            </a:prstGeom>
          </p:spPr>
        </p:pic>
        <p:pic>
          <p:nvPicPr>
            <p:cNvPr id="97" name="图片 96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 flipV="1">
              <a:off x="2127757" y="5165051"/>
              <a:ext cx="1749680" cy="92018"/>
            </a:xfrm>
            <a:prstGeom prst="rect">
              <a:avLst/>
            </a:prstGeom>
          </p:spPr>
        </p:pic>
      </p:grpSp>
      <p:sp>
        <p:nvSpPr>
          <p:cNvPr id="92" name="文本框 91"/>
          <p:cNvSpPr txBox="1"/>
          <p:nvPr/>
        </p:nvSpPr>
        <p:spPr>
          <a:xfrm>
            <a:off x="4510226" y="1956379"/>
            <a:ext cx="639868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1ACBE"/>
                </a:solidFill>
                <a:latin typeface="Impact" panose="020B0806030902050204" pitchFamily="34" charset="0"/>
              </a:rPr>
              <a:t>55</a:t>
            </a:r>
            <a:r>
              <a:rPr lang="en-US" altLang="zh-CN" sz="1200" dirty="0">
                <a:solidFill>
                  <a:srgbClr val="01ACBE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grpSp>
        <p:nvGrpSpPr>
          <p:cNvPr id="93" name="组合 92"/>
          <p:cNvGrpSpPr/>
          <p:nvPr/>
        </p:nvGrpSpPr>
        <p:grpSpPr>
          <a:xfrm>
            <a:off x="3951159" y="4984551"/>
            <a:ext cx="1749680" cy="596843"/>
            <a:chOff x="2127757" y="4660226"/>
            <a:chExt cx="1749680" cy="596843"/>
          </a:xfrm>
        </p:grpSpPr>
        <p:pic>
          <p:nvPicPr>
            <p:cNvPr id="94" name="图片 93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>
              <a:off x="2127757" y="4660226"/>
              <a:ext cx="1749680" cy="92018"/>
            </a:xfrm>
            <a:prstGeom prst="rect">
              <a:avLst/>
            </a:prstGeom>
          </p:spPr>
        </p:pic>
        <p:pic>
          <p:nvPicPr>
            <p:cNvPr id="95" name="图片 94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 flipV="1">
              <a:off x="2127757" y="5165051"/>
              <a:ext cx="1749680" cy="92018"/>
            </a:xfrm>
            <a:prstGeom prst="rect">
              <a:avLst/>
            </a:prstGeom>
          </p:spPr>
        </p:pic>
      </p:grpSp>
      <p:sp>
        <p:nvSpPr>
          <p:cNvPr id="103" name="圆角矩形 102"/>
          <p:cNvSpPr/>
          <p:nvPr/>
        </p:nvSpPr>
        <p:spPr>
          <a:xfrm>
            <a:off x="6354903" y="1363022"/>
            <a:ext cx="2022197" cy="4335157"/>
          </a:xfrm>
          <a:prstGeom prst="roundRect">
            <a:avLst/>
          </a:prstGeom>
          <a:pattFill prst="dkDnDiag">
            <a:fgClr>
              <a:srgbClr val="EEEEEE"/>
            </a:fgClr>
            <a:bgClr>
              <a:srgbClr val="F9F9F9"/>
            </a:bgClr>
          </a:patt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762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4" name="饼形 103"/>
          <p:cNvSpPr/>
          <p:nvPr/>
        </p:nvSpPr>
        <p:spPr>
          <a:xfrm>
            <a:off x="6803853" y="1602029"/>
            <a:ext cx="1124297" cy="1124297"/>
          </a:xfrm>
          <a:prstGeom prst="pie">
            <a:avLst>
              <a:gd name="adj1" fmla="val 16221396"/>
              <a:gd name="adj2" fmla="val 8403935"/>
            </a:avLst>
          </a:prstGeom>
          <a:solidFill>
            <a:srgbClr val="E8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rgbClr val="E87071"/>
              </a:solidFill>
            </a:endParaRPr>
          </a:p>
        </p:txBody>
      </p:sp>
      <p:grpSp>
        <p:nvGrpSpPr>
          <p:cNvPr id="105" name="组合 104"/>
          <p:cNvGrpSpPr/>
          <p:nvPr/>
        </p:nvGrpSpPr>
        <p:grpSpPr>
          <a:xfrm>
            <a:off x="6733552" y="1531729"/>
            <a:ext cx="1264896" cy="1264896"/>
            <a:chOff x="2127718" y="1707328"/>
            <a:chExt cx="1391386" cy="1391386"/>
          </a:xfrm>
        </p:grpSpPr>
        <p:sp>
          <p:nvSpPr>
            <p:cNvPr id="114" name="任意多边形 113"/>
            <p:cNvSpPr/>
            <p:nvPr/>
          </p:nvSpPr>
          <p:spPr>
            <a:xfrm>
              <a:off x="2127718" y="1707328"/>
              <a:ext cx="1391386" cy="1391386"/>
            </a:xfrm>
            <a:custGeom>
              <a:avLst/>
              <a:gdLst>
                <a:gd name="connsiteX0" fmla="*/ 695692 w 1391386"/>
                <a:gd name="connsiteY0" fmla="*/ 102803 h 1391386"/>
                <a:gd name="connsiteX1" fmla="*/ 102803 w 1391386"/>
                <a:gd name="connsiteY1" fmla="*/ 695692 h 1391386"/>
                <a:gd name="connsiteX2" fmla="*/ 695692 w 1391386"/>
                <a:gd name="connsiteY2" fmla="*/ 1288581 h 1391386"/>
                <a:gd name="connsiteX3" fmla="*/ 1288581 w 1391386"/>
                <a:gd name="connsiteY3" fmla="*/ 695692 h 1391386"/>
                <a:gd name="connsiteX4" fmla="*/ 695692 w 1391386"/>
                <a:gd name="connsiteY4" fmla="*/ 102803 h 1391386"/>
                <a:gd name="connsiteX5" fmla="*/ 695693 w 1391386"/>
                <a:gd name="connsiteY5" fmla="*/ 0 h 1391386"/>
                <a:gd name="connsiteX6" fmla="*/ 1391386 w 1391386"/>
                <a:gd name="connsiteY6" fmla="*/ 695693 h 1391386"/>
                <a:gd name="connsiteX7" fmla="*/ 695693 w 1391386"/>
                <a:gd name="connsiteY7" fmla="*/ 1391386 h 1391386"/>
                <a:gd name="connsiteX8" fmla="*/ 0 w 1391386"/>
                <a:gd name="connsiteY8" fmla="*/ 695693 h 1391386"/>
                <a:gd name="connsiteX9" fmla="*/ 695693 w 1391386"/>
                <a:gd name="connsiteY9" fmla="*/ 0 h 13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1386" h="1391386">
                  <a:moveTo>
                    <a:pt x="695692" y="102803"/>
                  </a:moveTo>
                  <a:cubicBezTo>
                    <a:pt x="368248" y="102803"/>
                    <a:pt x="102803" y="368248"/>
                    <a:pt x="102803" y="695692"/>
                  </a:cubicBezTo>
                  <a:cubicBezTo>
                    <a:pt x="102803" y="1023136"/>
                    <a:pt x="368248" y="1288581"/>
                    <a:pt x="695692" y="1288581"/>
                  </a:cubicBezTo>
                  <a:cubicBezTo>
                    <a:pt x="1023136" y="1288581"/>
                    <a:pt x="1288581" y="1023136"/>
                    <a:pt x="1288581" y="695692"/>
                  </a:cubicBezTo>
                  <a:cubicBezTo>
                    <a:pt x="1288581" y="368248"/>
                    <a:pt x="1023136" y="102803"/>
                    <a:pt x="695692" y="102803"/>
                  </a:cubicBezTo>
                  <a:close/>
                  <a:moveTo>
                    <a:pt x="695693" y="0"/>
                  </a:moveTo>
                  <a:cubicBezTo>
                    <a:pt x="1079914" y="0"/>
                    <a:pt x="1391386" y="311472"/>
                    <a:pt x="1391386" y="695693"/>
                  </a:cubicBezTo>
                  <a:cubicBezTo>
                    <a:pt x="1391386" y="1079914"/>
                    <a:pt x="1079914" y="1391386"/>
                    <a:pt x="695693" y="1391386"/>
                  </a:cubicBezTo>
                  <a:cubicBezTo>
                    <a:pt x="311472" y="1391386"/>
                    <a:pt x="0" y="1079914"/>
                    <a:pt x="0" y="695693"/>
                  </a:cubicBezTo>
                  <a:cubicBezTo>
                    <a:pt x="0" y="311472"/>
                    <a:pt x="311472" y="0"/>
                    <a:pt x="69569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15" name="组合 114"/>
            <p:cNvGrpSpPr/>
            <p:nvPr/>
          </p:nvGrpSpPr>
          <p:grpSpPr>
            <a:xfrm>
              <a:off x="2127719" y="1707328"/>
              <a:ext cx="1391385" cy="1391385"/>
              <a:chOff x="3975413" y="1707329"/>
              <a:chExt cx="1391385" cy="1391385"/>
            </a:xfrm>
          </p:grpSpPr>
          <p:sp>
            <p:nvSpPr>
              <p:cNvPr id="116" name="椭圆 115"/>
              <p:cNvSpPr/>
              <p:nvPr/>
            </p:nvSpPr>
            <p:spPr>
              <a:xfrm>
                <a:off x="3975413" y="1707329"/>
                <a:ext cx="1391385" cy="1391385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17" name="椭圆 116"/>
              <p:cNvSpPr/>
              <p:nvPr/>
            </p:nvSpPr>
            <p:spPr>
              <a:xfrm>
                <a:off x="4078216" y="1810132"/>
                <a:ext cx="1185778" cy="1185778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106" name="椭圆 105"/>
          <p:cNvSpPr/>
          <p:nvPr/>
        </p:nvSpPr>
        <p:spPr>
          <a:xfrm>
            <a:off x="7105051" y="1903227"/>
            <a:ext cx="521900" cy="521900"/>
          </a:xfrm>
          <a:prstGeom prst="ellipse">
            <a:avLst/>
          </a:prstGeom>
          <a:solidFill>
            <a:srgbClr val="F9F9F9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2700000" scaled="1"/>
              <a:tileRect/>
            </a:gradFill>
          </a:ln>
          <a:effectLst>
            <a:outerShdw blurRad="762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07" name="组合 106"/>
          <p:cNvGrpSpPr/>
          <p:nvPr/>
        </p:nvGrpSpPr>
        <p:grpSpPr>
          <a:xfrm>
            <a:off x="6491159" y="3052417"/>
            <a:ext cx="1749680" cy="596843"/>
            <a:chOff x="2127757" y="4660226"/>
            <a:chExt cx="1749680" cy="596843"/>
          </a:xfrm>
        </p:grpSpPr>
        <p:pic>
          <p:nvPicPr>
            <p:cNvPr id="112" name="图片 111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>
              <a:off x="2127757" y="4660226"/>
              <a:ext cx="1749680" cy="92018"/>
            </a:xfrm>
            <a:prstGeom prst="rect">
              <a:avLst/>
            </a:prstGeom>
          </p:spPr>
        </p:pic>
        <p:pic>
          <p:nvPicPr>
            <p:cNvPr id="113" name="图片 112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 flipV="1">
              <a:off x="2127757" y="5165051"/>
              <a:ext cx="1749680" cy="92018"/>
            </a:xfrm>
            <a:prstGeom prst="rect">
              <a:avLst/>
            </a:prstGeom>
          </p:spPr>
        </p:pic>
      </p:grpSp>
      <p:sp>
        <p:nvSpPr>
          <p:cNvPr id="108" name="文本框 107"/>
          <p:cNvSpPr txBox="1"/>
          <p:nvPr/>
        </p:nvSpPr>
        <p:spPr>
          <a:xfrm>
            <a:off x="7050226" y="1956379"/>
            <a:ext cx="639868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87071"/>
                </a:solidFill>
                <a:latin typeface="Impact" panose="020B0806030902050204" pitchFamily="34" charset="0"/>
              </a:rPr>
              <a:t>68</a:t>
            </a:r>
            <a:r>
              <a:rPr lang="en-US" altLang="zh-CN" sz="1200" dirty="0">
                <a:solidFill>
                  <a:srgbClr val="E87071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grpSp>
        <p:nvGrpSpPr>
          <p:cNvPr id="109" name="组合 108"/>
          <p:cNvGrpSpPr/>
          <p:nvPr/>
        </p:nvGrpSpPr>
        <p:grpSpPr>
          <a:xfrm>
            <a:off x="6491159" y="4984551"/>
            <a:ext cx="1749680" cy="596843"/>
            <a:chOff x="2127757" y="4660226"/>
            <a:chExt cx="1749680" cy="596843"/>
          </a:xfrm>
        </p:grpSpPr>
        <p:pic>
          <p:nvPicPr>
            <p:cNvPr id="110" name="图片 109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>
              <a:off x="2127757" y="4660226"/>
              <a:ext cx="1749680" cy="92018"/>
            </a:xfrm>
            <a:prstGeom prst="rect">
              <a:avLst/>
            </a:prstGeom>
          </p:spPr>
        </p:pic>
        <p:pic>
          <p:nvPicPr>
            <p:cNvPr id="111" name="图片 110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 flipV="1">
              <a:off x="2127757" y="5165051"/>
              <a:ext cx="1749680" cy="92018"/>
            </a:xfrm>
            <a:prstGeom prst="rect">
              <a:avLst/>
            </a:prstGeom>
          </p:spPr>
        </p:pic>
      </p:grpSp>
      <p:sp>
        <p:nvSpPr>
          <p:cNvPr id="119" name="圆角矩形 118"/>
          <p:cNvSpPr/>
          <p:nvPr/>
        </p:nvSpPr>
        <p:spPr>
          <a:xfrm>
            <a:off x="8894902" y="1363022"/>
            <a:ext cx="2022197" cy="4335157"/>
          </a:xfrm>
          <a:prstGeom prst="roundRect">
            <a:avLst/>
          </a:prstGeom>
          <a:pattFill prst="dkDnDiag">
            <a:fgClr>
              <a:srgbClr val="EEEEEE"/>
            </a:fgClr>
            <a:bgClr>
              <a:srgbClr val="F9F9F9"/>
            </a:bgClr>
          </a:pattFill>
          <a:ln w="190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177800" dist="76200" dir="2700000" algn="tl" rotWithShape="0">
              <a:prstClr val="black">
                <a:alpha val="2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20" name="饼形 119"/>
          <p:cNvSpPr/>
          <p:nvPr/>
        </p:nvSpPr>
        <p:spPr>
          <a:xfrm>
            <a:off x="9343852" y="1602029"/>
            <a:ext cx="1124297" cy="1124297"/>
          </a:xfrm>
          <a:prstGeom prst="pie">
            <a:avLst>
              <a:gd name="adj1" fmla="val 16221396"/>
              <a:gd name="adj2" fmla="val 13397291"/>
            </a:avLst>
          </a:prstGeom>
          <a:solidFill>
            <a:srgbClr val="663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121" name="组合 120"/>
          <p:cNvGrpSpPr/>
          <p:nvPr/>
        </p:nvGrpSpPr>
        <p:grpSpPr>
          <a:xfrm>
            <a:off x="9273551" y="1531729"/>
            <a:ext cx="1264896" cy="1264896"/>
            <a:chOff x="2127718" y="1707328"/>
            <a:chExt cx="1391386" cy="1391386"/>
          </a:xfrm>
        </p:grpSpPr>
        <p:sp>
          <p:nvSpPr>
            <p:cNvPr id="130" name="任意多边形 129"/>
            <p:cNvSpPr/>
            <p:nvPr/>
          </p:nvSpPr>
          <p:spPr>
            <a:xfrm>
              <a:off x="2127718" y="1707328"/>
              <a:ext cx="1391386" cy="1391386"/>
            </a:xfrm>
            <a:custGeom>
              <a:avLst/>
              <a:gdLst>
                <a:gd name="connsiteX0" fmla="*/ 695692 w 1391386"/>
                <a:gd name="connsiteY0" fmla="*/ 102803 h 1391386"/>
                <a:gd name="connsiteX1" fmla="*/ 102803 w 1391386"/>
                <a:gd name="connsiteY1" fmla="*/ 695692 h 1391386"/>
                <a:gd name="connsiteX2" fmla="*/ 695692 w 1391386"/>
                <a:gd name="connsiteY2" fmla="*/ 1288581 h 1391386"/>
                <a:gd name="connsiteX3" fmla="*/ 1288581 w 1391386"/>
                <a:gd name="connsiteY3" fmla="*/ 695692 h 1391386"/>
                <a:gd name="connsiteX4" fmla="*/ 695692 w 1391386"/>
                <a:gd name="connsiteY4" fmla="*/ 102803 h 1391386"/>
                <a:gd name="connsiteX5" fmla="*/ 695693 w 1391386"/>
                <a:gd name="connsiteY5" fmla="*/ 0 h 1391386"/>
                <a:gd name="connsiteX6" fmla="*/ 1391386 w 1391386"/>
                <a:gd name="connsiteY6" fmla="*/ 695693 h 1391386"/>
                <a:gd name="connsiteX7" fmla="*/ 695693 w 1391386"/>
                <a:gd name="connsiteY7" fmla="*/ 1391386 h 1391386"/>
                <a:gd name="connsiteX8" fmla="*/ 0 w 1391386"/>
                <a:gd name="connsiteY8" fmla="*/ 695693 h 1391386"/>
                <a:gd name="connsiteX9" fmla="*/ 695693 w 1391386"/>
                <a:gd name="connsiteY9" fmla="*/ 0 h 139138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391386" h="1391386">
                  <a:moveTo>
                    <a:pt x="695692" y="102803"/>
                  </a:moveTo>
                  <a:cubicBezTo>
                    <a:pt x="368248" y="102803"/>
                    <a:pt x="102803" y="368248"/>
                    <a:pt x="102803" y="695692"/>
                  </a:cubicBezTo>
                  <a:cubicBezTo>
                    <a:pt x="102803" y="1023136"/>
                    <a:pt x="368248" y="1288581"/>
                    <a:pt x="695692" y="1288581"/>
                  </a:cubicBezTo>
                  <a:cubicBezTo>
                    <a:pt x="1023136" y="1288581"/>
                    <a:pt x="1288581" y="1023136"/>
                    <a:pt x="1288581" y="695692"/>
                  </a:cubicBezTo>
                  <a:cubicBezTo>
                    <a:pt x="1288581" y="368248"/>
                    <a:pt x="1023136" y="102803"/>
                    <a:pt x="695692" y="102803"/>
                  </a:cubicBezTo>
                  <a:close/>
                  <a:moveTo>
                    <a:pt x="695693" y="0"/>
                  </a:moveTo>
                  <a:cubicBezTo>
                    <a:pt x="1079914" y="0"/>
                    <a:pt x="1391386" y="311472"/>
                    <a:pt x="1391386" y="695693"/>
                  </a:cubicBezTo>
                  <a:cubicBezTo>
                    <a:pt x="1391386" y="1079914"/>
                    <a:pt x="1079914" y="1391386"/>
                    <a:pt x="695693" y="1391386"/>
                  </a:cubicBezTo>
                  <a:cubicBezTo>
                    <a:pt x="311472" y="1391386"/>
                    <a:pt x="0" y="1079914"/>
                    <a:pt x="0" y="695693"/>
                  </a:cubicBezTo>
                  <a:cubicBezTo>
                    <a:pt x="0" y="311472"/>
                    <a:pt x="311472" y="0"/>
                    <a:pt x="695693" y="0"/>
                  </a:cubicBezTo>
                  <a:close/>
                </a:path>
              </a:pathLst>
            </a:custGeom>
            <a:solidFill>
              <a:srgbClr val="F9F9F9"/>
            </a:solidFill>
            <a:ln>
              <a:noFill/>
            </a:ln>
            <a:effectLst>
              <a:outerShdw blurRad="76200" dist="38100" dir="2700000" algn="tl" rotWithShape="0">
                <a:prstClr val="black">
                  <a:alpha val="2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1" name="组合 130"/>
            <p:cNvGrpSpPr/>
            <p:nvPr/>
          </p:nvGrpSpPr>
          <p:grpSpPr>
            <a:xfrm>
              <a:off x="2127719" y="1707328"/>
              <a:ext cx="1391385" cy="1391385"/>
              <a:chOff x="3975413" y="1707329"/>
              <a:chExt cx="1391385" cy="1391385"/>
            </a:xfrm>
          </p:grpSpPr>
          <p:sp>
            <p:nvSpPr>
              <p:cNvPr id="132" name="椭圆 131"/>
              <p:cNvSpPr/>
              <p:nvPr/>
            </p:nvSpPr>
            <p:spPr>
              <a:xfrm>
                <a:off x="3975413" y="1707329"/>
                <a:ext cx="1391385" cy="1391385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100000">
                      <a:schemeClr val="bg1">
                        <a:lumMod val="85000"/>
                      </a:schemeClr>
                    </a:gs>
                    <a:gs pos="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33" name="椭圆 132"/>
              <p:cNvSpPr/>
              <p:nvPr/>
            </p:nvSpPr>
            <p:spPr>
              <a:xfrm>
                <a:off x="4078216" y="1810132"/>
                <a:ext cx="1185778" cy="1185778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122" name="椭圆 121"/>
          <p:cNvSpPr/>
          <p:nvPr/>
        </p:nvSpPr>
        <p:spPr>
          <a:xfrm>
            <a:off x="9645050" y="1903227"/>
            <a:ext cx="521900" cy="521900"/>
          </a:xfrm>
          <a:prstGeom prst="ellipse">
            <a:avLst/>
          </a:prstGeom>
          <a:solidFill>
            <a:srgbClr val="F9F9F9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rgbClr val="E0E0E0"/>
                </a:gs>
              </a:gsLst>
              <a:lin ang="2700000" scaled="1"/>
              <a:tileRect/>
            </a:gradFill>
          </a:ln>
          <a:effectLst>
            <a:outerShdw blurRad="76200" dist="38100" dir="2700000" algn="tl" rotWithShape="0">
              <a:prstClr val="black">
                <a:alpha val="2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23" name="组合 122"/>
          <p:cNvGrpSpPr/>
          <p:nvPr/>
        </p:nvGrpSpPr>
        <p:grpSpPr>
          <a:xfrm>
            <a:off x="9031159" y="3052417"/>
            <a:ext cx="1749680" cy="596843"/>
            <a:chOff x="2127757" y="4660226"/>
            <a:chExt cx="1749680" cy="596843"/>
          </a:xfrm>
        </p:grpSpPr>
        <p:pic>
          <p:nvPicPr>
            <p:cNvPr id="128" name="图片 127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>
              <a:off x="2127757" y="4660226"/>
              <a:ext cx="1749680" cy="92018"/>
            </a:xfrm>
            <a:prstGeom prst="rect">
              <a:avLst/>
            </a:prstGeom>
          </p:spPr>
        </p:pic>
        <p:pic>
          <p:nvPicPr>
            <p:cNvPr id="129" name="图片 128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 flipV="1">
              <a:off x="2127757" y="5165051"/>
              <a:ext cx="1749680" cy="92018"/>
            </a:xfrm>
            <a:prstGeom prst="rect">
              <a:avLst/>
            </a:prstGeom>
          </p:spPr>
        </p:pic>
      </p:grpSp>
      <p:sp>
        <p:nvSpPr>
          <p:cNvPr id="124" name="文本框 123"/>
          <p:cNvSpPr txBox="1"/>
          <p:nvPr/>
        </p:nvSpPr>
        <p:spPr>
          <a:xfrm>
            <a:off x="9590225" y="1956379"/>
            <a:ext cx="639868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663A77"/>
                </a:solidFill>
                <a:latin typeface="Impact" panose="020B0806030902050204" pitchFamily="34" charset="0"/>
              </a:rPr>
              <a:t>85</a:t>
            </a:r>
            <a:r>
              <a:rPr lang="en-US" altLang="zh-CN" sz="1200" dirty="0">
                <a:solidFill>
                  <a:srgbClr val="663A77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rgbClr val="663A77"/>
              </a:solidFill>
              <a:latin typeface="Impact" panose="020B0806030902050204" pitchFamily="34" charset="0"/>
            </a:endParaRPr>
          </a:p>
        </p:txBody>
      </p:sp>
      <p:grpSp>
        <p:nvGrpSpPr>
          <p:cNvPr id="125" name="组合 124"/>
          <p:cNvGrpSpPr/>
          <p:nvPr/>
        </p:nvGrpSpPr>
        <p:grpSpPr>
          <a:xfrm>
            <a:off x="9031159" y="4984551"/>
            <a:ext cx="1749680" cy="596843"/>
            <a:chOff x="2127757" y="4660226"/>
            <a:chExt cx="1749680" cy="596843"/>
          </a:xfrm>
        </p:grpSpPr>
        <p:pic>
          <p:nvPicPr>
            <p:cNvPr id="126" name="图片 125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5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>
              <a:off x="2127757" y="4660226"/>
              <a:ext cx="1749680" cy="92018"/>
            </a:xfrm>
            <a:prstGeom prst="rect">
              <a:avLst/>
            </a:prstGeom>
          </p:spPr>
        </p:pic>
        <p:pic>
          <p:nvPicPr>
            <p:cNvPr id="127" name="图片 126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2000"/>
                      </a14:imgEffect>
                      <a14:imgEffect>
                        <a14:saturation sat="0"/>
                      </a14:imgEffect>
                      <a14:imgEffect>
                        <a14:brightnessContrast bright="2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flipH="1" flipV="1">
              <a:off x="2127757" y="5165051"/>
              <a:ext cx="1749680" cy="92018"/>
            </a:xfrm>
            <a:prstGeom prst="rect">
              <a:avLst/>
            </a:prstGeom>
          </p:spPr>
        </p:pic>
      </p:grpSp>
      <p:sp>
        <p:nvSpPr>
          <p:cNvPr id="134" name="文本框 133"/>
          <p:cNvSpPr txBox="1"/>
          <p:nvPr/>
        </p:nvSpPr>
        <p:spPr>
          <a:xfrm>
            <a:off x="1898879" y="3060563"/>
            <a:ext cx="774240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FFB850"/>
                </a:solidFill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438879" y="3060563"/>
            <a:ext cx="774240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01ACBE"/>
                </a:solidFill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136" name="文本框 135"/>
          <p:cNvSpPr txBox="1"/>
          <p:nvPr/>
        </p:nvSpPr>
        <p:spPr>
          <a:xfrm>
            <a:off x="6978879" y="3060563"/>
            <a:ext cx="774240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E87071"/>
                </a:solidFill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sp>
        <p:nvSpPr>
          <p:cNvPr id="137" name="文本框 136"/>
          <p:cNvSpPr txBox="1"/>
          <p:nvPr/>
        </p:nvSpPr>
        <p:spPr>
          <a:xfrm>
            <a:off x="9518879" y="3060563"/>
            <a:ext cx="774240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rgbClr val="663A77"/>
                </a:solidFill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rgbClr val="663A77"/>
              </a:solidFill>
              <a:latin typeface="Impact" panose="020B0806030902050204" pitchFamily="34" charset="0"/>
            </a:endParaRPr>
          </a:p>
        </p:txBody>
      </p:sp>
      <p:grpSp>
        <p:nvGrpSpPr>
          <p:cNvPr id="138" name="组合 137"/>
          <p:cNvGrpSpPr/>
          <p:nvPr/>
        </p:nvGrpSpPr>
        <p:grpSpPr>
          <a:xfrm>
            <a:off x="1395765" y="3772269"/>
            <a:ext cx="1780467" cy="965571"/>
            <a:chOff x="223455" y="2735579"/>
            <a:chExt cx="1780467" cy="965571"/>
          </a:xfrm>
        </p:grpSpPr>
        <p:sp>
          <p:nvSpPr>
            <p:cNvPr id="139" name="文本框 138"/>
            <p:cNvSpPr txBox="1"/>
            <p:nvPr/>
          </p:nvSpPr>
          <p:spPr>
            <a:xfrm>
              <a:off x="223455" y="2735579"/>
              <a:ext cx="178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40" name="文本框 139"/>
            <p:cNvSpPr txBox="1"/>
            <p:nvPr/>
          </p:nvSpPr>
          <p:spPr>
            <a:xfrm>
              <a:off x="241791" y="3054819"/>
              <a:ext cx="1686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3935765" y="3772269"/>
            <a:ext cx="1780467" cy="965571"/>
            <a:chOff x="223455" y="2735579"/>
            <a:chExt cx="1780467" cy="965571"/>
          </a:xfrm>
        </p:grpSpPr>
        <p:sp>
          <p:nvSpPr>
            <p:cNvPr id="142" name="文本框 141"/>
            <p:cNvSpPr txBox="1"/>
            <p:nvPr/>
          </p:nvSpPr>
          <p:spPr>
            <a:xfrm>
              <a:off x="223455" y="2735579"/>
              <a:ext cx="178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43" name="文本框 142"/>
            <p:cNvSpPr txBox="1"/>
            <p:nvPr/>
          </p:nvSpPr>
          <p:spPr>
            <a:xfrm>
              <a:off x="241791" y="3054819"/>
              <a:ext cx="1686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44" name="组合 143"/>
          <p:cNvGrpSpPr/>
          <p:nvPr/>
        </p:nvGrpSpPr>
        <p:grpSpPr>
          <a:xfrm>
            <a:off x="6475765" y="3772269"/>
            <a:ext cx="1780467" cy="965571"/>
            <a:chOff x="223455" y="2735579"/>
            <a:chExt cx="1780467" cy="965571"/>
          </a:xfrm>
        </p:grpSpPr>
        <p:sp>
          <p:nvSpPr>
            <p:cNvPr id="145" name="文本框 144"/>
            <p:cNvSpPr txBox="1"/>
            <p:nvPr/>
          </p:nvSpPr>
          <p:spPr>
            <a:xfrm>
              <a:off x="223455" y="2735579"/>
              <a:ext cx="178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46" name="文本框 145"/>
            <p:cNvSpPr txBox="1"/>
            <p:nvPr/>
          </p:nvSpPr>
          <p:spPr>
            <a:xfrm>
              <a:off x="241791" y="3054819"/>
              <a:ext cx="1686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47" name="组合 146"/>
          <p:cNvGrpSpPr/>
          <p:nvPr/>
        </p:nvGrpSpPr>
        <p:grpSpPr>
          <a:xfrm>
            <a:off x="9015765" y="3772269"/>
            <a:ext cx="1780467" cy="965571"/>
            <a:chOff x="223455" y="2735579"/>
            <a:chExt cx="1780467" cy="965571"/>
          </a:xfrm>
        </p:grpSpPr>
        <p:sp>
          <p:nvSpPr>
            <p:cNvPr id="148" name="文本框 147"/>
            <p:cNvSpPr txBox="1"/>
            <p:nvPr/>
          </p:nvSpPr>
          <p:spPr>
            <a:xfrm>
              <a:off x="223455" y="2735579"/>
              <a:ext cx="178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241791" y="3054819"/>
              <a:ext cx="168632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50" name="Group 8"/>
          <p:cNvGrpSpPr>
            <a:grpSpLocks noChangeAspect="1"/>
          </p:cNvGrpSpPr>
          <p:nvPr/>
        </p:nvGrpSpPr>
        <p:grpSpPr bwMode="auto">
          <a:xfrm>
            <a:off x="2139742" y="5135499"/>
            <a:ext cx="267119" cy="270004"/>
            <a:chOff x="4313" y="1262"/>
            <a:chExt cx="463" cy="468"/>
          </a:xfrm>
          <a:solidFill>
            <a:srgbClr val="FFB850"/>
          </a:solidFill>
        </p:grpSpPr>
        <p:sp>
          <p:nvSpPr>
            <p:cNvPr id="151" name="Rectangle 9"/>
            <p:cNvSpPr>
              <a:spLocks noChangeArrowheads="1"/>
            </p:cNvSpPr>
            <p:nvPr/>
          </p:nvSpPr>
          <p:spPr bwMode="auto">
            <a:xfrm>
              <a:off x="4603" y="1387"/>
              <a:ext cx="77" cy="34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2" name="Rectangle 10"/>
            <p:cNvSpPr>
              <a:spLocks noChangeArrowheads="1"/>
            </p:cNvSpPr>
            <p:nvPr/>
          </p:nvSpPr>
          <p:spPr bwMode="auto">
            <a:xfrm>
              <a:off x="4699" y="1349"/>
              <a:ext cx="77" cy="38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3" name="Rectangle 11"/>
            <p:cNvSpPr>
              <a:spLocks noChangeArrowheads="1"/>
            </p:cNvSpPr>
            <p:nvPr/>
          </p:nvSpPr>
          <p:spPr bwMode="auto">
            <a:xfrm>
              <a:off x="4515" y="1447"/>
              <a:ext cx="76" cy="28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4" name="Rectangle 12"/>
            <p:cNvSpPr>
              <a:spLocks noChangeArrowheads="1"/>
            </p:cNvSpPr>
            <p:nvPr/>
          </p:nvSpPr>
          <p:spPr bwMode="auto">
            <a:xfrm>
              <a:off x="4423" y="1486"/>
              <a:ext cx="80" cy="24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5" name="Rectangle 13"/>
            <p:cNvSpPr>
              <a:spLocks noChangeArrowheads="1"/>
            </p:cNvSpPr>
            <p:nvPr/>
          </p:nvSpPr>
          <p:spPr bwMode="auto">
            <a:xfrm>
              <a:off x="4335" y="1565"/>
              <a:ext cx="76" cy="16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6" name="Freeform 14"/>
            <p:cNvSpPr>
              <a:spLocks/>
            </p:cNvSpPr>
            <p:nvPr/>
          </p:nvSpPr>
          <p:spPr bwMode="auto">
            <a:xfrm>
              <a:off x="4313" y="1277"/>
              <a:ext cx="298" cy="247"/>
            </a:xfrm>
            <a:custGeom>
              <a:avLst/>
              <a:gdLst>
                <a:gd name="T0" fmla="*/ 0 w 298"/>
                <a:gd name="T1" fmla="*/ 240 h 247"/>
                <a:gd name="T2" fmla="*/ 290 w 298"/>
                <a:gd name="T3" fmla="*/ 0 h 247"/>
                <a:gd name="T4" fmla="*/ 298 w 298"/>
                <a:gd name="T5" fmla="*/ 7 h 247"/>
                <a:gd name="T6" fmla="*/ 7 w 298"/>
                <a:gd name="T7" fmla="*/ 247 h 247"/>
                <a:gd name="T8" fmla="*/ 0 w 298"/>
                <a:gd name="T9" fmla="*/ 240 h 247"/>
                <a:gd name="T10" fmla="*/ 0 w 298"/>
                <a:gd name="T11" fmla="*/ 24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8" h="247">
                  <a:moveTo>
                    <a:pt x="0" y="240"/>
                  </a:moveTo>
                  <a:lnTo>
                    <a:pt x="290" y="0"/>
                  </a:lnTo>
                  <a:lnTo>
                    <a:pt x="298" y="7"/>
                  </a:lnTo>
                  <a:lnTo>
                    <a:pt x="7" y="247"/>
                  </a:lnTo>
                  <a:lnTo>
                    <a:pt x="0" y="240"/>
                  </a:lnTo>
                  <a:lnTo>
                    <a:pt x="0" y="2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7" name="Freeform 15"/>
            <p:cNvSpPr>
              <a:spLocks/>
            </p:cNvSpPr>
            <p:nvPr/>
          </p:nvSpPr>
          <p:spPr bwMode="auto">
            <a:xfrm>
              <a:off x="4567" y="1262"/>
              <a:ext cx="65" cy="58"/>
            </a:xfrm>
            <a:custGeom>
              <a:avLst/>
              <a:gdLst>
                <a:gd name="T0" fmla="*/ 0 w 65"/>
                <a:gd name="T1" fmla="*/ 3 h 58"/>
                <a:gd name="T2" fmla="*/ 65 w 65"/>
                <a:gd name="T3" fmla="*/ 0 h 58"/>
                <a:gd name="T4" fmla="*/ 36 w 65"/>
                <a:gd name="T5" fmla="*/ 58 h 58"/>
                <a:gd name="T6" fmla="*/ 0 w 65"/>
                <a:gd name="T7" fmla="*/ 3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5" h="58">
                  <a:moveTo>
                    <a:pt x="0" y="3"/>
                  </a:moveTo>
                  <a:lnTo>
                    <a:pt x="65" y="0"/>
                  </a:lnTo>
                  <a:lnTo>
                    <a:pt x="36" y="58"/>
                  </a:lnTo>
                  <a:lnTo>
                    <a:pt x="0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58" name="Freeform 19"/>
          <p:cNvSpPr>
            <a:spLocks/>
          </p:cNvSpPr>
          <p:nvPr/>
        </p:nvSpPr>
        <p:spPr bwMode="auto">
          <a:xfrm>
            <a:off x="4723457" y="5094653"/>
            <a:ext cx="179689" cy="351697"/>
          </a:xfrm>
          <a:custGeom>
            <a:avLst/>
            <a:gdLst>
              <a:gd name="T0" fmla="*/ 38 w 96"/>
              <a:gd name="T1" fmla="*/ 191 h 191"/>
              <a:gd name="T2" fmla="*/ 38 w 96"/>
              <a:gd name="T3" fmla="*/ 168 h 191"/>
              <a:gd name="T4" fmla="*/ 0 w 96"/>
              <a:gd name="T5" fmla="*/ 158 h 191"/>
              <a:gd name="T6" fmla="*/ 6 w 96"/>
              <a:gd name="T7" fmla="*/ 136 h 191"/>
              <a:gd name="T8" fmla="*/ 43 w 96"/>
              <a:gd name="T9" fmla="*/ 146 h 191"/>
              <a:gd name="T10" fmla="*/ 67 w 96"/>
              <a:gd name="T11" fmla="*/ 128 h 191"/>
              <a:gd name="T12" fmla="*/ 42 w 96"/>
              <a:gd name="T13" fmla="*/ 104 h 191"/>
              <a:gd name="T14" fmla="*/ 2 w 96"/>
              <a:gd name="T15" fmla="*/ 63 h 191"/>
              <a:gd name="T16" fmla="*/ 39 w 96"/>
              <a:gd name="T17" fmla="*/ 23 h 191"/>
              <a:gd name="T18" fmla="*/ 39 w 96"/>
              <a:gd name="T19" fmla="*/ 0 h 191"/>
              <a:gd name="T20" fmla="*/ 58 w 96"/>
              <a:gd name="T21" fmla="*/ 0 h 191"/>
              <a:gd name="T22" fmla="*/ 58 w 96"/>
              <a:gd name="T23" fmla="*/ 22 h 191"/>
              <a:gd name="T24" fmla="*/ 90 w 96"/>
              <a:gd name="T25" fmla="*/ 30 h 191"/>
              <a:gd name="T26" fmla="*/ 84 w 96"/>
              <a:gd name="T27" fmla="*/ 51 h 191"/>
              <a:gd name="T28" fmla="*/ 52 w 96"/>
              <a:gd name="T29" fmla="*/ 43 h 191"/>
              <a:gd name="T30" fmla="*/ 30 w 96"/>
              <a:gd name="T31" fmla="*/ 59 h 191"/>
              <a:gd name="T32" fmla="*/ 59 w 96"/>
              <a:gd name="T33" fmla="*/ 82 h 191"/>
              <a:gd name="T34" fmla="*/ 96 w 96"/>
              <a:gd name="T35" fmla="*/ 125 h 191"/>
              <a:gd name="T36" fmla="*/ 57 w 96"/>
              <a:gd name="T37" fmla="*/ 167 h 191"/>
              <a:gd name="T38" fmla="*/ 57 w 96"/>
              <a:gd name="T39" fmla="*/ 191 h 191"/>
              <a:gd name="T40" fmla="*/ 38 w 96"/>
              <a:gd name="T41" fmla="*/ 191 h 19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96" h="191">
                <a:moveTo>
                  <a:pt x="38" y="191"/>
                </a:moveTo>
                <a:cubicBezTo>
                  <a:pt x="38" y="168"/>
                  <a:pt x="38" y="168"/>
                  <a:pt x="38" y="168"/>
                </a:cubicBezTo>
                <a:cubicBezTo>
                  <a:pt x="23" y="168"/>
                  <a:pt x="9" y="163"/>
                  <a:pt x="0" y="158"/>
                </a:cubicBezTo>
                <a:cubicBezTo>
                  <a:pt x="6" y="136"/>
                  <a:pt x="6" y="136"/>
                  <a:pt x="6" y="136"/>
                </a:cubicBezTo>
                <a:cubicBezTo>
                  <a:pt x="16" y="141"/>
                  <a:pt x="29" y="146"/>
                  <a:pt x="43" y="146"/>
                </a:cubicBezTo>
                <a:cubicBezTo>
                  <a:pt x="57" y="146"/>
                  <a:pt x="67" y="139"/>
                  <a:pt x="67" y="128"/>
                </a:cubicBezTo>
                <a:cubicBezTo>
                  <a:pt x="67" y="117"/>
                  <a:pt x="59" y="111"/>
                  <a:pt x="42" y="104"/>
                </a:cubicBezTo>
                <a:cubicBezTo>
                  <a:pt x="18" y="95"/>
                  <a:pt x="2" y="84"/>
                  <a:pt x="2" y="63"/>
                </a:cubicBezTo>
                <a:cubicBezTo>
                  <a:pt x="2" y="43"/>
                  <a:pt x="16" y="27"/>
                  <a:pt x="39" y="23"/>
                </a:cubicBezTo>
                <a:cubicBezTo>
                  <a:pt x="39" y="0"/>
                  <a:pt x="39" y="0"/>
                  <a:pt x="39" y="0"/>
                </a:cubicBezTo>
                <a:cubicBezTo>
                  <a:pt x="58" y="0"/>
                  <a:pt x="58" y="0"/>
                  <a:pt x="58" y="0"/>
                </a:cubicBezTo>
                <a:cubicBezTo>
                  <a:pt x="58" y="22"/>
                  <a:pt x="58" y="22"/>
                  <a:pt x="58" y="22"/>
                </a:cubicBezTo>
                <a:cubicBezTo>
                  <a:pt x="73" y="22"/>
                  <a:pt x="83" y="26"/>
                  <a:pt x="90" y="30"/>
                </a:cubicBezTo>
                <a:cubicBezTo>
                  <a:pt x="84" y="51"/>
                  <a:pt x="84" y="51"/>
                  <a:pt x="84" y="51"/>
                </a:cubicBezTo>
                <a:cubicBezTo>
                  <a:pt x="79" y="49"/>
                  <a:pt x="68" y="43"/>
                  <a:pt x="52" y="43"/>
                </a:cubicBezTo>
                <a:cubicBezTo>
                  <a:pt x="36" y="43"/>
                  <a:pt x="30" y="52"/>
                  <a:pt x="30" y="59"/>
                </a:cubicBezTo>
                <a:cubicBezTo>
                  <a:pt x="30" y="69"/>
                  <a:pt x="39" y="74"/>
                  <a:pt x="59" y="82"/>
                </a:cubicBezTo>
                <a:cubicBezTo>
                  <a:pt x="85" y="92"/>
                  <a:pt x="96" y="105"/>
                  <a:pt x="96" y="125"/>
                </a:cubicBezTo>
                <a:cubicBezTo>
                  <a:pt x="96" y="145"/>
                  <a:pt x="83" y="162"/>
                  <a:pt x="57" y="167"/>
                </a:cubicBezTo>
                <a:cubicBezTo>
                  <a:pt x="57" y="191"/>
                  <a:pt x="57" y="191"/>
                  <a:pt x="57" y="191"/>
                </a:cubicBezTo>
                <a:lnTo>
                  <a:pt x="38" y="191"/>
                </a:lnTo>
                <a:close/>
              </a:path>
            </a:pathLst>
          </a:custGeom>
          <a:solidFill>
            <a:srgbClr val="01AC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159" name="Group 22"/>
          <p:cNvGrpSpPr>
            <a:grpSpLocks noChangeAspect="1"/>
          </p:cNvGrpSpPr>
          <p:nvPr/>
        </p:nvGrpSpPr>
        <p:grpSpPr bwMode="auto">
          <a:xfrm>
            <a:off x="7202206" y="5119406"/>
            <a:ext cx="302191" cy="302191"/>
            <a:chOff x="3617" y="1935"/>
            <a:chExt cx="446" cy="446"/>
          </a:xfrm>
          <a:solidFill>
            <a:srgbClr val="E87071"/>
          </a:solidFill>
        </p:grpSpPr>
        <p:sp>
          <p:nvSpPr>
            <p:cNvPr id="160" name="Freeform 23"/>
            <p:cNvSpPr>
              <a:spLocks noEditPoints="1"/>
            </p:cNvSpPr>
            <p:nvPr/>
          </p:nvSpPr>
          <p:spPr bwMode="auto">
            <a:xfrm>
              <a:off x="3617" y="1935"/>
              <a:ext cx="446" cy="446"/>
            </a:xfrm>
            <a:custGeom>
              <a:avLst/>
              <a:gdLst>
                <a:gd name="T0" fmla="*/ 93 w 186"/>
                <a:gd name="T1" fmla="*/ 0 h 186"/>
                <a:gd name="T2" fmla="*/ 0 w 186"/>
                <a:gd name="T3" fmla="*/ 93 h 186"/>
                <a:gd name="T4" fmla="*/ 93 w 186"/>
                <a:gd name="T5" fmla="*/ 186 h 186"/>
                <a:gd name="T6" fmla="*/ 186 w 186"/>
                <a:gd name="T7" fmla="*/ 93 h 186"/>
                <a:gd name="T8" fmla="*/ 93 w 186"/>
                <a:gd name="T9" fmla="*/ 0 h 186"/>
                <a:gd name="T10" fmla="*/ 93 w 186"/>
                <a:gd name="T11" fmla="*/ 169 h 186"/>
                <a:gd name="T12" fmla="*/ 18 w 186"/>
                <a:gd name="T13" fmla="*/ 93 h 186"/>
                <a:gd name="T14" fmla="*/ 93 w 186"/>
                <a:gd name="T15" fmla="*/ 18 h 186"/>
                <a:gd name="T16" fmla="*/ 169 w 186"/>
                <a:gd name="T17" fmla="*/ 93 h 186"/>
                <a:gd name="T18" fmla="*/ 93 w 186"/>
                <a:gd name="T19" fmla="*/ 169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6" h="186">
                  <a:moveTo>
                    <a:pt x="93" y="0"/>
                  </a:moveTo>
                  <a:cubicBezTo>
                    <a:pt x="42" y="0"/>
                    <a:pt x="0" y="42"/>
                    <a:pt x="0" y="93"/>
                  </a:cubicBezTo>
                  <a:cubicBezTo>
                    <a:pt x="0" y="145"/>
                    <a:pt x="42" y="186"/>
                    <a:pt x="93" y="186"/>
                  </a:cubicBezTo>
                  <a:cubicBezTo>
                    <a:pt x="144" y="186"/>
                    <a:pt x="186" y="145"/>
                    <a:pt x="186" y="93"/>
                  </a:cubicBezTo>
                  <a:cubicBezTo>
                    <a:pt x="186" y="42"/>
                    <a:pt x="144" y="0"/>
                    <a:pt x="93" y="0"/>
                  </a:cubicBezTo>
                  <a:close/>
                  <a:moveTo>
                    <a:pt x="93" y="169"/>
                  </a:moveTo>
                  <a:cubicBezTo>
                    <a:pt x="52" y="169"/>
                    <a:pt x="18" y="135"/>
                    <a:pt x="18" y="93"/>
                  </a:cubicBezTo>
                  <a:cubicBezTo>
                    <a:pt x="18" y="52"/>
                    <a:pt x="52" y="18"/>
                    <a:pt x="93" y="18"/>
                  </a:cubicBezTo>
                  <a:cubicBezTo>
                    <a:pt x="135" y="18"/>
                    <a:pt x="169" y="52"/>
                    <a:pt x="169" y="93"/>
                  </a:cubicBezTo>
                  <a:cubicBezTo>
                    <a:pt x="169" y="135"/>
                    <a:pt x="135" y="169"/>
                    <a:pt x="93" y="16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1" name="Freeform 24"/>
            <p:cNvSpPr>
              <a:spLocks/>
            </p:cNvSpPr>
            <p:nvPr/>
          </p:nvSpPr>
          <p:spPr bwMode="auto">
            <a:xfrm>
              <a:off x="3823" y="1990"/>
              <a:ext cx="175" cy="184"/>
            </a:xfrm>
            <a:custGeom>
              <a:avLst/>
              <a:gdLst>
                <a:gd name="T0" fmla="*/ 34 w 175"/>
                <a:gd name="T1" fmla="*/ 151 h 184"/>
                <a:gd name="T2" fmla="*/ 34 w 175"/>
                <a:gd name="T3" fmla="*/ 0 h 184"/>
                <a:gd name="T4" fmla="*/ 0 w 175"/>
                <a:gd name="T5" fmla="*/ 0 h 184"/>
                <a:gd name="T6" fmla="*/ 0 w 175"/>
                <a:gd name="T7" fmla="*/ 184 h 184"/>
                <a:gd name="T8" fmla="*/ 22 w 175"/>
                <a:gd name="T9" fmla="*/ 184 h 184"/>
                <a:gd name="T10" fmla="*/ 34 w 175"/>
                <a:gd name="T11" fmla="*/ 184 h 184"/>
                <a:gd name="T12" fmla="*/ 175 w 175"/>
                <a:gd name="T13" fmla="*/ 184 h 184"/>
                <a:gd name="T14" fmla="*/ 175 w 175"/>
                <a:gd name="T15" fmla="*/ 151 h 184"/>
                <a:gd name="T16" fmla="*/ 34 w 175"/>
                <a:gd name="T17" fmla="*/ 151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5" h="184">
                  <a:moveTo>
                    <a:pt x="34" y="151"/>
                  </a:moveTo>
                  <a:lnTo>
                    <a:pt x="34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22" y="184"/>
                  </a:lnTo>
                  <a:lnTo>
                    <a:pt x="34" y="184"/>
                  </a:lnTo>
                  <a:lnTo>
                    <a:pt x="175" y="184"/>
                  </a:lnTo>
                  <a:lnTo>
                    <a:pt x="175" y="151"/>
                  </a:lnTo>
                  <a:lnTo>
                    <a:pt x="34" y="1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62" name="Freeform 28"/>
          <p:cNvSpPr>
            <a:spLocks noEditPoints="1"/>
          </p:cNvSpPr>
          <p:nvPr/>
        </p:nvSpPr>
        <p:spPr bwMode="auto">
          <a:xfrm>
            <a:off x="9709390" y="5121531"/>
            <a:ext cx="367820" cy="297941"/>
          </a:xfrm>
          <a:custGeom>
            <a:avLst/>
            <a:gdLst>
              <a:gd name="T0" fmla="*/ 114 w 200"/>
              <a:gd name="T1" fmla="*/ 17 h 161"/>
              <a:gd name="T2" fmla="*/ 18 w 200"/>
              <a:gd name="T3" fmla="*/ 50 h 161"/>
              <a:gd name="T4" fmla="*/ 51 w 200"/>
              <a:gd name="T5" fmla="*/ 146 h 161"/>
              <a:gd name="T6" fmla="*/ 138 w 200"/>
              <a:gd name="T7" fmla="*/ 127 h 161"/>
              <a:gd name="T8" fmla="*/ 186 w 200"/>
              <a:gd name="T9" fmla="*/ 150 h 161"/>
              <a:gd name="T10" fmla="*/ 200 w 200"/>
              <a:gd name="T11" fmla="*/ 122 h 161"/>
              <a:gd name="T12" fmla="*/ 152 w 200"/>
              <a:gd name="T13" fmla="*/ 98 h 161"/>
              <a:gd name="T14" fmla="*/ 114 w 200"/>
              <a:gd name="T15" fmla="*/ 17 h 161"/>
              <a:gd name="T16" fmla="*/ 127 w 200"/>
              <a:gd name="T17" fmla="*/ 103 h 161"/>
              <a:gd name="T18" fmla="*/ 61 w 200"/>
              <a:gd name="T19" fmla="*/ 126 h 161"/>
              <a:gd name="T20" fmla="*/ 38 w 200"/>
              <a:gd name="T21" fmla="*/ 60 h 161"/>
              <a:gd name="T22" fmla="*/ 104 w 200"/>
              <a:gd name="T23" fmla="*/ 37 h 161"/>
              <a:gd name="T24" fmla="*/ 127 w 200"/>
              <a:gd name="T25" fmla="*/ 103 h 1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200" h="161">
                <a:moveTo>
                  <a:pt x="114" y="17"/>
                </a:moveTo>
                <a:cubicBezTo>
                  <a:pt x="78" y="0"/>
                  <a:pt x="35" y="15"/>
                  <a:pt x="18" y="50"/>
                </a:cubicBezTo>
                <a:cubicBezTo>
                  <a:pt x="0" y="86"/>
                  <a:pt x="15" y="129"/>
                  <a:pt x="51" y="146"/>
                </a:cubicBezTo>
                <a:cubicBezTo>
                  <a:pt x="81" y="161"/>
                  <a:pt x="118" y="152"/>
                  <a:pt x="138" y="127"/>
                </a:cubicBezTo>
                <a:cubicBezTo>
                  <a:pt x="186" y="150"/>
                  <a:pt x="186" y="150"/>
                  <a:pt x="186" y="150"/>
                </a:cubicBezTo>
                <a:cubicBezTo>
                  <a:pt x="200" y="122"/>
                  <a:pt x="200" y="122"/>
                  <a:pt x="200" y="122"/>
                </a:cubicBezTo>
                <a:cubicBezTo>
                  <a:pt x="152" y="98"/>
                  <a:pt x="152" y="98"/>
                  <a:pt x="152" y="98"/>
                </a:cubicBezTo>
                <a:cubicBezTo>
                  <a:pt x="160" y="66"/>
                  <a:pt x="145" y="32"/>
                  <a:pt x="114" y="17"/>
                </a:cubicBezTo>
                <a:close/>
                <a:moveTo>
                  <a:pt x="127" y="103"/>
                </a:moveTo>
                <a:cubicBezTo>
                  <a:pt x="115" y="128"/>
                  <a:pt x="85" y="138"/>
                  <a:pt x="61" y="126"/>
                </a:cubicBezTo>
                <a:cubicBezTo>
                  <a:pt x="36" y="114"/>
                  <a:pt x="26" y="84"/>
                  <a:pt x="38" y="60"/>
                </a:cubicBezTo>
                <a:cubicBezTo>
                  <a:pt x="50" y="35"/>
                  <a:pt x="80" y="25"/>
                  <a:pt x="104" y="37"/>
                </a:cubicBezTo>
                <a:cubicBezTo>
                  <a:pt x="129" y="49"/>
                  <a:pt x="139" y="79"/>
                  <a:pt x="127" y="103"/>
                </a:cubicBezTo>
                <a:close/>
              </a:path>
            </a:pathLst>
          </a:custGeom>
          <a:solidFill>
            <a:srgbClr val="663A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5914873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2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3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3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3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3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42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4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5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5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5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5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5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0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62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6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5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6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6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0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2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7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5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7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7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8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5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8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88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92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9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5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9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9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0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0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5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0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0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1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12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13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15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17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1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20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22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23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125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2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2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30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32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33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135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37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38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40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4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43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45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4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4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15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52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53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4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155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57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58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9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16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62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63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65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67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68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170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72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7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4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175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77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78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9" fill="hold">
                                <p:stCondLst>
                                  <p:cond delay="17500"/>
                                </p:stCondLst>
                                <p:childTnLst>
                                  <p:par>
                                    <p:cTn id="180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82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83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4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185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87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88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18500"/>
                                </p:stCondLst>
                                <p:childTnLst>
                                  <p:par>
                                    <p:cTn id="19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92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93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4" fill="hold">
                                <p:stCondLst>
                                  <p:cond delay="19000"/>
                                </p:stCondLst>
                                <p:childTnLst>
                                  <p:par>
                                    <p:cTn id="195" presetID="2" presetClass="entr" presetSubtype="4" accel="18000" fill="hold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197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198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9" fill="hold">
                                <p:stCondLst>
                                  <p:cond delay="19500"/>
                                </p:stCondLst>
                                <p:childTnLst>
                                  <p:par>
                                    <p:cTn id="200" presetID="2" presetClass="entr" presetSubtype="4" accel="18000" fill="hold" grpId="0" nodeType="afterEffect" p14:presetBounceEnd="1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18000">
                                          <p:cBhvr additive="base">
                                            <p:cTn id="202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18000">
                                          <p:cBhvr additive="base">
                                            <p:cTn id="203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28" grpId="0" animBg="1"/>
          <p:bldP spid="27" grpId="0" animBg="1"/>
          <p:bldP spid="32" grpId="0"/>
          <p:bldP spid="87" grpId="0" animBg="1"/>
          <p:bldP spid="88" grpId="0" animBg="1"/>
          <p:bldP spid="90" grpId="0" animBg="1"/>
          <p:bldP spid="92" grpId="0"/>
          <p:bldP spid="103" grpId="0" animBg="1"/>
          <p:bldP spid="104" grpId="0" animBg="1"/>
          <p:bldP spid="106" grpId="0" animBg="1"/>
          <p:bldP spid="108" grpId="0"/>
          <p:bldP spid="119" grpId="0" animBg="1"/>
          <p:bldP spid="120" grpId="0" animBg="1"/>
          <p:bldP spid="122" grpId="0" animBg="1"/>
          <p:bldP spid="124" grpId="0"/>
          <p:bldP spid="134" grpId="0"/>
          <p:bldP spid="135" grpId="0"/>
          <p:bldP spid="136" grpId="0"/>
          <p:bldP spid="137" grpId="0"/>
          <p:bldP spid="158" grpId="0" animBg="1"/>
          <p:bldP spid="162" grpId="0" animBg="1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500" fill="hold"/>
                                            <p:tgtEl>
                                              <p:spTgt spid="1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500"/>
                                </p:stCondLst>
                                <p:childTnLst>
                                  <p:par>
                                    <p:cTn id="1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" dur="500" fill="hold"/>
                                            <p:tgtEl>
                                              <p:spTgt spid="2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5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" dur="500" fill="hold"/>
                                            <p:tgtEl>
                                              <p:spTgt spid="2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2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500" fill="hold"/>
                                            <p:tgtEl>
                                              <p:spTgt spid="2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4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25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7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8" dur="500" fill="hold"/>
                                            <p:tgtEl>
                                              <p:spTgt spid="3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3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2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3" dur="500" fill="hold"/>
                                            <p:tgtEl>
                                              <p:spTgt spid="3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4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35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37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38" dur="500" fill="hold"/>
                                            <p:tgtEl>
                                              <p:spTgt spid="6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3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4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2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3" dur="500" fill="hold"/>
                                            <p:tgtEl>
                                              <p:spTgt spid="8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4" fill="hold">
                                <p:stCondLst>
                                  <p:cond delay="4000"/>
                                </p:stCondLst>
                                <p:childTnLst>
                                  <p:par>
                                    <p:cTn id="45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47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48" dur="500" fill="hold"/>
                                            <p:tgtEl>
                                              <p:spTgt spid="8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49" fill="hold">
                                <p:stCondLst>
                                  <p:cond delay="4500"/>
                                </p:stCondLst>
                                <p:childTnLst>
                                  <p:par>
                                    <p:cTn id="50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2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3" dur="500" fill="hold"/>
                                            <p:tgtEl>
                                              <p:spTgt spid="8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4" fill="hold">
                                <p:stCondLst>
                                  <p:cond delay="5000"/>
                                </p:stCondLst>
                                <p:childTnLst>
                                  <p:par>
                                    <p:cTn id="55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57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58" dur="500" fill="hold"/>
                                            <p:tgtEl>
                                              <p:spTgt spid="9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59" fill="hold">
                                <p:stCondLst>
                                  <p:cond delay="5500"/>
                                </p:stCondLst>
                                <p:childTnLst>
                                  <p:par>
                                    <p:cTn id="60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2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3" dur="500" fill="hold"/>
                                            <p:tgtEl>
                                              <p:spTgt spid="9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4" fill="hold">
                                <p:stCondLst>
                                  <p:cond delay="6000"/>
                                </p:stCondLst>
                                <p:childTnLst>
                                  <p:par>
                                    <p:cTn id="65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67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68" dur="500" fill="hold"/>
                                            <p:tgtEl>
                                              <p:spTgt spid="9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69" fill="hold">
                                <p:stCondLst>
                                  <p:cond delay="6500"/>
                                </p:stCondLst>
                                <p:childTnLst>
                                  <p:par>
                                    <p:cTn id="70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2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3" dur="500" fill="hold"/>
                                            <p:tgtEl>
                                              <p:spTgt spid="9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4" fill="hold">
                                <p:stCondLst>
                                  <p:cond delay="7000"/>
                                </p:stCondLst>
                                <p:childTnLst>
                                  <p:par>
                                    <p:cTn id="75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7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78" dur="50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79" fill="hold">
                                <p:stCondLst>
                                  <p:cond delay="7500"/>
                                </p:stCondLst>
                                <p:childTnLst>
                                  <p:par>
                                    <p:cTn id="8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2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3" dur="50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4" fill="hold">
                                <p:stCondLst>
                                  <p:cond delay="8000"/>
                                </p:stCondLst>
                                <p:childTnLst>
                                  <p:par>
                                    <p:cTn id="85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87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8" dur="50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89" fill="hold">
                                <p:stCondLst>
                                  <p:cond delay="8500"/>
                                </p:stCondLst>
                                <p:childTnLst>
                                  <p:par>
                                    <p:cTn id="9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2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3" dur="50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4" fill="hold">
                                <p:stCondLst>
                                  <p:cond delay="9000"/>
                                </p:stCondLst>
                                <p:childTnLst>
                                  <p:par>
                                    <p:cTn id="95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97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98" dur="500" fill="hold"/>
                                            <p:tgtEl>
                                              <p:spTgt spid="10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9" fill="hold">
                                <p:stCondLst>
                                  <p:cond delay="9500"/>
                                </p:stCondLst>
                                <p:childTnLst>
                                  <p:par>
                                    <p:cTn id="10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2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3" dur="500" fill="hold"/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4" fill="hold">
                                <p:stCondLst>
                                  <p:cond delay="10000"/>
                                </p:stCondLst>
                                <p:childTnLst>
                                  <p:par>
                                    <p:cTn id="105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0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7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08" dur="500" fill="hold"/>
                                            <p:tgtEl>
                                              <p:spTgt spid="10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09" fill="hold">
                                <p:stCondLst>
                                  <p:cond delay="10500"/>
                                </p:stCondLst>
                                <p:childTnLst>
                                  <p:par>
                                    <p:cTn id="11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2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3" dur="500" fill="hold"/>
                                            <p:tgtEl>
                                              <p:spTgt spid="11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4" fill="hold">
                                <p:stCondLst>
                                  <p:cond delay="11000"/>
                                </p:stCondLst>
                                <p:childTnLst>
                                  <p:par>
                                    <p:cTn id="115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17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8" dur="500" fill="hold"/>
                                            <p:tgtEl>
                                              <p:spTgt spid="12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19" fill="hold">
                                <p:stCondLst>
                                  <p:cond delay="11500"/>
                                </p:stCondLst>
                                <p:childTnLst>
                                  <p:par>
                                    <p:cTn id="120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2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3" dur="500" fill="hold"/>
                                            <p:tgtEl>
                                              <p:spTgt spid="12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4" fill="hold">
                                <p:stCondLst>
                                  <p:cond delay="12000"/>
                                </p:stCondLst>
                                <p:childTnLst>
                                  <p:par>
                                    <p:cTn id="125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2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27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28" dur="500" fill="hold"/>
                                            <p:tgtEl>
                                              <p:spTgt spid="12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29" fill="hold">
                                <p:stCondLst>
                                  <p:cond delay="12500"/>
                                </p:stCondLst>
                                <p:childTnLst>
                                  <p:par>
                                    <p:cTn id="130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2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3" dur="500" fill="hold"/>
                                            <p:tgtEl>
                                              <p:spTgt spid="12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4" fill="hold">
                                <p:stCondLst>
                                  <p:cond delay="13000"/>
                                </p:stCondLst>
                                <p:childTnLst>
                                  <p:par>
                                    <p:cTn id="135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3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37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38" dur="500" fill="hold"/>
                                            <p:tgtEl>
                                              <p:spTgt spid="12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9" fill="hold">
                                <p:stCondLst>
                                  <p:cond delay="13500"/>
                                </p:stCondLst>
                                <p:childTnLst>
                                  <p:par>
                                    <p:cTn id="140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2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3" dur="500" fill="hold"/>
                                            <p:tgtEl>
                                              <p:spTgt spid="12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4" fill="hold">
                                <p:stCondLst>
                                  <p:cond delay="14000"/>
                                </p:stCondLst>
                                <p:childTnLst>
                                  <p:par>
                                    <p:cTn id="145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4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7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48" dur="500" fill="hold"/>
                                            <p:tgtEl>
                                              <p:spTgt spid="13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49" fill="hold">
                                <p:stCondLst>
                                  <p:cond delay="14500"/>
                                </p:stCondLst>
                                <p:childTnLst>
                                  <p:par>
                                    <p:cTn id="15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2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3" dur="500" fill="hold"/>
                                            <p:tgtEl>
                                              <p:spTgt spid="13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4" fill="hold">
                                <p:stCondLst>
                                  <p:cond delay="15000"/>
                                </p:stCondLst>
                                <p:childTnLst>
                                  <p:par>
                                    <p:cTn id="155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57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8" dur="500" fill="hold"/>
                                            <p:tgtEl>
                                              <p:spTgt spid="13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59" fill="hold">
                                <p:stCondLst>
                                  <p:cond delay="15500"/>
                                </p:stCondLst>
                                <p:childTnLst>
                                  <p:par>
                                    <p:cTn id="16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2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3" dur="500" fill="hold"/>
                                            <p:tgtEl>
                                              <p:spTgt spid="13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4" fill="hold">
                                <p:stCondLst>
                                  <p:cond delay="16000"/>
                                </p:stCondLst>
                                <p:childTnLst>
                                  <p:par>
                                    <p:cTn id="165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6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67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68" dur="500" fill="hold"/>
                                            <p:tgtEl>
                                              <p:spTgt spid="13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69" fill="hold">
                                <p:stCondLst>
                                  <p:cond delay="16500"/>
                                </p:stCondLst>
                                <p:childTnLst>
                                  <p:par>
                                    <p:cTn id="170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2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3" dur="500" fill="hold"/>
                                            <p:tgtEl>
                                              <p:spTgt spid="141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4" fill="hold">
                                <p:stCondLst>
                                  <p:cond delay="17000"/>
                                </p:stCondLst>
                                <p:childTnLst>
                                  <p:par>
                                    <p:cTn id="175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7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77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78" dur="500" fill="hold"/>
                                            <p:tgtEl>
                                              <p:spTgt spid="14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9" fill="hold">
                                <p:stCondLst>
                                  <p:cond delay="17500"/>
                                </p:stCondLst>
                                <p:childTnLst>
                                  <p:par>
                                    <p:cTn id="180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2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3" dur="500" fill="hold"/>
                                            <p:tgtEl>
                                              <p:spTgt spid="147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4" fill="hold">
                                <p:stCondLst>
                                  <p:cond delay="18000"/>
                                </p:stCondLst>
                                <p:childTnLst>
                                  <p:par>
                                    <p:cTn id="185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8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7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88" dur="500" fill="hold"/>
                                            <p:tgtEl>
                                              <p:spTgt spid="150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89" fill="hold">
                                <p:stCondLst>
                                  <p:cond delay="18500"/>
                                </p:stCondLst>
                                <p:childTnLst>
                                  <p:par>
                                    <p:cTn id="19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2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3" dur="500" fill="hold"/>
                                            <p:tgtEl>
                                              <p:spTgt spid="158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4" fill="hold">
                                <p:stCondLst>
                                  <p:cond delay="19000"/>
                                </p:stCondLst>
                                <p:childTnLst>
                                  <p:par>
                                    <p:cTn id="195" presetID="2" presetClass="entr" presetSubtype="4" accel="18000" fill="hold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97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8" dur="500" fill="hold"/>
                                            <p:tgtEl>
                                              <p:spTgt spid="159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99" fill="hold">
                                <p:stCondLst>
                                  <p:cond delay="19500"/>
                                </p:stCondLst>
                                <p:childTnLst>
                                  <p:par>
                                    <p:cTn id="200" presetID="2" presetClass="entr" presetSubtype="4" accel="1800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0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02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03" dur="500" fill="hold"/>
                                            <p:tgtEl>
                                              <p:spTgt spid="16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h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6" grpId="0" animBg="1"/>
          <p:bldP spid="28" grpId="0" animBg="1"/>
          <p:bldP spid="27" grpId="0" animBg="1"/>
          <p:bldP spid="32" grpId="0"/>
          <p:bldP spid="87" grpId="0" animBg="1"/>
          <p:bldP spid="88" grpId="0" animBg="1"/>
          <p:bldP spid="90" grpId="0" animBg="1"/>
          <p:bldP spid="92" grpId="0"/>
          <p:bldP spid="103" grpId="0" animBg="1"/>
          <p:bldP spid="104" grpId="0" animBg="1"/>
          <p:bldP spid="106" grpId="0" animBg="1"/>
          <p:bldP spid="108" grpId="0"/>
          <p:bldP spid="119" grpId="0" animBg="1"/>
          <p:bldP spid="120" grpId="0" animBg="1"/>
          <p:bldP spid="122" grpId="0" animBg="1"/>
          <p:bldP spid="124" grpId="0"/>
          <p:bldP spid="134" grpId="0"/>
          <p:bldP spid="135" grpId="0"/>
          <p:bldP spid="136" grpId="0"/>
          <p:bldP spid="137" grpId="0"/>
          <p:bldP spid="158" grpId="0" animBg="1"/>
          <p:bldP spid="162" grpId="0" animBg="1"/>
        </p:bldLst>
      </p:timing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59087" y="2394854"/>
            <a:ext cx="2728685" cy="2549143"/>
          </a:xfrm>
          <a:prstGeom prst="rect">
            <a:avLst/>
          </a:prstGeom>
          <a:noFill/>
          <a:ln w="19050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31" name="组合 30"/>
          <p:cNvGrpSpPr/>
          <p:nvPr/>
        </p:nvGrpSpPr>
        <p:grpSpPr>
          <a:xfrm>
            <a:off x="3794749" y="1397817"/>
            <a:ext cx="2461259" cy="3290440"/>
            <a:chOff x="4627786" y="1746937"/>
            <a:chExt cx="2798451" cy="3741232"/>
          </a:xfrm>
        </p:grpSpPr>
        <p:sp>
          <p:nvSpPr>
            <p:cNvPr id="30" name="圆角矩形 29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6" name="任意多边形 25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gradFill>
              <a:gsLst>
                <a:gs pos="0">
                  <a:srgbClr val="01ADBF"/>
                </a:gs>
                <a:gs pos="100000">
                  <a:srgbClr val="0192A1"/>
                </a:gs>
              </a:gsLst>
              <a:lin ang="16200000" scaled="0"/>
            </a:gradFill>
            <a:ln w="15875"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6492241" y="1397817"/>
            <a:ext cx="2461259" cy="3290440"/>
            <a:chOff x="4627786" y="1746937"/>
            <a:chExt cx="2798451" cy="3741232"/>
          </a:xfrm>
        </p:grpSpPr>
        <p:sp>
          <p:nvSpPr>
            <p:cNvPr id="33" name="圆角矩形 32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4" name="椭圆 33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" name="任意多边形 34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gradFill>
              <a:gsLst>
                <a:gs pos="0">
                  <a:srgbClr val="ED8F8F"/>
                </a:gs>
                <a:gs pos="100000">
                  <a:srgbClr val="E34F4F"/>
                </a:gs>
              </a:gsLst>
              <a:lin ang="16200000" scaled="0"/>
            </a:gra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3794749" y="3665341"/>
            <a:ext cx="2461259" cy="3290440"/>
            <a:chOff x="4627786" y="1746937"/>
            <a:chExt cx="2798451" cy="3741232"/>
          </a:xfrm>
        </p:grpSpPr>
        <p:sp>
          <p:nvSpPr>
            <p:cNvPr id="37" name="圆角矩形 36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8" name="椭圆 37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任意多边形 38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gradFill>
              <a:gsLst>
                <a:gs pos="0">
                  <a:srgbClr val="FFC775"/>
                </a:gs>
                <a:gs pos="100000">
                  <a:srgbClr val="FF9D0D"/>
                </a:gs>
              </a:gsLst>
              <a:lin ang="16200000" scaled="0"/>
            </a:gra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6492241" y="3665341"/>
            <a:ext cx="2461259" cy="3290440"/>
            <a:chOff x="4627786" y="1746937"/>
            <a:chExt cx="2798451" cy="3741232"/>
          </a:xfrm>
        </p:grpSpPr>
        <p:sp>
          <p:nvSpPr>
            <p:cNvPr id="41" name="圆角矩形 40"/>
            <p:cNvSpPr/>
            <p:nvPr/>
          </p:nvSpPr>
          <p:spPr>
            <a:xfrm rot="2760000">
              <a:off x="4369209" y="2431141"/>
              <a:ext cx="3741232" cy="2372824"/>
            </a:xfrm>
            <a:prstGeom prst="roundRect">
              <a:avLst>
                <a:gd name="adj" fmla="val 50000"/>
              </a:avLst>
            </a:prstGeom>
            <a:gradFill>
              <a:gsLst>
                <a:gs pos="47000">
                  <a:schemeClr val="tx1">
                    <a:alpha val="19000"/>
                  </a:schemeClr>
                </a:gs>
                <a:gs pos="76000">
                  <a:srgbClr val="6C6C6C">
                    <a:alpha val="10000"/>
                  </a:srgbClr>
                </a:gs>
                <a:gs pos="0">
                  <a:schemeClr val="tx1">
                    <a:alpha val="61000"/>
                  </a:schemeClr>
                </a:gs>
                <a:gs pos="100000">
                  <a:srgbClr val="D8D8D8">
                    <a:alpha val="0"/>
                  </a:srgbClr>
                </a:gs>
              </a:gsLst>
              <a:lin ang="0" scaled="0"/>
            </a:gradFill>
            <a:ln>
              <a:noFill/>
            </a:ln>
            <a:effectLst>
              <a:softEdge rad="190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2" name="椭圆 41"/>
            <p:cNvSpPr/>
            <p:nvPr/>
          </p:nvSpPr>
          <p:spPr>
            <a:xfrm>
              <a:off x="4627786" y="1946965"/>
              <a:ext cx="1963514" cy="1963514"/>
            </a:xfrm>
            <a:prstGeom prst="ellipse">
              <a:avLst/>
            </a:prstGeom>
            <a:gradFill>
              <a:gsLst>
                <a:gs pos="0">
                  <a:srgbClr val="D3D3D3"/>
                </a:gs>
                <a:gs pos="100000">
                  <a:srgbClr val="F7F7F7"/>
                </a:gs>
              </a:gsLst>
              <a:lin ang="2700000" scaled="1"/>
            </a:gradFill>
            <a:ln w="317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406400" dist="165100" dir="2700000" algn="tl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" name="任意多边形 42"/>
            <p:cNvSpPr/>
            <p:nvPr/>
          </p:nvSpPr>
          <p:spPr>
            <a:xfrm rot="18900000" flipH="1">
              <a:off x="4807178" y="2116640"/>
              <a:ext cx="1604729" cy="1604729"/>
            </a:xfrm>
            <a:custGeom>
              <a:avLst/>
              <a:gdLst>
                <a:gd name="connsiteX0" fmla="*/ 375395 w 1197558"/>
                <a:gd name="connsiteY0" fmla="*/ 375395 h 1197558"/>
                <a:gd name="connsiteX1" fmla="*/ 822163 w 1197558"/>
                <a:gd name="connsiteY1" fmla="*/ 375395 h 1197558"/>
                <a:gd name="connsiteX2" fmla="*/ 822163 w 1197558"/>
                <a:gd name="connsiteY2" fmla="*/ 822163 h 1197558"/>
                <a:gd name="connsiteX3" fmla="*/ 375395 w 1197558"/>
                <a:gd name="connsiteY3" fmla="*/ 822163 h 1197558"/>
                <a:gd name="connsiteX4" fmla="*/ 375395 w 1197558"/>
                <a:gd name="connsiteY4" fmla="*/ 375395 h 1197558"/>
                <a:gd name="connsiteX5" fmla="*/ 234098 w 1197558"/>
                <a:gd name="connsiteY5" fmla="*/ 116658 h 1197558"/>
                <a:gd name="connsiteX6" fmla="*/ 116658 w 1197558"/>
                <a:gd name="connsiteY6" fmla="*/ 234098 h 1197558"/>
                <a:gd name="connsiteX7" fmla="*/ 210207 w 1197558"/>
                <a:gd name="connsiteY7" fmla="*/ 327647 h 1197558"/>
                <a:gd name="connsiteX8" fmla="*/ 178624 w 1197558"/>
                <a:gd name="connsiteY8" fmla="*/ 378145 h 1197558"/>
                <a:gd name="connsiteX9" fmla="*/ 133029 w 1197558"/>
                <a:gd name="connsiteY9" fmla="*/ 508165 h 1197558"/>
                <a:gd name="connsiteX10" fmla="*/ 131936 w 1197558"/>
                <a:gd name="connsiteY10" fmla="*/ 515736 h 1197558"/>
                <a:gd name="connsiteX11" fmla="*/ 0 w 1197558"/>
                <a:gd name="connsiteY11" fmla="*/ 515736 h 1197558"/>
                <a:gd name="connsiteX12" fmla="*/ 0 w 1197558"/>
                <a:gd name="connsiteY12" fmla="*/ 681821 h 1197558"/>
                <a:gd name="connsiteX13" fmla="*/ 131936 w 1197558"/>
                <a:gd name="connsiteY13" fmla="*/ 681821 h 1197558"/>
                <a:gd name="connsiteX14" fmla="*/ 133029 w 1197558"/>
                <a:gd name="connsiteY14" fmla="*/ 689393 h 1197558"/>
                <a:gd name="connsiteX15" fmla="*/ 178624 w 1197558"/>
                <a:gd name="connsiteY15" fmla="*/ 819412 h 1197558"/>
                <a:gd name="connsiteX16" fmla="*/ 210207 w 1197558"/>
                <a:gd name="connsiteY16" fmla="*/ 869911 h 1197558"/>
                <a:gd name="connsiteX17" fmla="*/ 116658 w 1197558"/>
                <a:gd name="connsiteY17" fmla="*/ 963459 h 1197558"/>
                <a:gd name="connsiteX18" fmla="*/ 234098 w 1197558"/>
                <a:gd name="connsiteY18" fmla="*/ 1080899 h 1197558"/>
                <a:gd name="connsiteX19" fmla="*/ 327481 w 1197558"/>
                <a:gd name="connsiteY19" fmla="*/ 987516 h 1197558"/>
                <a:gd name="connsiteX20" fmla="*/ 337729 w 1197558"/>
                <a:gd name="connsiteY20" fmla="*/ 995049 h 1197558"/>
                <a:gd name="connsiteX21" fmla="*/ 466454 w 1197558"/>
                <a:gd name="connsiteY21" fmla="*/ 1054479 h 1197558"/>
                <a:gd name="connsiteX22" fmla="*/ 515737 w 1197558"/>
                <a:gd name="connsiteY22" fmla="*/ 1064876 h 1197558"/>
                <a:gd name="connsiteX23" fmla="*/ 515737 w 1197558"/>
                <a:gd name="connsiteY23" fmla="*/ 1197558 h 1197558"/>
                <a:gd name="connsiteX24" fmla="*/ 681822 w 1197558"/>
                <a:gd name="connsiteY24" fmla="*/ 1197558 h 1197558"/>
                <a:gd name="connsiteX25" fmla="*/ 681822 w 1197558"/>
                <a:gd name="connsiteY25" fmla="*/ 1065395 h 1197558"/>
                <a:gd name="connsiteX26" fmla="*/ 742092 w 1197558"/>
                <a:gd name="connsiteY26" fmla="*/ 1051154 h 1197558"/>
                <a:gd name="connsiteX27" fmla="*/ 869631 w 1197558"/>
                <a:gd name="connsiteY27" fmla="*/ 988400 h 1197558"/>
                <a:gd name="connsiteX28" fmla="*/ 870384 w 1197558"/>
                <a:gd name="connsiteY28" fmla="*/ 987824 h 1197558"/>
                <a:gd name="connsiteX29" fmla="*/ 963459 w 1197558"/>
                <a:gd name="connsiteY29" fmla="*/ 1080899 h 1197558"/>
                <a:gd name="connsiteX30" fmla="*/ 1080900 w 1197558"/>
                <a:gd name="connsiteY30" fmla="*/ 963459 h 1197558"/>
                <a:gd name="connsiteX31" fmla="*/ 987351 w 1197558"/>
                <a:gd name="connsiteY31" fmla="*/ 869911 h 1197558"/>
                <a:gd name="connsiteX32" fmla="*/ 1018934 w 1197558"/>
                <a:gd name="connsiteY32" fmla="*/ 819412 h 1197558"/>
                <a:gd name="connsiteX33" fmla="*/ 1064529 w 1197558"/>
                <a:gd name="connsiteY33" fmla="*/ 689393 h 1197558"/>
                <a:gd name="connsiteX34" fmla="*/ 1065622 w 1197558"/>
                <a:gd name="connsiteY34" fmla="*/ 681821 h 1197558"/>
                <a:gd name="connsiteX35" fmla="*/ 1197558 w 1197558"/>
                <a:gd name="connsiteY35" fmla="*/ 681821 h 1197558"/>
                <a:gd name="connsiteX36" fmla="*/ 1197558 w 1197558"/>
                <a:gd name="connsiteY36" fmla="*/ 515736 h 1197558"/>
                <a:gd name="connsiteX37" fmla="*/ 1065622 w 1197558"/>
                <a:gd name="connsiteY37" fmla="*/ 515736 h 1197558"/>
                <a:gd name="connsiteX38" fmla="*/ 1064529 w 1197558"/>
                <a:gd name="connsiteY38" fmla="*/ 508165 h 1197558"/>
                <a:gd name="connsiteX39" fmla="*/ 1018934 w 1197558"/>
                <a:gd name="connsiteY39" fmla="*/ 378145 h 1197558"/>
                <a:gd name="connsiteX40" fmla="*/ 987351 w 1197558"/>
                <a:gd name="connsiteY40" fmla="*/ 327646 h 1197558"/>
                <a:gd name="connsiteX41" fmla="*/ 1080900 w 1197558"/>
                <a:gd name="connsiteY41" fmla="*/ 234098 h 1197558"/>
                <a:gd name="connsiteX42" fmla="*/ 963460 w 1197558"/>
                <a:gd name="connsiteY42" fmla="*/ 116658 h 1197558"/>
                <a:gd name="connsiteX43" fmla="*/ 870076 w 1197558"/>
                <a:gd name="connsiteY43" fmla="*/ 210041 h 1197558"/>
                <a:gd name="connsiteX44" fmla="*/ 859829 w 1197558"/>
                <a:gd name="connsiteY44" fmla="*/ 202508 h 1197558"/>
                <a:gd name="connsiteX45" fmla="*/ 731105 w 1197558"/>
                <a:gd name="connsiteY45" fmla="*/ 143079 h 1197558"/>
                <a:gd name="connsiteX46" fmla="*/ 681821 w 1197558"/>
                <a:gd name="connsiteY46" fmla="*/ 132681 h 1197558"/>
                <a:gd name="connsiteX47" fmla="*/ 681821 w 1197558"/>
                <a:gd name="connsiteY47" fmla="*/ 0 h 1197558"/>
                <a:gd name="connsiteX48" fmla="*/ 515736 w 1197558"/>
                <a:gd name="connsiteY48" fmla="*/ 0 h 1197558"/>
                <a:gd name="connsiteX49" fmla="*/ 515736 w 1197558"/>
                <a:gd name="connsiteY49" fmla="*/ 132163 h 1197558"/>
                <a:gd name="connsiteX50" fmla="*/ 455466 w 1197558"/>
                <a:gd name="connsiteY50" fmla="*/ 146403 h 1197558"/>
                <a:gd name="connsiteX51" fmla="*/ 327927 w 1197558"/>
                <a:gd name="connsiteY51" fmla="*/ 209157 h 1197558"/>
                <a:gd name="connsiteX52" fmla="*/ 327174 w 1197558"/>
                <a:gd name="connsiteY52" fmla="*/ 209733 h 119755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1197558" h="1197558">
                  <a:moveTo>
                    <a:pt x="375395" y="375395"/>
                  </a:moveTo>
                  <a:cubicBezTo>
                    <a:pt x="498767" y="252024"/>
                    <a:pt x="698792" y="252024"/>
                    <a:pt x="822163" y="375395"/>
                  </a:cubicBezTo>
                  <a:cubicBezTo>
                    <a:pt x="945534" y="498767"/>
                    <a:pt x="945534" y="698792"/>
                    <a:pt x="822163" y="822163"/>
                  </a:cubicBezTo>
                  <a:cubicBezTo>
                    <a:pt x="698792" y="945534"/>
                    <a:pt x="498767" y="945534"/>
                    <a:pt x="375395" y="822163"/>
                  </a:cubicBezTo>
                  <a:cubicBezTo>
                    <a:pt x="252024" y="698792"/>
                    <a:pt x="252024" y="498767"/>
                    <a:pt x="375395" y="375395"/>
                  </a:cubicBezTo>
                  <a:close/>
                  <a:moveTo>
                    <a:pt x="234098" y="116658"/>
                  </a:moveTo>
                  <a:lnTo>
                    <a:pt x="116658" y="234098"/>
                  </a:lnTo>
                  <a:lnTo>
                    <a:pt x="210207" y="327647"/>
                  </a:lnTo>
                  <a:lnTo>
                    <a:pt x="178624" y="378145"/>
                  </a:lnTo>
                  <a:cubicBezTo>
                    <a:pt x="156912" y="419462"/>
                    <a:pt x="141714" y="463307"/>
                    <a:pt x="133029" y="508165"/>
                  </a:cubicBezTo>
                  <a:lnTo>
                    <a:pt x="131936" y="515736"/>
                  </a:lnTo>
                  <a:lnTo>
                    <a:pt x="0" y="515736"/>
                  </a:lnTo>
                  <a:lnTo>
                    <a:pt x="0" y="681821"/>
                  </a:lnTo>
                  <a:lnTo>
                    <a:pt x="131936" y="681821"/>
                  </a:lnTo>
                  <a:lnTo>
                    <a:pt x="133029" y="689393"/>
                  </a:lnTo>
                  <a:cubicBezTo>
                    <a:pt x="141714" y="734250"/>
                    <a:pt x="156912" y="778096"/>
                    <a:pt x="178624" y="819412"/>
                  </a:cubicBezTo>
                  <a:lnTo>
                    <a:pt x="210207" y="869911"/>
                  </a:lnTo>
                  <a:lnTo>
                    <a:pt x="116658" y="963459"/>
                  </a:lnTo>
                  <a:lnTo>
                    <a:pt x="234098" y="1080899"/>
                  </a:lnTo>
                  <a:lnTo>
                    <a:pt x="327481" y="987516"/>
                  </a:lnTo>
                  <a:lnTo>
                    <a:pt x="337729" y="995049"/>
                  </a:lnTo>
                  <a:cubicBezTo>
                    <a:pt x="378012" y="1021647"/>
                    <a:pt x="421458" y="1041457"/>
                    <a:pt x="466454" y="1054479"/>
                  </a:cubicBezTo>
                  <a:lnTo>
                    <a:pt x="515737" y="1064876"/>
                  </a:lnTo>
                  <a:lnTo>
                    <a:pt x="515737" y="1197558"/>
                  </a:lnTo>
                  <a:lnTo>
                    <a:pt x="681822" y="1197558"/>
                  </a:lnTo>
                  <a:lnTo>
                    <a:pt x="681822" y="1065395"/>
                  </a:lnTo>
                  <a:lnTo>
                    <a:pt x="742092" y="1051154"/>
                  </a:lnTo>
                  <a:cubicBezTo>
                    <a:pt x="786823" y="1037024"/>
                    <a:pt x="829874" y="1016106"/>
                    <a:pt x="869631" y="988400"/>
                  </a:cubicBezTo>
                  <a:lnTo>
                    <a:pt x="870384" y="987824"/>
                  </a:lnTo>
                  <a:lnTo>
                    <a:pt x="963459" y="1080899"/>
                  </a:lnTo>
                  <a:lnTo>
                    <a:pt x="1080900" y="963459"/>
                  </a:lnTo>
                  <a:lnTo>
                    <a:pt x="987351" y="869911"/>
                  </a:lnTo>
                  <a:lnTo>
                    <a:pt x="1018934" y="819412"/>
                  </a:lnTo>
                  <a:cubicBezTo>
                    <a:pt x="1040646" y="778096"/>
                    <a:pt x="1055844" y="734250"/>
                    <a:pt x="1064529" y="689393"/>
                  </a:cubicBezTo>
                  <a:lnTo>
                    <a:pt x="1065622" y="681821"/>
                  </a:lnTo>
                  <a:lnTo>
                    <a:pt x="1197558" y="681821"/>
                  </a:lnTo>
                  <a:lnTo>
                    <a:pt x="1197558" y="515736"/>
                  </a:lnTo>
                  <a:lnTo>
                    <a:pt x="1065622" y="515736"/>
                  </a:lnTo>
                  <a:lnTo>
                    <a:pt x="1064529" y="508165"/>
                  </a:lnTo>
                  <a:cubicBezTo>
                    <a:pt x="1055845" y="463307"/>
                    <a:pt x="1040646" y="419461"/>
                    <a:pt x="1018934" y="378145"/>
                  </a:cubicBezTo>
                  <a:lnTo>
                    <a:pt x="987351" y="327646"/>
                  </a:lnTo>
                  <a:lnTo>
                    <a:pt x="1080900" y="234098"/>
                  </a:lnTo>
                  <a:lnTo>
                    <a:pt x="963460" y="116658"/>
                  </a:lnTo>
                  <a:lnTo>
                    <a:pt x="870076" y="210041"/>
                  </a:lnTo>
                  <a:lnTo>
                    <a:pt x="859829" y="202508"/>
                  </a:lnTo>
                  <a:cubicBezTo>
                    <a:pt x="819546" y="175910"/>
                    <a:pt x="776099" y="156100"/>
                    <a:pt x="731105" y="143079"/>
                  </a:cubicBezTo>
                  <a:lnTo>
                    <a:pt x="681821" y="132681"/>
                  </a:lnTo>
                  <a:lnTo>
                    <a:pt x="681821" y="0"/>
                  </a:lnTo>
                  <a:lnTo>
                    <a:pt x="515736" y="0"/>
                  </a:lnTo>
                  <a:lnTo>
                    <a:pt x="515736" y="132163"/>
                  </a:lnTo>
                  <a:lnTo>
                    <a:pt x="455466" y="146403"/>
                  </a:lnTo>
                  <a:cubicBezTo>
                    <a:pt x="410735" y="160533"/>
                    <a:pt x="367684" y="181451"/>
                    <a:pt x="327927" y="209157"/>
                  </a:cubicBezTo>
                  <a:lnTo>
                    <a:pt x="327174" y="209733"/>
                  </a:lnTo>
                  <a:close/>
                </a:path>
              </a:pathLst>
            </a:custGeom>
            <a:gradFill>
              <a:gsLst>
                <a:gs pos="0">
                  <a:srgbClr val="9354AC"/>
                </a:gs>
                <a:gs pos="100000">
                  <a:srgbClr val="4F2D5D"/>
                </a:gs>
              </a:gsLst>
              <a:lin ang="16200000" scaled="0"/>
            </a:gradFill>
            <a:ln>
              <a:noFill/>
            </a:ln>
            <a:effectLst>
              <a:outerShdw blurRad="114300" dist="63500" dir="2700000" algn="tl" rotWithShape="0">
                <a:prstClr val="black">
                  <a:alpha val="26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6" name="文本框 45"/>
          <p:cNvSpPr txBox="1"/>
          <p:nvPr/>
        </p:nvSpPr>
        <p:spPr>
          <a:xfrm>
            <a:off x="4038279" y="2191184"/>
            <a:ext cx="123986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25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%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6735771" y="2191184"/>
            <a:ext cx="123986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50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%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0" name="文本框 49"/>
          <p:cNvSpPr txBox="1"/>
          <p:nvPr/>
        </p:nvSpPr>
        <p:spPr>
          <a:xfrm>
            <a:off x="4038279" y="4485477"/>
            <a:ext cx="123986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75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%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sp>
        <p:nvSpPr>
          <p:cNvPr id="51" name="文本框 50"/>
          <p:cNvSpPr txBox="1"/>
          <p:nvPr/>
        </p:nvSpPr>
        <p:spPr>
          <a:xfrm>
            <a:off x="6735771" y="4485477"/>
            <a:ext cx="1239864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100</a:t>
            </a:r>
            <a:r>
              <a:rPr lang="en-US" altLang="zh-CN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rPr>
              <a:t>%</a:t>
            </a:r>
            <a:endParaRPr lang="zh-CN" altLang="en-US" sz="1600" dirty="0">
              <a:solidFill>
                <a:schemeClr val="tx1">
                  <a:lumMod val="50000"/>
                  <a:lumOff val="50000"/>
                </a:schemeClr>
              </a:solidFill>
              <a:latin typeface="Impact" panose="020B0806030902050204" pitchFamily="34" charset="0"/>
            </a:endParaRPr>
          </a:p>
        </p:txBody>
      </p:sp>
      <p:grpSp>
        <p:nvGrpSpPr>
          <p:cNvPr id="52" name="组合 51"/>
          <p:cNvGrpSpPr/>
          <p:nvPr/>
        </p:nvGrpSpPr>
        <p:grpSpPr>
          <a:xfrm flipV="1">
            <a:off x="7921919" y="1278615"/>
            <a:ext cx="2438687" cy="732476"/>
            <a:chOff x="5246304" y="4593021"/>
            <a:chExt cx="2438687" cy="732476"/>
          </a:xfrm>
        </p:grpSpPr>
        <p:sp>
          <p:nvSpPr>
            <p:cNvPr id="53" name="椭圆 52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4" name="任意多边形 53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55" name="Group 13"/>
          <p:cNvGrpSpPr>
            <a:grpSpLocks noChangeAspect="1"/>
          </p:cNvGrpSpPr>
          <p:nvPr/>
        </p:nvGrpSpPr>
        <p:grpSpPr bwMode="auto">
          <a:xfrm>
            <a:off x="9412579" y="1442993"/>
            <a:ext cx="452141" cy="355687"/>
            <a:chOff x="3996" y="2321"/>
            <a:chExt cx="75" cy="59"/>
          </a:xfrm>
          <a:solidFill>
            <a:schemeClr val="tx1">
              <a:lumMod val="65000"/>
              <a:lumOff val="35000"/>
            </a:schemeClr>
          </a:solidFill>
          <a:effectLst/>
        </p:grpSpPr>
        <p:sp>
          <p:nvSpPr>
            <p:cNvPr id="56" name="Freeform 14"/>
            <p:cNvSpPr>
              <a:spLocks noEditPoints="1"/>
            </p:cNvSpPr>
            <p:nvPr/>
          </p:nvSpPr>
          <p:spPr bwMode="auto">
            <a:xfrm>
              <a:off x="4014" y="2329"/>
              <a:ext cx="39" cy="22"/>
            </a:xfrm>
            <a:custGeom>
              <a:avLst/>
              <a:gdLst>
                <a:gd name="T0" fmla="*/ 6 w 15"/>
                <a:gd name="T1" fmla="*/ 8 h 8"/>
                <a:gd name="T2" fmla="*/ 6 w 15"/>
                <a:gd name="T3" fmla="*/ 7 h 8"/>
                <a:gd name="T4" fmla="*/ 7 w 15"/>
                <a:gd name="T5" fmla="*/ 7 h 8"/>
                <a:gd name="T6" fmla="*/ 8 w 15"/>
                <a:gd name="T7" fmla="*/ 7 h 8"/>
                <a:gd name="T8" fmla="*/ 8 w 15"/>
                <a:gd name="T9" fmla="*/ 7 h 8"/>
                <a:gd name="T10" fmla="*/ 8 w 15"/>
                <a:gd name="T11" fmla="*/ 8 h 8"/>
                <a:gd name="T12" fmla="*/ 15 w 15"/>
                <a:gd name="T13" fmla="*/ 5 h 8"/>
                <a:gd name="T14" fmla="*/ 12 w 15"/>
                <a:gd name="T15" fmla="*/ 3 h 8"/>
                <a:gd name="T16" fmla="*/ 10 w 15"/>
                <a:gd name="T17" fmla="*/ 3 h 8"/>
                <a:gd name="T18" fmla="*/ 7 w 15"/>
                <a:gd name="T19" fmla="*/ 0 h 8"/>
                <a:gd name="T20" fmla="*/ 4 w 15"/>
                <a:gd name="T21" fmla="*/ 3 h 8"/>
                <a:gd name="T22" fmla="*/ 2 w 15"/>
                <a:gd name="T23" fmla="*/ 3 h 8"/>
                <a:gd name="T24" fmla="*/ 0 w 15"/>
                <a:gd name="T25" fmla="*/ 5 h 8"/>
                <a:gd name="T26" fmla="*/ 6 w 15"/>
                <a:gd name="T27" fmla="*/ 8 h 8"/>
                <a:gd name="T28" fmla="*/ 7 w 15"/>
                <a:gd name="T29" fmla="*/ 1 h 8"/>
                <a:gd name="T30" fmla="*/ 10 w 15"/>
                <a:gd name="T31" fmla="*/ 3 h 8"/>
                <a:gd name="T32" fmla="*/ 5 w 15"/>
                <a:gd name="T33" fmla="*/ 3 h 8"/>
                <a:gd name="T34" fmla="*/ 7 w 15"/>
                <a:gd name="T35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5" h="8">
                  <a:moveTo>
                    <a:pt x="6" y="8"/>
                  </a:move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7" y="7"/>
                    <a:pt x="7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4"/>
                    <a:pt x="14" y="3"/>
                    <a:pt x="12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1"/>
                    <a:pt x="9" y="0"/>
                    <a:pt x="7" y="0"/>
                  </a:cubicBezTo>
                  <a:cubicBezTo>
                    <a:pt x="6" y="0"/>
                    <a:pt x="4" y="1"/>
                    <a:pt x="4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0" y="4"/>
                    <a:pt x="0" y="5"/>
                  </a:cubicBezTo>
                  <a:lnTo>
                    <a:pt x="6" y="8"/>
                  </a:lnTo>
                  <a:close/>
                  <a:moveTo>
                    <a:pt x="7" y="1"/>
                  </a:moveTo>
                  <a:cubicBezTo>
                    <a:pt x="8" y="1"/>
                    <a:pt x="10" y="2"/>
                    <a:pt x="10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6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7" name="Freeform 15"/>
            <p:cNvSpPr>
              <a:spLocks/>
            </p:cNvSpPr>
            <p:nvPr/>
          </p:nvSpPr>
          <p:spPr bwMode="auto">
            <a:xfrm>
              <a:off x="4032" y="2348"/>
              <a:ext cx="3" cy="3"/>
            </a:xfrm>
            <a:custGeom>
              <a:avLst/>
              <a:gdLst>
                <a:gd name="T0" fmla="*/ 0 w 1"/>
                <a:gd name="T1" fmla="*/ 0 h 1"/>
                <a:gd name="T2" fmla="*/ 0 w 1"/>
                <a:gd name="T3" fmla="*/ 0 h 1"/>
                <a:gd name="T4" fmla="*/ 0 w 1"/>
                <a:gd name="T5" fmla="*/ 1 h 1"/>
                <a:gd name="T6" fmla="*/ 0 w 1"/>
                <a:gd name="T7" fmla="*/ 1 h 1"/>
                <a:gd name="T8" fmla="*/ 0 w 1"/>
                <a:gd name="T9" fmla="*/ 1 h 1"/>
                <a:gd name="T10" fmla="*/ 1 w 1"/>
                <a:gd name="T11" fmla="*/ 1 h 1"/>
                <a:gd name="T12" fmla="*/ 1 w 1"/>
                <a:gd name="T13" fmla="*/ 0 h 1"/>
                <a:gd name="T14" fmla="*/ 0 w 1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8" name="Freeform 16"/>
            <p:cNvSpPr>
              <a:spLocks/>
            </p:cNvSpPr>
            <p:nvPr/>
          </p:nvSpPr>
          <p:spPr bwMode="auto">
            <a:xfrm>
              <a:off x="4014" y="2343"/>
              <a:ext cx="39" cy="18"/>
            </a:xfrm>
            <a:custGeom>
              <a:avLst/>
              <a:gdLst>
                <a:gd name="T0" fmla="*/ 8 w 15"/>
                <a:gd name="T1" fmla="*/ 3 h 7"/>
                <a:gd name="T2" fmla="*/ 8 w 15"/>
                <a:gd name="T3" fmla="*/ 3 h 7"/>
                <a:gd name="T4" fmla="*/ 7 w 15"/>
                <a:gd name="T5" fmla="*/ 3 h 7"/>
                <a:gd name="T6" fmla="*/ 6 w 15"/>
                <a:gd name="T7" fmla="*/ 3 h 7"/>
                <a:gd name="T8" fmla="*/ 6 w 15"/>
                <a:gd name="T9" fmla="*/ 3 h 7"/>
                <a:gd name="T10" fmla="*/ 0 w 15"/>
                <a:gd name="T11" fmla="*/ 0 h 7"/>
                <a:gd name="T12" fmla="*/ 0 w 15"/>
                <a:gd name="T13" fmla="*/ 5 h 7"/>
                <a:gd name="T14" fmla="*/ 2 w 15"/>
                <a:gd name="T15" fmla="*/ 7 h 7"/>
                <a:gd name="T16" fmla="*/ 12 w 15"/>
                <a:gd name="T17" fmla="*/ 7 h 7"/>
                <a:gd name="T18" fmla="*/ 15 w 15"/>
                <a:gd name="T19" fmla="*/ 5 h 7"/>
                <a:gd name="T20" fmla="*/ 15 w 15"/>
                <a:gd name="T21" fmla="*/ 0 h 7"/>
                <a:gd name="T22" fmla="*/ 8 w 15"/>
                <a:gd name="T23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" h="7">
                  <a:moveTo>
                    <a:pt x="8" y="3"/>
                  </a:move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6"/>
                    <a:pt x="1" y="7"/>
                    <a:pt x="2" y="7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4" y="7"/>
                    <a:pt x="15" y="6"/>
                    <a:pt x="15" y="5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8" y="3"/>
                    <a:pt x="8" y="3"/>
                    <a:pt x="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59" name="Freeform 17"/>
            <p:cNvSpPr>
              <a:spLocks noEditPoints="1"/>
            </p:cNvSpPr>
            <p:nvPr/>
          </p:nvSpPr>
          <p:spPr bwMode="auto">
            <a:xfrm>
              <a:off x="3996" y="2321"/>
              <a:ext cx="75" cy="59"/>
            </a:xfrm>
            <a:custGeom>
              <a:avLst/>
              <a:gdLst>
                <a:gd name="T0" fmla="*/ 26 w 29"/>
                <a:gd name="T1" fmla="*/ 0 h 22"/>
                <a:gd name="T2" fmla="*/ 3 w 29"/>
                <a:gd name="T3" fmla="*/ 0 h 22"/>
                <a:gd name="T4" fmla="*/ 0 w 29"/>
                <a:gd name="T5" fmla="*/ 3 h 22"/>
                <a:gd name="T6" fmla="*/ 0 w 29"/>
                <a:gd name="T7" fmla="*/ 16 h 22"/>
                <a:gd name="T8" fmla="*/ 3 w 29"/>
                <a:gd name="T9" fmla="*/ 19 h 22"/>
                <a:gd name="T10" fmla="*/ 10 w 29"/>
                <a:gd name="T11" fmla="*/ 19 h 22"/>
                <a:gd name="T12" fmla="*/ 8 w 29"/>
                <a:gd name="T13" fmla="*/ 20 h 22"/>
                <a:gd name="T14" fmla="*/ 5 w 29"/>
                <a:gd name="T15" fmla="*/ 20 h 22"/>
                <a:gd name="T16" fmla="*/ 3 w 29"/>
                <a:gd name="T17" fmla="*/ 21 h 22"/>
                <a:gd name="T18" fmla="*/ 5 w 29"/>
                <a:gd name="T19" fmla="*/ 22 h 22"/>
                <a:gd name="T20" fmla="*/ 24 w 29"/>
                <a:gd name="T21" fmla="*/ 22 h 22"/>
                <a:gd name="T22" fmla="*/ 26 w 29"/>
                <a:gd name="T23" fmla="*/ 21 h 22"/>
                <a:gd name="T24" fmla="*/ 24 w 29"/>
                <a:gd name="T25" fmla="*/ 20 h 22"/>
                <a:gd name="T26" fmla="*/ 20 w 29"/>
                <a:gd name="T27" fmla="*/ 20 h 22"/>
                <a:gd name="T28" fmla="*/ 19 w 29"/>
                <a:gd name="T29" fmla="*/ 19 h 22"/>
                <a:gd name="T30" fmla="*/ 26 w 29"/>
                <a:gd name="T31" fmla="*/ 19 h 22"/>
                <a:gd name="T32" fmla="*/ 29 w 29"/>
                <a:gd name="T33" fmla="*/ 16 h 22"/>
                <a:gd name="T34" fmla="*/ 29 w 29"/>
                <a:gd name="T35" fmla="*/ 3 h 22"/>
                <a:gd name="T36" fmla="*/ 26 w 29"/>
                <a:gd name="T37" fmla="*/ 0 h 22"/>
                <a:gd name="T38" fmla="*/ 27 w 29"/>
                <a:gd name="T39" fmla="*/ 16 h 22"/>
                <a:gd name="T40" fmla="*/ 26 w 29"/>
                <a:gd name="T41" fmla="*/ 17 h 22"/>
                <a:gd name="T42" fmla="*/ 3 w 29"/>
                <a:gd name="T43" fmla="*/ 17 h 22"/>
                <a:gd name="T44" fmla="*/ 1 w 29"/>
                <a:gd name="T45" fmla="*/ 16 h 22"/>
                <a:gd name="T46" fmla="*/ 1 w 29"/>
                <a:gd name="T47" fmla="*/ 3 h 22"/>
                <a:gd name="T48" fmla="*/ 3 w 29"/>
                <a:gd name="T49" fmla="*/ 2 h 22"/>
                <a:gd name="T50" fmla="*/ 26 w 29"/>
                <a:gd name="T51" fmla="*/ 2 h 22"/>
                <a:gd name="T52" fmla="*/ 27 w 29"/>
                <a:gd name="T53" fmla="*/ 3 h 22"/>
                <a:gd name="T54" fmla="*/ 27 w 29"/>
                <a:gd name="T55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22">
                  <a:moveTo>
                    <a:pt x="2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1" y="19"/>
                    <a:pt x="3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9" y="19"/>
                    <a:pt x="9" y="19"/>
                    <a:pt x="8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0"/>
                    <a:pt x="3" y="20"/>
                    <a:pt x="3" y="21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6" y="21"/>
                    <a:pt x="26" y="21"/>
                  </a:cubicBezTo>
                  <a:cubicBezTo>
                    <a:pt x="26" y="20"/>
                    <a:pt x="25" y="20"/>
                    <a:pt x="24" y="20"/>
                  </a:cubicBezTo>
                  <a:cubicBezTo>
                    <a:pt x="20" y="20"/>
                    <a:pt x="20" y="20"/>
                    <a:pt x="20" y="20"/>
                  </a:cubicBezTo>
                  <a:cubicBezTo>
                    <a:pt x="20" y="19"/>
                    <a:pt x="20" y="19"/>
                    <a:pt x="19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28" y="19"/>
                    <a:pt x="29" y="18"/>
                    <a:pt x="29" y="1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6" y="0"/>
                  </a:cubicBezTo>
                  <a:close/>
                  <a:moveTo>
                    <a:pt x="27" y="16"/>
                  </a:moveTo>
                  <a:cubicBezTo>
                    <a:pt x="27" y="17"/>
                    <a:pt x="27" y="17"/>
                    <a:pt x="26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1" y="17"/>
                    <a:pt x="1" y="16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26" y="2"/>
                    <a:pt x="26" y="2"/>
                    <a:pt x="26" y="2"/>
                  </a:cubicBezTo>
                  <a:cubicBezTo>
                    <a:pt x="27" y="2"/>
                    <a:pt x="27" y="2"/>
                    <a:pt x="27" y="3"/>
                  </a:cubicBezTo>
                  <a:lnTo>
                    <a:pt x="27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 flipH="1" flipV="1">
            <a:off x="1650618" y="1268263"/>
            <a:ext cx="2438687" cy="732476"/>
            <a:chOff x="5246304" y="4593021"/>
            <a:chExt cx="2438687" cy="732476"/>
          </a:xfrm>
        </p:grpSpPr>
        <p:sp>
          <p:nvSpPr>
            <p:cNvPr id="61" name="椭圆 60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62" name="任意多边形 61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63" name="Group 32"/>
          <p:cNvGrpSpPr>
            <a:grpSpLocks noChangeAspect="1"/>
          </p:cNvGrpSpPr>
          <p:nvPr/>
        </p:nvGrpSpPr>
        <p:grpSpPr bwMode="auto">
          <a:xfrm>
            <a:off x="2392558" y="1448032"/>
            <a:ext cx="518461" cy="337600"/>
            <a:chOff x="3798" y="2129"/>
            <a:chExt cx="86" cy="56"/>
          </a:xfrm>
          <a:solidFill>
            <a:schemeClr val="tx1">
              <a:lumMod val="65000"/>
              <a:lumOff val="35000"/>
            </a:schemeClr>
          </a:solidFill>
          <a:effectLst/>
        </p:grpSpPr>
        <p:sp>
          <p:nvSpPr>
            <p:cNvPr id="64" name="Freeform 33"/>
            <p:cNvSpPr>
              <a:spLocks/>
            </p:cNvSpPr>
            <p:nvPr/>
          </p:nvSpPr>
          <p:spPr bwMode="auto">
            <a:xfrm>
              <a:off x="3798" y="2129"/>
              <a:ext cx="86" cy="51"/>
            </a:xfrm>
            <a:custGeom>
              <a:avLst/>
              <a:gdLst>
                <a:gd name="T0" fmla="*/ 32 w 33"/>
                <a:gd name="T1" fmla="*/ 3 h 19"/>
                <a:gd name="T2" fmla="*/ 32 w 33"/>
                <a:gd name="T3" fmla="*/ 3 h 19"/>
                <a:gd name="T4" fmla="*/ 32 w 33"/>
                <a:gd name="T5" fmla="*/ 1 h 19"/>
                <a:gd name="T6" fmla="*/ 32 w 33"/>
                <a:gd name="T7" fmla="*/ 1 h 19"/>
                <a:gd name="T8" fmla="*/ 32 w 33"/>
                <a:gd name="T9" fmla="*/ 0 h 19"/>
                <a:gd name="T10" fmla="*/ 32 w 33"/>
                <a:gd name="T11" fmla="*/ 0 h 19"/>
                <a:gd name="T12" fmla="*/ 30 w 33"/>
                <a:gd name="T13" fmla="*/ 1 h 19"/>
                <a:gd name="T14" fmla="*/ 29 w 33"/>
                <a:gd name="T15" fmla="*/ 1 h 19"/>
                <a:gd name="T16" fmla="*/ 29 w 33"/>
                <a:gd name="T17" fmla="*/ 2 h 19"/>
                <a:gd name="T18" fmla="*/ 29 w 33"/>
                <a:gd name="T19" fmla="*/ 2 h 19"/>
                <a:gd name="T20" fmla="*/ 30 w 33"/>
                <a:gd name="T21" fmla="*/ 2 h 19"/>
                <a:gd name="T22" fmla="*/ 20 w 33"/>
                <a:gd name="T23" fmla="*/ 11 h 19"/>
                <a:gd name="T24" fmla="*/ 15 w 33"/>
                <a:gd name="T25" fmla="*/ 5 h 19"/>
                <a:gd name="T26" fmla="*/ 0 w 33"/>
                <a:gd name="T27" fmla="*/ 19 h 19"/>
                <a:gd name="T28" fmla="*/ 0 w 33"/>
                <a:gd name="T29" fmla="*/ 19 h 19"/>
                <a:gd name="T30" fmla="*/ 14 w 33"/>
                <a:gd name="T31" fmla="*/ 6 h 19"/>
                <a:gd name="T32" fmla="*/ 20 w 33"/>
                <a:gd name="T33" fmla="*/ 12 h 19"/>
                <a:gd name="T34" fmla="*/ 30 w 33"/>
                <a:gd name="T35" fmla="*/ 3 h 19"/>
                <a:gd name="T36" fmla="*/ 31 w 33"/>
                <a:gd name="T37" fmla="*/ 3 h 19"/>
                <a:gd name="T38" fmla="*/ 31 w 33"/>
                <a:gd name="T39" fmla="*/ 4 h 19"/>
                <a:gd name="T40" fmla="*/ 32 w 33"/>
                <a:gd name="T4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19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30" y="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4"/>
                    <a:pt x="3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5" name="Freeform 34"/>
            <p:cNvSpPr>
              <a:spLocks/>
            </p:cNvSpPr>
            <p:nvPr/>
          </p:nvSpPr>
          <p:spPr bwMode="auto">
            <a:xfrm>
              <a:off x="3866" y="2140"/>
              <a:ext cx="8" cy="45"/>
            </a:xfrm>
            <a:custGeom>
              <a:avLst/>
              <a:gdLst>
                <a:gd name="T0" fmla="*/ 0 w 8"/>
                <a:gd name="T1" fmla="*/ 11 h 45"/>
                <a:gd name="T2" fmla="*/ 0 w 8"/>
                <a:gd name="T3" fmla="*/ 45 h 45"/>
                <a:gd name="T4" fmla="*/ 8 w 8"/>
                <a:gd name="T5" fmla="*/ 45 h 45"/>
                <a:gd name="T6" fmla="*/ 8 w 8"/>
                <a:gd name="T7" fmla="*/ 0 h 45"/>
                <a:gd name="T8" fmla="*/ 0 w 8"/>
                <a:gd name="T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5">
                  <a:moveTo>
                    <a:pt x="0" y="11"/>
                  </a:moveTo>
                  <a:lnTo>
                    <a:pt x="0" y="45"/>
                  </a:lnTo>
                  <a:lnTo>
                    <a:pt x="8" y="45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6" name="Freeform 35"/>
            <p:cNvSpPr>
              <a:spLocks/>
            </p:cNvSpPr>
            <p:nvPr/>
          </p:nvSpPr>
          <p:spPr bwMode="auto">
            <a:xfrm>
              <a:off x="3853" y="2153"/>
              <a:ext cx="8" cy="32"/>
            </a:xfrm>
            <a:custGeom>
              <a:avLst/>
              <a:gdLst>
                <a:gd name="T0" fmla="*/ 0 w 8"/>
                <a:gd name="T1" fmla="*/ 8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0 h 32"/>
                <a:gd name="T8" fmla="*/ 0 w 8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8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Freeform 36"/>
            <p:cNvSpPr>
              <a:spLocks/>
            </p:cNvSpPr>
            <p:nvPr/>
          </p:nvSpPr>
          <p:spPr bwMode="auto">
            <a:xfrm>
              <a:off x="3840" y="2153"/>
              <a:ext cx="8" cy="32"/>
            </a:xfrm>
            <a:custGeom>
              <a:avLst/>
              <a:gdLst>
                <a:gd name="T0" fmla="*/ 0 w 8"/>
                <a:gd name="T1" fmla="*/ 0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8 h 32"/>
                <a:gd name="T8" fmla="*/ 0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Freeform 37"/>
            <p:cNvSpPr>
              <a:spLocks/>
            </p:cNvSpPr>
            <p:nvPr/>
          </p:nvSpPr>
          <p:spPr bwMode="auto">
            <a:xfrm>
              <a:off x="3827" y="2148"/>
              <a:ext cx="8" cy="37"/>
            </a:xfrm>
            <a:custGeom>
              <a:avLst/>
              <a:gdLst>
                <a:gd name="T0" fmla="*/ 8 w 8"/>
                <a:gd name="T1" fmla="*/ 0 h 37"/>
                <a:gd name="T2" fmla="*/ 0 w 8"/>
                <a:gd name="T3" fmla="*/ 8 h 37"/>
                <a:gd name="T4" fmla="*/ 0 w 8"/>
                <a:gd name="T5" fmla="*/ 37 h 37"/>
                <a:gd name="T6" fmla="*/ 8 w 8"/>
                <a:gd name="T7" fmla="*/ 37 h 37"/>
                <a:gd name="T8" fmla="*/ 8 w 8"/>
                <a:gd name="T9" fmla="*/ 0 h 37"/>
                <a:gd name="T10" fmla="*/ 8 w 8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7">
                  <a:moveTo>
                    <a:pt x="8" y="0"/>
                  </a:moveTo>
                  <a:lnTo>
                    <a:pt x="0" y="8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Freeform 38"/>
            <p:cNvSpPr>
              <a:spLocks/>
            </p:cNvSpPr>
            <p:nvPr/>
          </p:nvSpPr>
          <p:spPr bwMode="auto">
            <a:xfrm>
              <a:off x="3814" y="2161"/>
              <a:ext cx="8" cy="24"/>
            </a:xfrm>
            <a:custGeom>
              <a:avLst/>
              <a:gdLst>
                <a:gd name="T0" fmla="*/ 0 w 8"/>
                <a:gd name="T1" fmla="*/ 8 h 24"/>
                <a:gd name="T2" fmla="*/ 0 w 8"/>
                <a:gd name="T3" fmla="*/ 24 h 24"/>
                <a:gd name="T4" fmla="*/ 8 w 8"/>
                <a:gd name="T5" fmla="*/ 24 h 24"/>
                <a:gd name="T6" fmla="*/ 8 w 8"/>
                <a:gd name="T7" fmla="*/ 0 h 24"/>
                <a:gd name="T8" fmla="*/ 0 w 8"/>
                <a:gd name="T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0" y="8"/>
                  </a:moveTo>
                  <a:lnTo>
                    <a:pt x="0" y="24"/>
                  </a:lnTo>
                  <a:lnTo>
                    <a:pt x="8" y="24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0" name="Freeform 39"/>
            <p:cNvSpPr>
              <a:spLocks/>
            </p:cNvSpPr>
            <p:nvPr/>
          </p:nvSpPr>
          <p:spPr bwMode="auto">
            <a:xfrm>
              <a:off x="3801" y="2172"/>
              <a:ext cx="8" cy="13"/>
            </a:xfrm>
            <a:custGeom>
              <a:avLst/>
              <a:gdLst>
                <a:gd name="T0" fmla="*/ 0 w 8"/>
                <a:gd name="T1" fmla="*/ 8 h 13"/>
                <a:gd name="T2" fmla="*/ 0 w 8"/>
                <a:gd name="T3" fmla="*/ 13 h 13"/>
                <a:gd name="T4" fmla="*/ 8 w 8"/>
                <a:gd name="T5" fmla="*/ 13 h 13"/>
                <a:gd name="T6" fmla="*/ 8 w 8"/>
                <a:gd name="T7" fmla="*/ 0 h 13"/>
                <a:gd name="T8" fmla="*/ 0 w 8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8"/>
                  </a:moveTo>
                  <a:lnTo>
                    <a:pt x="0" y="13"/>
                  </a:lnTo>
                  <a:lnTo>
                    <a:pt x="8" y="13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Freeform 40"/>
            <p:cNvSpPr>
              <a:spLocks/>
            </p:cNvSpPr>
            <p:nvPr/>
          </p:nvSpPr>
          <p:spPr bwMode="auto">
            <a:xfrm>
              <a:off x="3798" y="2129"/>
              <a:ext cx="86" cy="51"/>
            </a:xfrm>
            <a:custGeom>
              <a:avLst/>
              <a:gdLst>
                <a:gd name="T0" fmla="*/ 32 w 33"/>
                <a:gd name="T1" fmla="*/ 3 h 19"/>
                <a:gd name="T2" fmla="*/ 32 w 33"/>
                <a:gd name="T3" fmla="*/ 3 h 19"/>
                <a:gd name="T4" fmla="*/ 32 w 33"/>
                <a:gd name="T5" fmla="*/ 1 h 19"/>
                <a:gd name="T6" fmla="*/ 32 w 33"/>
                <a:gd name="T7" fmla="*/ 1 h 19"/>
                <a:gd name="T8" fmla="*/ 32 w 33"/>
                <a:gd name="T9" fmla="*/ 0 h 19"/>
                <a:gd name="T10" fmla="*/ 32 w 33"/>
                <a:gd name="T11" fmla="*/ 0 h 19"/>
                <a:gd name="T12" fmla="*/ 30 w 33"/>
                <a:gd name="T13" fmla="*/ 1 h 19"/>
                <a:gd name="T14" fmla="*/ 29 w 33"/>
                <a:gd name="T15" fmla="*/ 1 h 19"/>
                <a:gd name="T16" fmla="*/ 29 w 33"/>
                <a:gd name="T17" fmla="*/ 2 h 19"/>
                <a:gd name="T18" fmla="*/ 29 w 33"/>
                <a:gd name="T19" fmla="*/ 2 h 19"/>
                <a:gd name="T20" fmla="*/ 30 w 33"/>
                <a:gd name="T21" fmla="*/ 2 h 19"/>
                <a:gd name="T22" fmla="*/ 20 w 33"/>
                <a:gd name="T23" fmla="*/ 11 h 19"/>
                <a:gd name="T24" fmla="*/ 15 w 33"/>
                <a:gd name="T25" fmla="*/ 5 h 19"/>
                <a:gd name="T26" fmla="*/ 0 w 33"/>
                <a:gd name="T27" fmla="*/ 19 h 19"/>
                <a:gd name="T28" fmla="*/ 0 w 33"/>
                <a:gd name="T29" fmla="*/ 19 h 19"/>
                <a:gd name="T30" fmla="*/ 14 w 33"/>
                <a:gd name="T31" fmla="*/ 6 h 19"/>
                <a:gd name="T32" fmla="*/ 20 w 33"/>
                <a:gd name="T33" fmla="*/ 12 h 19"/>
                <a:gd name="T34" fmla="*/ 30 w 33"/>
                <a:gd name="T35" fmla="*/ 3 h 19"/>
                <a:gd name="T36" fmla="*/ 31 w 33"/>
                <a:gd name="T37" fmla="*/ 3 h 19"/>
                <a:gd name="T38" fmla="*/ 31 w 33"/>
                <a:gd name="T39" fmla="*/ 4 h 19"/>
                <a:gd name="T40" fmla="*/ 32 w 33"/>
                <a:gd name="T41" fmla="*/ 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3" h="19">
                  <a:moveTo>
                    <a:pt x="32" y="3"/>
                  </a:moveTo>
                  <a:cubicBezTo>
                    <a:pt x="32" y="3"/>
                    <a:pt x="32" y="3"/>
                    <a:pt x="32" y="3"/>
                  </a:cubicBezTo>
                  <a:cubicBezTo>
                    <a:pt x="32" y="3"/>
                    <a:pt x="32" y="2"/>
                    <a:pt x="32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3" y="0"/>
                    <a:pt x="32" y="0"/>
                    <a:pt x="32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1" y="0"/>
                    <a:pt x="30" y="1"/>
                    <a:pt x="30" y="1"/>
                  </a:cubicBezTo>
                  <a:cubicBezTo>
                    <a:pt x="29" y="1"/>
                    <a:pt x="29" y="1"/>
                    <a:pt x="29" y="1"/>
                  </a:cubicBezTo>
                  <a:cubicBezTo>
                    <a:pt x="29" y="1"/>
                    <a:pt x="29" y="1"/>
                    <a:pt x="29" y="2"/>
                  </a:cubicBezTo>
                  <a:cubicBezTo>
                    <a:pt x="29" y="2"/>
                    <a:pt x="29" y="2"/>
                    <a:pt x="29" y="2"/>
                  </a:cubicBezTo>
                  <a:cubicBezTo>
                    <a:pt x="29" y="2"/>
                    <a:pt x="29" y="2"/>
                    <a:pt x="30" y="2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30" y="3"/>
                    <a:pt x="30" y="3"/>
                    <a:pt x="30" y="3"/>
                  </a:cubicBezTo>
                  <a:cubicBezTo>
                    <a:pt x="30" y="3"/>
                    <a:pt x="30" y="3"/>
                    <a:pt x="31" y="3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1" y="4"/>
                    <a:pt x="32" y="4"/>
                    <a:pt x="3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Freeform 41"/>
            <p:cNvSpPr>
              <a:spLocks/>
            </p:cNvSpPr>
            <p:nvPr/>
          </p:nvSpPr>
          <p:spPr bwMode="auto">
            <a:xfrm>
              <a:off x="3866" y="2140"/>
              <a:ext cx="8" cy="45"/>
            </a:xfrm>
            <a:custGeom>
              <a:avLst/>
              <a:gdLst>
                <a:gd name="T0" fmla="*/ 0 w 8"/>
                <a:gd name="T1" fmla="*/ 11 h 45"/>
                <a:gd name="T2" fmla="*/ 0 w 8"/>
                <a:gd name="T3" fmla="*/ 45 h 45"/>
                <a:gd name="T4" fmla="*/ 8 w 8"/>
                <a:gd name="T5" fmla="*/ 45 h 45"/>
                <a:gd name="T6" fmla="*/ 8 w 8"/>
                <a:gd name="T7" fmla="*/ 0 h 45"/>
                <a:gd name="T8" fmla="*/ 0 w 8"/>
                <a:gd name="T9" fmla="*/ 11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45">
                  <a:moveTo>
                    <a:pt x="0" y="11"/>
                  </a:moveTo>
                  <a:lnTo>
                    <a:pt x="0" y="45"/>
                  </a:lnTo>
                  <a:lnTo>
                    <a:pt x="8" y="45"/>
                  </a:lnTo>
                  <a:lnTo>
                    <a:pt x="8" y="0"/>
                  </a:lnTo>
                  <a:lnTo>
                    <a:pt x="0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Freeform 42"/>
            <p:cNvSpPr>
              <a:spLocks/>
            </p:cNvSpPr>
            <p:nvPr/>
          </p:nvSpPr>
          <p:spPr bwMode="auto">
            <a:xfrm>
              <a:off x="3853" y="2153"/>
              <a:ext cx="8" cy="32"/>
            </a:xfrm>
            <a:custGeom>
              <a:avLst/>
              <a:gdLst>
                <a:gd name="T0" fmla="*/ 0 w 8"/>
                <a:gd name="T1" fmla="*/ 8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0 h 32"/>
                <a:gd name="T8" fmla="*/ 0 w 8"/>
                <a:gd name="T9" fmla="*/ 8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8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4" name="Freeform 43"/>
            <p:cNvSpPr>
              <a:spLocks/>
            </p:cNvSpPr>
            <p:nvPr/>
          </p:nvSpPr>
          <p:spPr bwMode="auto">
            <a:xfrm>
              <a:off x="3840" y="2153"/>
              <a:ext cx="8" cy="32"/>
            </a:xfrm>
            <a:custGeom>
              <a:avLst/>
              <a:gdLst>
                <a:gd name="T0" fmla="*/ 0 w 8"/>
                <a:gd name="T1" fmla="*/ 0 h 32"/>
                <a:gd name="T2" fmla="*/ 0 w 8"/>
                <a:gd name="T3" fmla="*/ 32 h 32"/>
                <a:gd name="T4" fmla="*/ 8 w 8"/>
                <a:gd name="T5" fmla="*/ 32 h 32"/>
                <a:gd name="T6" fmla="*/ 8 w 8"/>
                <a:gd name="T7" fmla="*/ 8 h 32"/>
                <a:gd name="T8" fmla="*/ 0 w 8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32">
                  <a:moveTo>
                    <a:pt x="0" y="0"/>
                  </a:moveTo>
                  <a:lnTo>
                    <a:pt x="0" y="32"/>
                  </a:lnTo>
                  <a:lnTo>
                    <a:pt x="8" y="32"/>
                  </a:lnTo>
                  <a:lnTo>
                    <a:pt x="8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Freeform 44"/>
            <p:cNvSpPr>
              <a:spLocks/>
            </p:cNvSpPr>
            <p:nvPr/>
          </p:nvSpPr>
          <p:spPr bwMode="auto">
            <a:xfrm>
              <a:off x="3827" y="2148"/>
              <a:ext cx="8" cy="37"/>
            </a:xfrm>
            <a:custGeom>
              <a:avLst/>
              <a:gdLst>
                <a:gd name="T0" fmla="*/ 8 w 8"/>
                <a:gd name="T1" fmla="*/ 0 h 37"/>
                <a:gd name="T2" fmla="*/ 0 w 8"/>
                <a:gd name="T3" fmla="*/ 8 h 37"/>
                <a:gd name="T4" fmla="*/ 0 w 8"/>
                <a:gd name="T5" fmla="*/ 37 h 37"/>
                <a:gd name="T6" fmla="*/ 8 w 8"/>
                <a:gd name="T7" fmla="*/ 37 h 37"/>
                <a:gd name="T8" fmla="*/ 8 w 8"/>
                <a:gd name="T9" fmla="*/ 0 h 37"/>
                <a:gd name="T10" fmla="*/ 8 w 8"/>
                <a:gd name="T11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7">
                  <a:moveTo>
                    <a:pt x="8" y="0"/>
                  </a:moveTo>
                  <a:lnTo>
                    <a:pt x="0" y="8"/>
                  </a:lnTo>
                  <a:lnTo>
                    <a:pt x="0" y="37"/>
                  </a:lnTo>
                  <a:lnTo>
                    <a:pt x="8" y="37"/>
                  </a:lnTo>
                  <a:lnTo>
                    <a:pt x="8" y="0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Freeform 45"/>
            <p:cNvSpPr>
              <a:spLocks/>
            </p:cNvSpPr>
            <p:nvPr/>
          </p:nvSpPr>
          <p:spPr bwMode="auto">
            <a:xfrm>
              <a:off x="3814" y="2161"/>
              <a:ext cx="8" cy="24"/>
            </a:xfrm>
            <a:custGeom>
              <a:avLst/>
              <a:gdLst>
                <a:gd name="T0" fmla="*/ 0 w 8"/>
                <a:gd name="T1" fmla="*/ 8 h 24"/>
                <a:gd name="T2" fmla="*/ 0 w 8"/>
                <a:gd name="T3" fmla="*/ 24 h 24"/>
                <a:gd name="T4" fmla="*/ 8 w 8"/>
                <a:gd name="T5" fmla="*/ 24 h 24"/>
                <a:gd name="T6" fmla="*/ 8 w 8"/>
                <a:gd name="T7" fmla="*/ 0 h 24"/>
                <a:gd name="T8" fmla="*/ 0 w 8"/>
                <a:gd name="T9" fmla="*/ 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24">
                  <a:moveTo>
                    <a:pt x="0" y="8"/>
                  </a:moveTo>
                  <a:lnTo>
                    <a:pt x="0" y="24"/>
                  </a:lnTo>
                  <a:lnTo>
                    <a:pt x="8" y="24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7" name="Freeform 46"/>
            <p:cNvSpPr>
              <a:spLocks/>
            </p:cNvSpPr>
            <p:nvPr/>
          </p:nvSpPr>
          <p:spPr bwMode="auto">
            <a:xfrm>
              <a:off x="3801" y="2172"/>
              <a:ext cx="8" cy="13"/>
            </a:xfrm>
            <a:custGeom>
              <a:avLst/>
              <a:gdLst>
                <a:gd name="T0" fmla="*/ 0 w 8"/>
                <a:gd name="T1" fmla="*/ 8 h 13"/>
                <a:gd name="T2" fmla="*/ 0 w 8"/>
                <a:gd name="T3" fmla="*/ 13 h 13"/>
                <a:gd name="T4" fmla="*/ 8 w 8"/>
                <a:gd name="T5" fmla="*/ 13 h 13"/>
                <a:gd name="T6" fmla="*/ 8 w 8"/>
                <a:gd name="T7" fmla="*/ 0 h 13"/>
                <a:gd name="T8" fmla="*/ 0 w 8"/>
                <a:gd name="T9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3">
                  <a:moveTo>
                    <a:pt x="0" y="8"/>
                  </a:moveTo>
                  <a:lnTo>
                    <a:pt x="0" y="13"/>
                  </a:lnTo>
                  <a:lnTo>
                    <a:pt x="8" y="13"/>
                  </a:lnTo>
                  <a:lnTo>
                    <a:pt x="8" y="0"/>
                  </a:lnTo>
                  <a:lnTo>
                    <a:pt x="0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78" name="文本框 77"/>
          <p:cNvSpPr txBox="1"/>
          <p:nvPr/>
        </p:nvSpPr>
        <p:spPr>
          <a:xfrm>
            <a:off x="1557060" y="1768551"/>
            <a:ext cx="1493849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79" name="文本框 78"/>
          <p:cNvSpPr txBox="1"/>
          <p:nvPr/>
        </p:nvSpPr>
        <p:spPr>
          <a:xfrm>
            <a:off x="1558372" y="2031126"/>
            <a:ext cx="1898853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grpSp>
        <p:nvGrpSpPr>
          <p:cNvPr id="80" name="Group 27"/>
          <p:cNvGrpSpPr>
            <a:grpSpLocks noChangeAspect="1"/>
          </p:cNvGrpSpPr>
          <p:nvPr/>
        </p:nvGrpSpPr>
        <p:grpSpPr bwMode="auto">
          <a:xfrm>
            <a:off x="9417967" y="4678501"/>
            <a:ext cx="444967" cy="488739"/>
            <a:chOff x="3811" y="2125"/>
            <a:chExt cx="61" cy="67"/>
          </a:xfrm>
          <a:solidFill>
            <a:schemeClr val="tx1">
              <a:lumMod val="65000"/>
              <a:lumOff val="35000"/>
            </a:schemeClr>
          </a:solidFill>
          <a:effectLst/>
        </p:grpSpPr>
        <p:sp>
          <p:nvSpPr>
            <p:cNvPr id="81" name="Freeform 28"/>
            <p:cNvSpPr>
              <a:spLocks noEditPoints="1"/>
            </p:cNvSpPr>
            <p:nvPr/>
          </p:nvSpPr>
          <p:spPr bwMode="auto">
            <a:xfrm>
              <a:off x="3811" y="2125"/>
              <a:ext cx="61" cy="67"/>
            </a:xfrm>
            <a:custGeom>
              <a:avLst/>
              <a:gdLst>
                <a:gd name="T0" fmla="*/ 20 w 23"/>
                <a:gd name="T1" fmla="*/ 14 h 25"/>
                <a:gd name="T2" fmla="*/ 18 w 23"/>
                <a:gd name="T3" fmla="*/ 20 h 25"/>
                <a:gd name="T4" fmla="*/ 17 w 23"/>
                <a:gd name="T5" fmla="*/ 16 h 25"/>
                <a:gd name="T6" fmla="*/ 15 w 23"/>
                <a:gd name="T7" fmla="*/ 15 h 25"/>
                <a:gd name="T8" fmla="*/ 15 w 23"/>
                <a:gd name="T9" fmla="*/ 15 h 25"/>
                <a:gd name="T10" fmla="*/ 14 w 23"/>
                <a:gd name="T11" fmla="*/ 15 h 25"/>
                <a:gd name="T12" fmla="*/ 13 w 23"/>
                <a:gd name="T13" fmla="*/ 17 h 25"/>
                <a:gd name="T14" fmla="*/ 12 w 23"/>
                <a:gd name="T15" fmla="*/ 18 h 25"/>
                <a:gd name="T16" fmla="*/ 12 w 23"/>
                <a:gd name="T17" fmla="*/ 15 h 25"/>
                <a:gd name="T18" fmla="*/ 12 w 23"/>
                <a:gd name="T19" fmla="*/ 15 h 25"/>
                <a:gd name="T20" fmla="*/ 12 w 23"/>
                <a:gd name="T21" fmla="*/ 15 h 25"/>
                <a:gd name="T22" fmla="*/ 11 w 23"/>
                <a:gd name="T23" fmla="*/ 15 h 25"/>
                <a:gd name="T24" fmla="*/ 11 w 23"/>
                <a:gd name="T25" fmla="*/ 15 h 25"/>
                <a:gd name="T26" fmla="*/ 11 w 23"/>
                <a:gd name="T27" fmla="*/ 18 h 25"/>
                <a:gd name="T28" fmla="*/ 11 w 23"/>
                <a:gd name="T29" fmla="*/ 17 h 25"/>
                <a:gd name="T30" fmla="*/ 10 w 23"/>
                <a:gd name="T31" fmla="*/ 15 h 25"/>
                <a:gd name="T32" fmla="*/ 8 w 23"/>
                <a:gd name="T33" fmla="*/ 15 h 25"/>
                <a:gd name="T34" fmla="*/ 8 w 23"/>
                <a:gd name="T35" fmla="*/ 15 h 25"/>
                <a:gd name="T36" fmla="*/ 6 w 23"/>
                <a:gd name="T37" fmla="*/ 16 h 25"/>
                <a:gd name="T38" fmla="*/ 5 w 23"/>
                <a:gd name="T39" fmla="*/ 20 h 25"/>
                <a:gd name="T40" fmla="*/ 3 w 23"/>
                <a:gd name="T41" fmla="*/ 14 h 25"/>
                <a:gd name="T42" fmla="*/ 12 w 23"/>
                <a:gd name="T43" fmla="*/ 5 h 25"/>
                <a:gd name="T44" fmla="*/ 12 w 23"/>
                <a:gd name="T45" fmla="*/ 6 h 25"/>
                <a:gd name="T46" fmla="*/ 13 w 23"/>
                <a:gd name="T47" fmla="*/ 7 h 25"/>
                <a:gd name="T48" fmla="*/ 14 w 23"/>
                <a:gd name="T49" fmla="*/ 6 h 25"/>
                <a:gd name="T50" fmla="*/ 16 w 23"/>
                <a:gd name="T51" fmla="*/ 5 h 25"/>
                <a:gd name="T52" fmla="*/ 17 w 23"/>
                <a:gd name="T53" fmla="*/ 4 h 25"/>
                <a:gd name="T54" fmla="*/ 17 w 23"/>
                <a:gd name="T55" fmla="*/ 3 h 25"/>
                <a:gd name="T56" fmla="*/ 16 w 23"/>
                <a:gd name="T57" fmla="*/ 2 h 25"/>
                <a:gd name="T58" fmla="*/ 14 w 23"/>
                <a:gd name="T59" fmla="*/ 1 h 25"/>
                <a:gd name="T60" fmla="*/ 13 w 23"/>
                <a:gd name="T61" fmla="*/ 0 h 25"/>
                <a:gd name="T62" fmla="*/ 12 w 23"/>
                <a:gd name="T63" fmla="*/ 1 h 25"/>
                <a:gd name="T64" fmla="*/ 12 w 23"/>
                <a:gd name="T65" fmla="*/ 2 h 25"/>
                <a:gd name="T66" fmla="*/ 0 w 23"/>
                <a:gd name="T67" fmla="*/ 14 h 25"/>
                <a:gd name="T68" fmla="*/ 12 w 23"/>
                <a:gd name="T69" fmla="*/ 25 h 25"/>
                <a:gd name="T70" fmla="*/ 23 w 23"/>
                <a:gd name="T71" fmla="*/ 14 h 25"/>
                <a:gd name="T72" fmla="*/ 20 w 23"/>
                <a:gd name="T73" fmla="*/ 14 h 25"/>
                <a:gd name="T74" fmla="*/ 15 w 23"/>
                <a:gd name="T75" fmla="*/ 18 h 25"/>
                <a:gd name="T76" fmla="*/ 15 w 23"/>
                <a:gd name="T77" fmla="*/ 18 h 25"/>
                <a:gd name="T78" fmla="*/ 15 w 23"/>
                <a:gd name="T79" fmla="*/ 22 h 25"/>
                <a:gd name="T80" fmla="*/ 15 w 23"/>
                <a:gd name="T81" fmla="*/ 22 h 25"/>
                <a:gd name="T82" fmla="*/ 15 w 23"/>
                <a:gd name="T83" fmla="*/ 18 h 25"/>
                <a:gd name="T84" fmla="*/ 15 w 23"/>
                <a:gd name="T85" fmla="*/ 18 h 25"/>
                <a:gd name="T86" fmla="*/ 8 w 23"/>
                <a:gd name="T87" fmla="*/ 18 h 25"/>
                <a:gd name="T88" fmla="*/ 8 w 23"/>
                <a:gd name="T89" fmla="*/ 22 h 25"/>
                <a:gd name="T90" fmla="*/ 7 w 23"/>
                <a:gd name="T91" fmla="*/ 21 h 25"/>
                <a:gd name="T92" fmla="*/ 8 w 23"/>
                <a:gd name="T93" fmla="*/ 18 h 25"/>
                <a:gd name="T94" fmla="*/ 8 w 23"/>
                <a:gd name="T95" fmla="*/ 1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3" h="25">
                  <a:moveTo>
                    <a:pt x="20" y="14"/>
                  </a:moveTo>
                  <a:cubicBezTo>
                    <a:pt x="20" y="16"/>
                    <a:pt x="19" y="19"/>
                    <a:pt x="18" y="20"/>
                  </a:cubicBezTo>
                  <a:cubicBezTo>
                    <a:pt x="17" y="18"/>
                    <a:pt x="17" y="17"/>
                    <a:pt x="17" y="16"/>
                  </a:cubicBezTo>
                  <a:cubicBezTo>
                    <a:pt x="17" y="15"/>
                    <a:pt x="16" y="15"/>
                    <a:pt x="15" y="15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4" y="15"/>
                    <a:pt x="14" y="15"/>
                    <a:pt x="14" y="15"/>
                  </a:cubicBezTo>
                  <a:cubicBezTo>
                    <a:pt x="13" y="17"/>
                    <a:pt x="13" y="17"/>
                    <a:pt x="13" y="17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7"/>
                    <a:pt x="11" y="17"/>
                    <a:pt x="11" y="17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7" y="15"/>
                    <a:pt x="6" y="15"/>
                    <a:pt x="6" y="16"/>
                  </a:cubicBezTo>
                  <a:cubicBezTo>
                    <a:pt x="6" y="17"/>
                    <a:pt x="5" y="18"/>
                    <a:pt x="5" y="20"/>
                  </a:cubicBezTo>
                  <a:cubicBezTo>
                    <a:pt x="4" y="18"/>
                    <a:pt x="3" y="16"/>
                    <a:pt x="3" y="14"/>
                  </a:cubicBezTo>
                  <a:cubicBezTo>
                    <a:pt x="3" y="9"/>
                    <a:pt x="7" y="5"/>
                    <a:pt x="12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7"/>
                    <a:pt x="12" y="7"/>
                    <a:pt x="13" y="7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5" y="6"/>
                    <a:pt x="16" y="5"/>
                    <a:pt x="16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4"/>
                    <a:pt x="18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5" y="1"/>
                    <a:pt x="14" y="1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5" y="2"/>
                    <a:pt x="0" y="7"/>
                    <a:pt x="0" y="14"/>
                  </a:cubicBezTo>
                  <a:cubicBezTo>
                    <a:pt x="0" y="20"/>
                    <a:pt x="5" y="25"/>
                    <a:pt x="12" y="25"/>
                  </a:cubicBezTo>
                  <a:cubicBezTo>
                    <a:pt x="18" y="25"/>
                    <a:pt x="23" y="20"/>
                    <a:pt x="23" y="14"/>
                  </a:cubicBezTo>
                  <a:lnTo>
                    <a:pt x="20" y="14"/>
                  </a:lnTo>
                  <a:close/>
                  <a:moveTo>
                    <a:pt x="15" y="18"/>
                  </a:moveTo>
                  <a:cubicBezTo>
                    <a:pt x="15" y="18"/>
                    <a:pt x="15" y="18"/>
                    <a:pt x="15" y="18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lose/>
                  <a:moveTo>
                    <a:pt x="8" y="18"/>
                  </a:move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8" y="21"/>
                    <a:pt x="7" y="21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8" y="18"/>
                    <a:pt x="8" y="18"/>
                    <a:pt x="8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2" name="Oval 29"/>
            <p:cNvSpPr>
              <a:spLocks noChangeArrowheads="1"/>
            </p:cNvSpPr>
            <p:nvPr/>
          </p:nvSpPr>
          <p:spPr bwMode="auto">
            <a:xfrm>
              <a:off x="3835" y="2149"/>
              <a:ext cx="13" cy="14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83" name="组合 82"/>
          <p:cNvGrpSpPr/>
          <p:nvPr/>
        </p:nvGrpSpPr>
        <p:grpSpPr>
          <a:xfrm>
            <a:off x="7904305" y="5310413"/>
            <a:ext cx="2438687" cy="732476"/>
            <a:chOff x="5246304" y="4593021"/>
            <a:chExt cx="2438687" cy="732476"/>
          </a:xfrm>
        </p:grpSpPr>
        <p:sp>
          <p:nvSpPr>
            <p:cNvPr id="84" name="椭圆 83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86" name="Group 20"/>
          <p:cNvGrpSpPr>
            <a:grpSpLocks noChangeAspect="1"/>
          </p:cNvGrpSpPr>
          <p:nvPr/>
        </p:nvGrpSpPr>
        <p:grpSpPr bwMode="auto">
          <a:xfrm>
            <a:off x="2412461" y="4764949"/>
            <a:ext cx="490727" cy="391255"/>
            <a:chOff x="3899" y="2225"/>
            <a:chExt cx="74" cy="59"/>
          </a:xfrm>
          <a:solidFill>
            <a:schemeClr val="tx1">
              <a:lumMod val="65000"/>
              <a:lumOff val="35000"/>
            </a:schemeClr>
          </a:solidFill>
          <a:effectLst/>
        </p:grpSpPr>
        <p:sp>
          <p:nvSpPr>
            <p:cNvPr id="87" name="Freeform 21"/>
            <p:cNvSpPr>
              <a:spLocks noEditPoints="1"/>
            </p:cNvSpPr>
            <p:nvPr/>
          </p:nvSpPr>
          <p:spPr bwMode="auto">
            <a:xfrm>
              <a:off x="3899" y="2225"/>
              <a:ext cx="74" cy="59"/>
            </a:xfrm>
            <a:custGeom>
              <a:avLst/>
              <a:gdLst>
                <a:gd name="T0" fmla="*/ 27 w 29"/>
                <a:gd name="T1" fmla="*/ 0 h 22"/>
                <a:gd name="T2" fmla="*/ 3 w 29"/>
                <a:gd name="T3" fmla="*/ 0 h 22"/>
                <a:gd name="T4" fmla="*/ 0 w 29"/>
                <a:gd name="T5" fmla="*/ 3 h 22"/>
                <a:gd name="T6" fmla="*/ 0 w 29"/>
                <a:gd name="T7" fmla="*/ 16 h 22"/>
                <a:gd name="T8" fmla="*/ 3 w 29"/>
                <a:gd name="T9" fmla="*/ 19 h 22"/>
                <a:gd name="T10" fmla="*/ 10 w 29"/>
                <a:gd name="T11" fmla="*/ 19 h 22"/>
                <a:gd name="T12" fmla="*/ 9 w 29"/>
                <a:gd name="T13" fmla="*/ 20 h 22"/>
                <a:gd name="T14" fmla="*/ 5 w 29"/>
                <a:gd name="T15" fmla="*/ 20 h 22"/>
                <a:gd name="T16" fmla="*/ 3 w 29"/>
                <a:gd name="T17" fmla="*/ 21 h 22"/>
                <a:gd name="T18" fmla="*/ 5 w 29"/>
                <a:gd name="T19" fmla="*/ 22 h 22"/>
                <a:gd name="T20" fmla="*/ 24 w 29"/>
                <a:gd name="T21" fmla="*/ 22 h 22"/>
                <a:gd name="T22" fmla="*/ 26 w 29"/>
                <a:gd name="T23" fmla="*/ 21 h 22"/>
                <a:gd name="T24" fmla="*/ 24 w 29"/>
                <a:gd name="T25" fmla="*/ 20 h 22"/>
                <a:gd name="T26" fmla="*/ 21 w 29"/>
                <a:gd name="T27" fmla="*/ 20 h 22"/>
                <a:gd name="T28" fmla="*/ 19 w 29"/>
                <a:gd name="T29" fmla="*/ 19 h 22"/>
                <a:gd name="T30" fmla="*/ 27 w 29"/>
                <a:gd name="T31" fmla="*/ 19 h 22"/>
                <a:gd name="T32" fmla="*/ 29 w 29"/>
                <a:gd name="T33" fmla="*/ 16 h 22"/>
                <a:gd name="T34" fmla="*/ 29 w 29"/>
                <a:gd name="T35" fmla="*/ 3 h 22"/>
                <a:gd name="T36" fmla="*/ 27 w 29"/>
                <a:gd name="T37" fmla="*/ 0 h 22"/>
                <a:gd name="T38" fmla="*/ 28 w 29"/>
                <a:gd name="T39" fmla="*/ 16 h 22"/>
                <a:gd name="T40" fmla="*/ 27 w 29"/>
                <a:gd name="T41" fmla="*/ 17 h 22"/>
                <a:gd name="T42" fmla="*/ 3 w 29"/>
                <a:gd name="T43" fmla="*/ 17 h 22"/>
                <a:gd name="T44" fmla="*/ 2 w 29"/>
                <a:gd name="T45" fmla="*/ 16 h 22"/>
                <a:gd name="T46" fmla="*/ 2 w 29"/>
                <a:gd name="T47" fmla="*/ 3 h 22"/>
                <a:gd name="T48" fmla="*/ 3 w 29"/>
                <a:gd name="T49" fmla="*/ 2 h 22"/>
                <a:gd name="T50" fmla="*/ 27 w 29"/>
                <a:gd name="T51" fmla="*/ 2 h 22"/>
                <a:gd name="T52" fmla="*/ 28 w 29"/>
                <a:gd name="T53" fmla="*/ 3 h 22"/>
                <a:gd name="T54" fmla="*/ 28 w 29"/>
                <a:gd name="T55" fmla="*/ 1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9" h="22">
                  <a:moveTo>
                    <a:pt x="27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19"/>
                    <a:pt x="3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9" y="19"/>
                    <a:pt x="9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4" y="20"/>
                    <a:pt x="3" y="20"/>
                    <a:pt x="3" y="21"/>
                  </a:cubicBezTo>
                  <a:cubicBezTo>
                    <a:pt x="3" y="21"/>
                    <a:pt x="4" y="22"/>
                    <a:pt x="5" y="22"/>
                  </a:cubicBezTo>
                  <a:cubicBezTo>
                    <a:pt x="24" y="22"/>
                    <a:pt x="24" y="22"/>
                    <a:pt x="24" y="22"/>
                  </a:cubicBezTo>
                  <a:cubicBezTo>
                    <a:pt x="25" y="22"/>
                    <a:pt x="26" y="21"/>
                    <a:pt x="26" y="21"/>
                  </a:cubicBezTo>
                  <a:cubicBezTo>
                    <a:pt x="26" y="20"/>
                    <a:pt x="25" y="20"/>
                    <a:pt x="24" y="20"/>
                  </a:cubicBezTo>
                  <a:cubicBezTo>
                    <a:pt x="21" y="20"/>
                    <a:pt x="21" y="20"/>
                    <a:pt x="21" y="20"/>
                  </a:cubicBezTo>
                  <a:cubicBezTo>
                    <a:pt x="20" y="19"/>
                    <a:pt x="20" y="19"/>
                    <a:pt x="19" y="19"/>
                  </a:cubicBezTo>
                  <a:cubicBezTo>
                    <a:pt x="27" y="19"/>
                    <a:pt x="27" y="19"/>
                    <a:pt x="27" y="19"/>
                  </a:cubicBezTo>
                  <a:cubicBezTo>
                    <a:pt x="28" y="19"/>
                    <a:pt x="29" y="18"/>
                    <a:pt x="29" y="16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1"/>
                    <a:pt x="28" y="0"/>
                    <a:pt x="27" y="0"/>
                  </a:cubicBezTo>
                  <a:close/>
                  <a:moveTo>
                    <a:pt x="28" y="16"/>
                  </a:moveTo>
                  <a:cubicBezTo>
                    <a:pt x="28" y="17"/>
                    <a:pt x="27" y="17"/>
                    <a:pt x="27" y="17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2" y="17"/>
                    <a:pt x="2" y="17"/>
                    <a:pt x="2" y="16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2"/>
                    <a:pt x="28" y="3"/>
                  </a:cubicBezTo>
                  <a:lnTo>
                    <a:pt x="28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8" name="Freeform 22"/>
            <p:cNvSpPr>
              <a:spLocks noEditPoints="1"/>
            </p:cNvSpPr>
            <p:nvPr/>
          </p:nvSpPr>
          <p:spPr bwMode="auto">
            <a:xfrm>
              <a:off x="3917" y="2241"/>
              <a:ext cx="25" cy="27"/>
            </a:xfrm>
            <a:custGeom>
              <a:avLst/>
              <a:gdLst>
                <a:gd name="T0" fmla="*/ 10 w 10"/>
                <a:gd name="T1" fmla="*/ 6 h 10"/>
                <a:gd name="T2" fmla="*/ 10 w 10"/>
                <a:gd name="T3" fmla="*/ 4 h 10"/>
                <a:gd name="T4" fmla="*/ 9 w 10"/>
                <a:gd name="T5" fmla="*/ 4 h 10"/>
                <a:gd name="T6" fmla="*/ 8 w 10"/>
                <a:gd name="T7" fmla="*/ 3 h 10"/>
                <a:gd name="T8" fmla="*/ 9 w 10"/>
                <a:gd name="T9" fmla="*/ 2 h 10"/>
                <a:gd name="T10" fmla="*/ 8 w 10"/>
                <a:gd name="T11" fmla="*/ 1 h 10"/>
                <a:gd name="T12" fmla="*/ 8 w 10"/>
                <a:gd name="T13" fmla="*/ 2 h 10"/>
                <a:gd name="T14" fmla="*/ 6 w 10"/>
                <a:gd name="T15" fmla="*/ 1 h 10"/>
                <a:gd name="T16" fmla="*/ 6 w 10"/>
                <a:gd name="T17" fmla="*/ 0 h 10"/>
                <a:gd name="T18" fmla="*/ 4 w 10"/>
                <a:gd name="T19" fmla="*/ 0 h 10"/>
                <a:gd name="T20" fmla="*/ 4 w 10"/>
                <a:gd name="T21" fmla="*/ 1 h 10"/>
                <a:gd name="T22" fmla="*/ 3 w 10"/>
                <a:gd name="T23" fmla="*/ 2 h 10"/>
                <a:gd name="T24" fmla="*/ 2 w 10"/>
                <a:gd name="T25" fmla="*/ 1 h 10"/>
                <a:gd name="T26" fmla="*/ 1 w 10"/>
                <a:gd name="T27" fmla="*/ 2 h 10"/>
                <a:gd name="T28" fmla="*/ 2 w 10"/>
                <a:gd name="T29" fmla="*/ 3 h 10"/>
                <a:gd name="T30" fmla="*/ 1 w 10"/>
                <a:gd name="T31" fmla="*/ 4 h 10"/>
                <a:gd name="T32" fmla="*/ 0 w 10"/>
                <a:gd name="T33" fmla="*/ 4 h 10"/>
                <a:gd name="T34" fmla="*/ 0 w 10"/>
                <a:gd name="T35" fmla="*/ 6 h 10"/>
                <a:gd name="T36" fmla="*/ 1 w 10"/>
                <a:gd name="T37" fmla="*/ 6 h 10"/>
                <a:gd name="T38" fmla="*/ 2 w 10"/>
                <a:gd name="T39" fmla="*/ 8 h 10"/>
                <a:gd name="T40" fmla="*/ 1 w 10"/>
                <a:gd name="T41" fmla="*/ 8 h 10"/>
                <a:gd name="T42" fmla="*/ 2 w 10"/>
                <a:gd name="T43" fmla="*/ 9 h 10"/>
                <a:gd name="T44" fmla="*/ 3 w 10"/>
                <a:gd name="T45" fmla="*/ 8 h 10"/>
                <a:gd name="T46" fmla="*/ 4 w 10"/>
                <a:gd name="T47" fmla="*/ 9 h 10"/>
                <a:gd name="T48" fmla="*/ 4 w 10"/>
                <a:gd name="T49" fmla="*/ 10 h 10"/>
                <a:gd name="T50" fmla="*/ 6 w 10"/>
                <a:gd name="T51" fmla="*/ 10 h 10"/>
                <a:gd name="T52" fmla="*/ 6 w 10"/>
                <a:gd name="T53" fmla="*/ 9 h 10"/>
                <a:gd name="T54" fmla="*/ 8 w 10"/>
                <a:gd name="T55" fmla="*/ 8 h 10"/>
                <a:gd name="T56" fmla="*/ 8 w 10"/>
                <a:gd name="T57" fmla="*/ 9 h 10"/>
                <a:gd name="T58" fmla="*/ 9 w 10"/>
                <a:gd name="T59" fmla="*/ 8 h 10"/>
                <a:gd name="T60" fmla="*/ 8 w 10"/>
                <a:gd name="T61" fmla="*/ 8 h 10"/>
                <a:gd name="T62" fmla="*/ 9 w 10"/>
                <a:gd name="T63" fmla="*/ 6 h 10"/>
                <a:gd name="T64" fmla="*/ 10 w 10"/>
                <a:gd name="T65" fmla="*/ 6 h 10"/>
                <a:gd name="T66" fmla="*/ 8 w 10"/>
                <a:gd name="T67" fmla="*/ 5 h 10"/>
                <a:gd name="T68" fmla="*/ 5 w 10"/>
                <a:gd name="T69" fmla="*/ 8 h 10"/>
                <a:gd name="T70" fmla="*/ 2 w 10"/>
                <a:gd name="T71" fmla="*/ 5 h 10"/>
                <a:gd name="T72" fmla="*/ 5 w 10"/>
                <a:gd name="T73" fmla="*/ 2 h 10"/>
                <a:gd name="T74" fmla="*/ 8 w 10"/>
                <a:gd name="T7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0" h="10">
                  <a:moveTo>
                    <a:pt x="10" y="6"/>
                  </a:move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9"/>
                    <a:pt x="4" y="9"/>
                    <a:pt x="4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7" y="9"/>
                    <a:pt x="8" y="8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9" y="7"/>
                    <a:pt x="9" y="6"/>
                    <a:pt x="9" y="6"/>
                  </a:cubicBezTo>
                  <a:lnTo>
                    <a:pt x="10" y="6"/>
                  </a:lnTo>
                  <a:close/>
                  <a:moveTo>
                    <a:pt x="8" y="5"/>
                  </a:moveTo>
                  <a:cubicBezTo>
                    <a:pt x="8" y="7"/>
                    <a:pt x="7" y="8"/>
                    <a:pt x="5" y="8"/>
                  </a:cubicBezTo>
                  <a:cubicBezTo>
                    <a:pt x="3" y="8"/>
                    <a:pt x="2" y="7"/>
                    <a:pt x="2" y="5"/>
                  </a:cubicBezTo>
                  <a:cubicBezTo>
                    <a:pt x="2" y="3"/>
                    <a:pt x="3" y="2"/>
                    <a:pt x="5" y="2"/>
                  </a:cubicBezTo>
                  <a:cubicBezTo>
                    <a:pt x="7" y="2"/>
                    <a:pt x="8" y="3"/>
                    <a:pt x="8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9" name="Freeform 23"/>
            <p:cNvSpPr>
              <a:spLocks noEditPoints="1"/>
            </p:cNvSpPr>
            <p:nvPr/>
          </p:nvSpPr>
          <p:spPr bwMode="auto">
            <a:xfrm>
              <a:off x="3942" y="2252"/>
              <a:ext cx="13" cy="13"/>
            </a:xfrm>
            <a:custGeom>
              <a:avLst/>
              <a:gdLst>
                <a:gd name="T0" fmla="*/ 5 w 5"/>
                <a:gd name="T1" fmla="*/ 3 h 5"/>
                <a:gd name="T2" fmla="*/ 5 w 5"/>
                <a:gd name="T3" fmla="*/ 2 h 5"/>
                <a:gd name="T4" fmla="*/ 5 w 5"/>
                <a:gd name="T5" fmla="*/ 2 h 5"/>
                <a:gd name="T6" fmla="*/ 4 w 5"/>
                <a:gd name="T7" fmla="*/ 1 h 5"/>
                <a:gd name="T8" fmla="*/ 5 w 5"/>
                <a:gd name="T9" fmla="*/ 1 h 5"/>
                <a:gd name="T10" fmla="*/ 4 w 5"/>
                <a:gd name="T11" fmla="*/ 1 h 5"/>
                <a:gd name="T12" fmla="*/ 4 w 5"/>
                <a:gd name="T13" fmla="*/ 1 h 5"/>
                <a:gd name="T14" fmla="*/ 3 w 5"/>
                <a:gd name="T15" fmla="*/ 1 h 5"/>
                <a:gd name="T16" fmla="*/ 3 w 5"/>
                <a:gd name="T17" fmla="*/ 0 h 5"/>
                <a:gd name="T18" fmla="*/ 2 w 5"/>
                <a:gd name="T19" fmla="*/ 0 h 5"/>
                <a:gd name="T20" fmla="*/ 2 w 5"/>
                <a:gd name="T21" fmla="*/ 1 h 5"/>
                <a:gd name="T22" fmla="*/ 1 w 5"/>
                <a:gd name="T23" fmla="*/ 1 h 5"/>
                <a:gd name="T24" fmla="*/ 1 w 5"/>
                <a:gd name="T25" fmla="*/ 1 h 5"/>
                <a:gd name="T26" fmla="*/ 1 w 5"/>
                <a:gd name="T27" fmla="*/ 1 h 5"/>
                <a:gd name="T28" fmla="*/ 1 w 5"/>
                <a:gd name="T29" fmla="*/ 1 h 5"/>
                <a:gd name="T30" fmla="*/ 1 w 5"/>
                <a:gd name="T31" fmla="*/ 2 h 5"/>
                <a:gd name="T32" fmla="*/ 0 w 5"/>
                <a:gd name="T33" fmla="*/ 2 h 5"/>
                <a:gd name="T34" fmla="*/ 0 w 5"/>
                <a:gd name="T35" fmla="*/ 3 h 5"/>
                <a:gd name="T36" fmla="*/ 1 w 5"/>
                <a:gd name="T37" fmla="*/ 3 h 5"/>
                <a:gd name="T38" fmla="*/ 1 w 5"/>
                <a:gd name="T39" fmla="*/ 4 h 5"/>
                <a:gd name="T40" fmla="*/ 1 w 5"/>
                <a:gd name="T41" fmla="*/ 4 h 5"/>
                <a:gd name="T42" fmla="*/ 1 w 5"/>
                <a:gd name="T43" fmla="*/ 5 h 5"/>
                <a:gd name="T44" fmla="*/ 1 w 5"/>
                <a:gd name="T45" fmla="*/ 4 h 5"/>
                <a:gd name="T46" fmla="*/ 2 w 5"/>
                <a:gd name="T47" fmla="*/ 5 h 5"/>
                <a:gd name="T48" fmla="*/ 2 w 5"/>
                <a:gd name="T49" fmla="*/ 5 h 5"/>
                <a:gd name="T50" fmla="*/ 3 w 5"/>
                <a:gd name="T51" fmla="*/ 5 h 5"/>
                <a:gd name="T52" fmla="*/ 3 w 5"/>
                <a:gd name="T53" fmla="*/ 5 h 5"/>
                <a:gd name="T54" fmla="*/ 4 w 5"/>
                <a:gd name="T55" fmla="*/ 4 h 5"/>
                <a:gd name="T56" fmla="*/ 4 w 5"/>
                <a:gd name="T57" fmla="*/ 5 h 5"/>
                <a:gd name="T58" fmla="*/ 5 w 5"/>
                <a:gd name="T59" fmla="*/ 4 h 5"/>
                <a:gd name="T60" fmla="*/ 4 w 5"/>
                <a:gd name="T61" fmla="*/ 4 h 5"/>
                <a:gd name="T62" fmla="*/ 5 w 5"/>
                <a:gd name="T63" fmla="*/ 3 h 5"/>
                <a:gd name="T64" fmla="*/ 4 w 5"/>
                <a:gd name="T65" fmla="*/ 3 h 5"/>
                <a:gd name="T66" fmla="*/ 3 w 5"/>
                <a:gd name="T67" fmla="*/ 4 h 5"/>
                <a:gd name="T68" fmla="*/ 1 w 5"/>
                <a:gd name="T69" fmla="*/ 3 h 5"/>
                <a:gd name="T70" fmla="*/ 3 w 5"/>
                <a:gd name="T71" fmla="*/ 1 h 5"/>
                <a:gd name="T72" fmla="*/ 4 w 5"/>
                <a:gd name="T73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" h="5">
                  <a:moveTo>
                    <a:pt x="5" y="3"/>
                  </a:move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2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4" y="4"/>
                    <a:pt x="4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3"/>
                    <a:pt x="5" y="3"/>
                  </a:cubicBezTo>
                  <a:close/>
                  <a:moveTo>
                    <a:pt x="4" y="3"/>
                  </a:moveTo>
                  <a:cubicBezTo>
                    <a:pt x="4" y="3"/>
                    <a:pt x="3" y="4"/>
                    <a:pt x="3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1"/>
                    <a:pt x="4" y="2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0" name="Freeform 24"/>
            <p:cNvSpPr>
              <a:spLocks noEditPoints="1"/>
            </p:cNvSpPr>
            <p:nvPr/>
          </p:nvSpPr>
          <p:spPr bwMode="auto">
            <a:xfrm>
              <a:off x="3937" y="2233"/>
              <a:ext cx="18" cy="19"/>
            </a:xfrm>
            <a:custGeom>
              <a:avLst/>
              <a:gdLst>
                <a:gd name="T0" fmla="*/ 7 w 7"/>
                <a:gd name="T1" fmla="*/ 4 h 7"/>
                <a:gd name="T2" fmla="*/ 7 w 7"/>
                <a:gd name="T3" fmla="*/ 3 h 7"/>
                <a:gd name="T4" fmla="*/ 6 w 7"/>
                <a:gd name="T5" fmla="*/ 3 h 7"/>
                <a:gd name="T6" fmla="*/ 6 w 7"/>
                <a:gd name="T7" fmla="*/ 2 h 7"/>
                <a:gd name="T8" fmla="*/ 6 w 7"/>
                <a:gd name="T9" fmla="*/ 1 h 7"/>
                <a:gd name="T10" fmla="*/ 6 w 7"/>
                <a:gd name="T11" fmla="*/ 1 h 7"/>
                <a:gd name="T12" fmla="*/ 5 w 7"/>
                <a:gd name="T13" fmla="*/ 1 h 7"/>
                <a:gd name="T14" fmla="*/ 4 w 7"/>
                <a:gd name="T15" fmla="*/ 1 h 7"/>
                <a:gd name="T16" fmla="*/ 4 w 7"/>
                <a:gd name="T17" fmla="*/ 0 h 7"/>
                <a:gd name="T18" fmla="*/ 3 w 7"/>
                <a:gd name="T19" fmla="*/ 0 h 7"/>
                <a:gd name="T20" fmla="*/ 3 w 7"/>
                <a:gd name="T21" fmla="*/ 1 h 7"/>
                <a:gd name="T22" fmla="*/ 2 w 7"/>
                <a:gd name="T23" fmla="*/ 1 h 7"/>
                <a:gd name="T24" fmla="*/ 2 w 7"/>
                <a:gd name="T25" fmla="*/ 1 h 7"/>
                <a:gd name="T26" fmla="*/ 1 w 7"/>
                <a:gd name="T27" fmla="*/ 1 h 7"/>
                <a:gd name="T28" fmla="*/ 2 w 7"/>
                <a:gd name="T29" fmla="*/ 2 h 7"/>
                <a:gd name="T30" fmla="*/ 1 w 7"/>
                <a:gd name="T31" fmla="*/ 3 h 7"/>
                <a:gd name="T32" fmla="*/ 0 w 7"/>
                <a:gd name="T33" fmla="*/ 3 h 7"/>
                <a:gd name="T34" fmla="*/ 0 w 7"/>
                <a:gd name="T35" fmla="*/ 4 h 7"/>
                <a:gd name="T36" fmla="*/ 1 w 7"/>
                <a:gd name="T37" fmla="*/ 4 h 7"/>
                <a:gd name="T38" fmla="*/ 2 w 7"/>
                <a:gd name="T39" fmla="*/ 5 h 7"/>
                <a:gd name="T40" fmla="*/ 1 w 7"/>
                <a:gd name="T41" fmla="*/ 5 h 7"/>
                <a:gd name="T42" fmla="*/ 2 w 7"/>
                <a:gd name="T43" fmla="*/ 6 h 7"/>
                <a:gd name="T44" fmla="*/ 2 w 7"/>
                <a:gd name="T45" fmla="*/ 5 h 7"/>
                <a:gd name="T46" fmla="*/ 3 w 7"/>
                <a:gd name="T47" fmla="*/ 6 h 7"/>
                <a:gd name="T48" fmla="*/ 3 w 7"/>
                <a:gd name="T49" fmla="*/ 7 h 7"/>
                <a:gd name="T50" fmla="*/ 4 w 7"/>
                <a:gd name="T51" fmla="*/ 7 h 7"/>
                <a:gd name="T52" fmla="*/ 4 w 7"/>
                <a:gd name="T53" fmla="*/ 6 h 7"/>
                <a:gd name="T54" fmla="*/ 5 w 7"/>
                <a:gd name="T55" fmla="*/ 5 h 7"/>
                <a:gd name="T56" fmla="*/ 6 w 7"/>
                <a:gd name="T57" fmla="*/ 6 h 7"/>
                <a:gd name="T58" fmla="*/ 6 w 7"/>
                <a:gd name="T59" fmla="*/ 5 h 7"/>
                <a:gd name="T60" fmla="*/ 6 w 7"/>
                <a:gd name="T61" fmla="*/ 5 h 7"/>
                <a:gd name="T62" fmla="*/ 6 w 7"/>
                <a:gd name="T63" fmla="*/ 4 h 7"/>
                <a:gd name="T64" fmla="*/ 7 w 7"/>
                <a:gd name="T65" fmla="*/ 4 h 7"/>
                <a:gd name="T66" fmla="*/ 6 w 7"/>
                <a:gd name="T67" fmla="*/ 3 h 7"/>
                <a:gd name="T68" fmla="*/ 4 w 7"/>
                <a:gd name="T69" fmla="*/ 5 h 7"/>
                <a:gd name="T70" fmla="*/ 2 w 7"/>
                <a:gd name="T71" fmla="*/ 3 h 7"/>
                <a:gd name="T72" fmla="*/ 4 w 7"/>
                <a:gd name="T73" fmla="*/ 1 h 7"/>
                <a:gd name="T74" fmla="*/ 6 w 7"/>
                <a:gd name="T7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" h="7">
                  <a:moveTo>
                    <a:pt x="7" y="4"/>
                  </a:move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lnTo>
                    <a:pt x="7" y="4"/>
                  </a:lnTo>
                  <a:close/>
                  <a:moveTo>
                    <a:pt x="6" y="3"/>
                  </a:moveTo>
                  <a:cubicBezTo>
                    <a:pt x="6" y="4"/>
                    <a:pt x="5" y="5"/>
                    <a:pt x="4" y="5"/>
                  </a:cubicBezTo>
                  <a:cubicBezTo>
                    <a:pt x="3" y="5"/>
                    <a:pt x="2" y="4"/>
                    <a:pt x="2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5" y="1"/>
                    <a:pt x="6" y="2"/>
                    <a:pt x="6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 flipH="1">
            <a:off x="1645833" y="5295899"/>
            <a:ext cx="2438687" cy="732476"/>
            <a:chOff x="5246304" y="4593021"/>
            <a:chExt cx="2438687" cy="732476"/>
          </a:xfrm>
        </p:grpSpPr>
        <p:sp>
          <p:nvSpPr>
            <p:cNvPr id="92" name="椭圆 91"/>
            <p:cNvSpPr/>
            <p:nvPr/>
          </p:nvSpPr>
          <p:spPr>
            <a:xfrm>
              <a:off x="5246304" y="4593021"/>
              <a:ext cx="118623" cy="118623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3" name="任意多边形 92"/>
            <p:cNvSpPr/>
            <p:nvPr/>
          </p:nvSpPr>
          <p:spPr>
            <a:xfrm>
              <a:off x="5335429" y="4686869"/>
              <a:ext cx="234956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sp>
        <p:nvSpPr>
          <p:cNvPr id="102" name="文本框 101"/>
          <p:cNvSpPr txBox="1"/>
          <p:nvPr/>
        </p:nvSpPr>
        <p:spPr>
          <a:xfrm>
            <a:off x="1439875" y="1291956"/>
            <a:ext cx="811683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1ACBE"/>
                </a:solidFill>
                <a:latin typeface="Impact" panose="020B0806030902050204" pitchFamily="34" charset="0"/>
              </a:rPr>
              <a:t>01</a:t>
            </a:r>
            <a:endParaRPr lang="zh-CN" altLang="en-US" sz="36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557060" y="5115573"/>
            <a:ext cx="1493849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104" name="文本框 103"/>
          <p:cNvSpPr txBox="1"/>
          <p:nvPr/>
        </p:nvSpPr>
        <p:spPr>
          <a:xfrm>
            <a:off x="1558372" y="5378149"/>
            <a:ext cx="1898853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05" name="文本框 104"/>
          <p:cNvSpPr txBox="1"/>
          <p:nvPr/>
        </p:nvSpPr>
        <p:spPr>
          <a:xfrm>
            <a:off x="1462735" y="4652314"/>
            <a:ext cx="811683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FFB850"/>
                </a:solidFill>
                <a:latin typeface="Impact" panose="020B0806030902050204" pitchFamily="34" charset="0"/>
              </a:rPr>
              <a:t>02</a:t>
            </a:r>
            <a:endParaRPr lang="zh-CN" altLang="en-US" sz="36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8548326" y="1768551"/>
            <a:ext cx="1493849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107" name="文本框 106"/>
          <p:cNvSpPr txBox="1"/>
          <p:nvPr/>
        </p:nvSpPr>
        <p:spPr>
          <a:xfrm>
            <a:off x="8549640" y="2031126"/>
            <a:ext cx="1898853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08" name="文本框 107"/>
          <p:cNvSpPr txBox="1"/>
          <p:nvPr/>
        </p:nvSpPr>
        <p:spPr>
          <a:xfrm>
            <a:off x="8548326" y="5115573"/>
            <a:ext cx="1493849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8549640" y="5378149"/>
            <a:ext cx="1898853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8491067" y="1291957"/>
            <a:ext cx="811683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E87071"/>
                </a:solidFill>
                <a:latin typeface="Impact" panose="020B0806030902050204" pitchFamily="34" charset="0"/>
              </a:rPr>
              <a:t>03</a:t>
            </a:r>
            <a:endParaRPr lang="zh-CN" altLang="en-US" sz="36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8471063" y="4652314"/>
            <a:ext cx="811683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663A77"/>
                </a:solidFill>
                <a:latin typeface="Impact" panose="020B0806030902050204" pitchFamily="34" charset="0"/>
              </a:rPr>
              <a:t>04</a:t>
            </a:r>
            <a:endParaRPr lang="zh-CN" altLang="en-US" sz="3600" dirty="0">
              <a:solidFill>
                <a:srgbClr val="663A77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576390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0" decel="100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0" decel="100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0" decel="100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800" decel="100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800" decel="100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decel="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800" decel="100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8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800" decel="100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8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decel="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800" decel="100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decel="1000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800" decel="100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8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800" decel="1000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800" decel="1000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800" decel="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800" decel="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800" decel="1000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9" dur="800" decel="100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0" dur="80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1" dur="80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800" decel="100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7" dur="800" decel="100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8" dur="8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9" dur="8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800" decel="100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800" decel="1000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8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8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800" decel="1000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3" dur="800" decel="1000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4" dur="8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5" dur="8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6" dur="800" decel="1000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1" dur="800" decel="100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2" dur="8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8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800" decel="100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800" decel="100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8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8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800" decel="100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7" dur="800" decel="100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8" dur="8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9" dur="8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0" dur="800" decel="100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5" dur="800" decel="100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6" dur="8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7" dur="8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8" dur="800" decel="100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800" decel="100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8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8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800" decel="100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1" dur="800" decel="1000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2" dur="8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3" dur="8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4" dur="800" decel="1000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46" grpId="0"/>
      <p:bldP spid="47" grpId="0"/>
      <p:bldP spid="50" grpId="0"/>
      <p:bldP spid="51" grpId="0"/>
      <p:bldP spid="78" grpId="0"/>
      <p:bldP spid="79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0" grpId="0"/>
      <p:bldP spid="1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椭圆 132"/>
          <p:cNvSpPr/>
          <p:nvPr/>
        </p:nvSpPr>
        <p:spPr>
          <a:xfrm>
            <a:off x="5818481" y="5764346"/>
            <a:ext cx="4227815" cy="624519"/>
          </a:xfrm>
          <a:prstGeom prst="ellipse">
            <a:avLst/>
          </a:prstGeom>
          <a:gradFill flip="none" rotWithShape="1">
            <a:gsLst>
              <a:gs pos="0">
                <a:schemeClr val="bg1">
                  <a:alpha val="69000"/>
                </a:schemeClr>
              </a:gs>
              <a:gs pos="100000">
                <a:srgbClr val="F0F0F0">
                  <a:alpha val="69000"/>
                </a:srgb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pic>
        <p:nvPicPr>
          <p:cNvPr id="181" name="图片 180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>
            <a:off x="5050626" y="5112871"/>
            <a:ext cx="2131143" cy="164575"/>
          </a:xfrm>
          <a:prstGeom prst="rect">
            <a:avLst/>
          </a:prstGeom>
        </p:spPr>
      </p:pic>
      <p:pic>
        <p:nvPicPr>
          <p:cNvPr id="178" name="图片 177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>
            <a:off x="5445853" y="3982479"/>
            <a:ext cx="1918220" cy="148132"/>
          </a:xfrm>
          <a:prstGeom prst="rect">
            <a:avLst/>
          </a:prstGeom>
        </p:spPr>
      </p:pic>
      <p:pic>
        <p:nvPicPr>
          <p:cNvPr id="177" name="图片 176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>
            <a:off x="5775017" y="2967075"/>
            <a:ext cx="1666172" cy="128667"/>
          </a:xfrm>
          <a:prstGeom prst="rect">
            <a:avLst/>
          </a:prstGeom>
        </p:spPr>
      </p:pic>
      <p:pic>
        <p:nvPicPr>
          <p:cNvPr id="176" name="图片 175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>
            <a:off x="6051245" y="2047552"/>
            <a:ext cx="1508363" cy="116483"/>
          </a:xfrm>
          <a:prstGeom prst="rect">
            <a:avLst/>
          </a:prstGeom>
        </p:spPr>
      </p:pic>
      <p:sp>
        <p:nvSpPr>
          <p:cNvPr id="170" name="矩形 169"/>
          <p:cNvSpPr/>
          <p:nvPr/>
        </p:nvSpPr>
        <p:spPr>
          <a:xfrm flipH="1">
            <a:off x="8504905" y="3985719"/>
            <a:ext cx="213387" cy="1123040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100000">
                <a:schemeClr val="tx1"/>
              </a:gs>
            </a:gsLst>
            <a:lin ang="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68" name="矩形 167"/>
          <p:cNvSpPr/>
          <p:nvPr/>
        </p:nvSpPr>
        <p:spPr>
          <a:xfrm flipH="1">
            <a:off x="8258019" y="2062026"/>
            <a:ext cx="215520" cy="948271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100000">
                <a:schemeClr val="tx1"/>
              </a:gs>
            </a:gsLst>
            <a:lin ang="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67" name="矩形 166"/>
          <p:cNvSpPr/>
          <p:nvPr/>
        </p:nvSpPr>
        <p:spPr>
          <a:xfrm flipH="1">
            <a:off x="8161676" y="1278498"/>
            <a:ext cx="217675" cy="816791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100000">
                <a:schemeClr val="tx1"/>
              </a:gs>
            </a:gsLst>
            <a:lin ang="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grpSp>
        <p:nvGrpSpPr>
          <p:cNvPr id="1117" name="Group 139"/>
          <p:cNvGrpSpPr>
            <a:grpSpLocks noChangeAspect="1"/>
          </p:cNvGrpSpPr>
          <p:nvPr/>
        </p:nvGrpSpPr>
        <p:grpSpPr bwMode="auto">
          <a:xfrm>
            <a:off x="4503139" y="4013877"/>
            <a:ext cx="2749551" cy="1114425"/>
            <a:chOff x="2638" y="2373"/>
            <a:chExt cx="1732" cy="702"/>
          </a:xfrm>
          <a:solidFill>
            <a:srgbClr val="01ACBE"/>
          </a:solidFill>
        </p:grpSpPr>
        <p:sp>
          <p:nvSpPr>
            <p:cNvPr id="1119" name="Freeform 140"/>
            <p:cNvSpPr>
              <a:spLocks/>
            </p:cNvSpPr>
            <p:nvPr/>
          </p:nvSpPr>
          <p:spPr bwMode="auto">
            <a:xfrm>
              <a:off x="2638" y="2385"/>
              <a:ext cx="1732" cy="690"/>
            </a:xfrm>
            <a:custGeom>
              <a:avLst/>
              <a:gdLst>
                <a:gd name="T0" fmla="*/ 343 w 1732"/>
                <a:gd name="T1" fmla="*/ 690 h 690"/>
                <a:gd name="T2" fmla="*/ 1732 w 1732"/>
                <a:gd name="T3" fmla="*/ 690 h 690"/>
                <a:gd name="T4" fmla="*/ 1732 w 1732"/>
                <a:gd name="T5" fmla="*/ 0 h 690"/>
                <a:gd name="T6" fmla="*/ 343 w 1732"/>
                <a:gd name="T7" fmla="*/ 0 h 690"/>
                <a:gd name="T8" fmla="*/ 0 w 1732"/>
                <a:gd name="T9" fmla="*/ 342 h 690"/>
                <a:gd name="T10" fmla="*/ 0 w 1732"/>
                <a:gd name="T11" fmla="*/ 345 h 690"/>
                <a:gd name="T12" fmla="*/ 343 w 1732"/>
                <a:gd name="T13" fmla="*/ 690 h 6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2" h="690">
                  <a:moveTo>
                    <a:pt x="343" y="690"/>
                  </a:moveTo>
                  <a:lnTo>
                    <a:pt x="1732" y="690"/>
                  </a:lnTo>
                  <a:lnTo>
                    <a:pt x="1732" y="0"/>
                  </a:lnTo>
                  <a:lnTo>
                    <a:pt x="343" y="0"/>
                  </a:lnTo>
                  <a:lnTo>
                    <a:pt x="0" y="342"/>
                  </a:lnTo>
                  <a:lnTo>
                    <a:pt x="0" y="345"/>
                  </a:lnTo>
                  <a:lnTo>
                    <a:pt x="343" y="69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8" name="Freeform 141"/>
            <p:cNvSpPr>
              <a:spLocks/>
            </p:cNvSpPr>
            <p:nvPr/>
          </p:nvSpPr>
          <p:spPr bwMode="auto">
            <a:xfrm>
              <a:off x="2638" y="2373"/>
              <a:ext cx="1732" cy="689"/>
            </a:xfrm>
            <a:custGeom>
              <a:avLst/>
              <a:gdLst>
                <a:gd name="T0" fmla="*/ 0 w 1732"/>
                <a:gd name="T1" fmla="*/ 345 h 689"/>
                <a:gd name="T2" fmla="*/ 343 w 1732"/>
                <a:gd name="T3" fmla="*/ 2 h 689"/>
                <a:gd name="T4" fmla="*/ 343 w 1732"/>
                <a:gd name="T5" fmla="*/ 0 h 689"/>
                <a:gd name="T6" fmla="*/ 1732 w 1732"/>
                <a:gd name="T7" fmla="*/ 0 h 689"/>
                <a:gd name="T8" fmla="*/ 1732 w 1732"/>
                <a:gd name="T9" fmla="*/ 689 h 689"/>
                <a:gd name="T10" fmla="*/ 343 w 1732"/>
                <a:gd name="T11" fmla="*/ 689 h 689"/>
                <a:gd name="T12" fmla="*/ 343 w 1732"/>
                <a:gd name="T13" fmla="*/ 689 h 689"/>
                <a:gd name="T14" fmla="*/ 0 w 1732"/>
                <a:gd name="T15" fmla="*/ 354 h 689"/>
                <a:gd name="T16" fmla="*/ 0 w 1732"/>
                <a:gd name="T17" fmla="*/ 345 h 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32" h="689">
                  <a:moveTo>
                    <a:pt x="0" y="345"/>
                  </a:moveTo>
                  <a:lnTo>
                    <a:pt x="343" y="2"/>
                  </a:lnTo>
                  <a:lnTo>
                    <a:pt x="343" y="0"/>
                  </a:lnTo>
                  <a:lnTo>
                    <a:pt x="1732" y="0"/>
                  </a:lnTo>
                  <a:lnTo>
                    <a:pt x="1732" y="689"/>
                  </a:lnTo>
                  <a:lnTo>
                    <a:pt x="343" y="689"/>
                  </a:lnTo>
                  <a:lnTo>
                    <a:pt x="343" y="689"/>
                  </a:lnTo>
                  <a:lnTo>
                    <a:pt x="0" y="354"/>
                  </a:lnTo>
                  <a:lnTo>
                    <a:pt x="0" y="3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9" name="Freeform 142"/>
            <p:cNvSpPr>
              <a:spLocks/>
            </p:cNvSpPr>
            <p:nvPr/>
          </p:nvSpPr>
          <p:spPr bwMode="auto">
            <a:xfrm>
              <a:off x="2638" y="2380"/>
              <a:ext cx="1732" cy="691"/>
            </a:xfrm>
            <a:custGeom>
              <a:avLst/>
              <a:gdLst>
                <a:gd name="T0" fmla="*/ 0 w 1732"/>
                <a:gd name="T1" fmla="*/ 347 h 691"/>
                <a:gd name="T2" fmla="*/ 343 w 1732"/>
                <a:gd name="T3" fmla="*/ 0 h 691"/>
                <a:gd name="T4" fmla="*/ 1732 w 1732"/>
                <a:gd name="T5" fmla="*/ 0 h 691"/>
                <a:gd name="T6" fmla="*/ 1732 w 1732"/>
                <a:gd name="T7" fmla="*/ 691 h 691"/>
                <a:gd name="T8" fmla="*/ 343 w 1732"/>
                <a:gd name="T9" fmla="*/ 691 h 691"/>
                <a:gd name="T10" fmla="*/ 343 w 1732"/>
                <a:gd name="T11" fmla="*/ 690 h 691"/>
                <a:gd name="T12" fmla="*/ 0 w 1732"/>
                <a:gd name="T13" fmla="*/ 347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32" h="691">
                  <a:moveTo>
                    <a:pt x="0" y="347"/>
                  </a:moveTo>
                  <a:lnTo>
                    <a:pt x="343" y="0"/>
                  </a:lnTo>
                  <a:lnTo>
                    <a:pt x="1732" y="0"/>
                  </a:lnTo>
                  <a:lnTo>
                    <a:pt x="1732" y="691"/>
                  </a:lnTo>
                  <a:lnTo>
                    <a:pt x="343" y="691"/>
                  </a:lnTo>
                  <a:lnTo>
                    <a:pt x="343" y="690"/>
                  </a:lnTo>
                  <a:lnTo>
                    <a:pt x="0" y="34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107" name="Group 127"/>
          <p:cNvGrpSpPr>
            <a:grpSpLocks noChangeAspect="1"/>
          </p:cNvGrpSpPr>
          <p:nvPr/>
        </p:nvGrpSpPr>
        <p:grpSpPr bwMode="auto">
          <a:xfrm>
            <a:off x="5327053" y="2083475"/>
            <a:ext cx="2176463" cy="893763"/>
            <a:chOff x="3157" y="1157"/>
            <a:chExt cx="1371" cy="563"/>
          </a:xfrm>
          <a:solidFill>
            <a:srgbClr val="663A77"/>
          </a:solidFill>
        </p:grpSpPr>
        <p:sp>
          <p:nvSpPr>
            <p:cNvPr id="1109" name="Freeform 128"/>
            <p:cNvSpPr>
              <a:spLocks/>
            </p:cNvSpPr>
            <p:nvPr/>
          </p:nvSpPr>
          <p:spPr bwMode="auto">
            <a:xfrm>
              <a:off x="3157" y="1168"/>
              <a:ext cx="1371" cy="552"/>
            </a:xfrm>
            <a:custGeom>
              <a:avLst/>
              <a:gdLst>
                <a:gd name="T0" fmla="*/ 274 w 1371"/>
                <a:gd name="T1" fmla="*/ 552 h 552"/>
                <a:gd name="T2" fmla="*/ 1371 w 1371"/>
                <a:gd name="T3" fmla="*/ 552 h 552"/>
                <a:gd name="T4" fmla="*/ 1371 w 1371"/>
                <a:gd name="T5" fmla="*/ 0 h 552"/>
                <a:gd name="T6" fmla="*/ 274 w 1371"/>
                <a:gd name="T7" fmla="*/ 0 h 552"/>
                <a:gd name="T8" fmla="*/ 0 w 1371"/>
                <a:gd name="T9" fmla="*/ 272 h 552"/>
                <a:gd name="T10" fmla="*/ 0 w 1371"/>
                <a:gd name="T11" fmla="*/ 276 h 552"/>
                <a:gd name="T12" fmla="*/ 274 w 1371"/>
                <a:gd name="T13" fmla="*/ 552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1" h="552">
                  <a:moveTo>
                    <a:pt x="274" y="552"/>
                  </a:moveTo>
                  <a:lnTo>
                    <a:pt x="1371" y="552"/>
                  </a:lnTo>
                  <a:lnTo>
                    <a:pt x="1371" y="0"/>
                  </a:lnTo>
                  <a:lnTo>
                    <a:pt x="274" y="0"/>
                  </a:lnTo>
                  <a:lnTo>
                    <a:pt x="0" y="272"/>
                  </a:lnTo>
                  <a:lnTo>
                    <a:pt x="0" y="276"/>
                  </a:lnTo>
                  <a:lnTo>
                    <a:pt x="274" y="55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10" name="Freeform 129"/>
            <p:cNvSpPr>
              <a:spLocks/>
            </p:cNvSpPr>
            <p:nvPr/>
          </p:nvSpPr>
          <p:spPr bwMode="auto">
            <a:xfrm>
              <a:off x="3157" y="1157"/>
              <a:ext cx="1371" cy="554"/>
            </a:xfrm>
            <a:custGeom>
              <a:avLst/>
              <a:gdLst>
                <a:gd name="T0" fmla="*/ 0 w 1371"/>
                <a:gd name="T1" fmla="*/ 278 h 554"/>
                <a:gd name="T2" fmla="*/ 274 w 1371"/>
                <a:gd name="T3" fmla="*/ 2 h 554"/>
                <a:gd name="T4" fmla="*/ 274 w 1371"/>
                <a:gd name="T5" fmla="*/ 0 h 554"/>
                <a:gd name="T6" fmla="*/ 1371 w 1371"/>
                <a:gd name="T7" fmla="*/ 0 h 554"/>
                <a:gd name="T8" fmla="*/ 1371 w 1371"/>
                <a:gd name="T9" fmla="*/ 554 h 554"/>
                <a:gd name="T10" fmla="*/ 274 w 1371"/>
                <a:gd name="T11" fmla="*/ 554 h 554"/>
                <a:gd name="T12" fmla="*/ 274 w 1371"/>
                <a:gd name="T13" fmla="*/ 554 h 554"/>
                <a:gd name="T14" fmla="*/ 0 w 1371"/>
                <a:gd name="T15" fmla="*/ 283 h 554"/>
                <a:gd name="T16" fmla="*/ 0 w 1371"/>
                <a:gd name="T17" fmla="*/ 278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71" h="554">
                  <a:moveTo>
                    <a:pt x="0" y="278"/>
                  </a:moveTo>
                  <a:lnTo>
                    <a:pt x="274" y="2"/>
                  </a:lnTo>
                  <a:lnTo>
                    <a:pt x="274" y="0"/>
                  </a:lnTo>
                  <a:lnTo>
                    <a:pt x="1371" y="0"/>
                  </a:lnTo>
                  <a:lnTo>
                    <a:pt x="1371" y="554"/>
                  </a:lnTo>
                  <a:lnTo>
                    <a:pt x="274" y="554"/>
                  </a:lnTo>
                  <a:lnTo>
                    <a:pt x="274" y="554"/>
                  </a:lnTo>
                  <a:lnTo>
                    <a:pt x="0" y="283"/>
                  </a:lnTo>
                  <a:lnTo>
                    <a:pt x="0" y="27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11" name="Freeform 130"/>
            <p:cNvSpPr>
              <a:spLocks/>
            </p:cNvSpPr>
            <p:nvPr/>
          </p:nvSpPr>
          <p:spPr bwMode="auto">
            <a:xfrm>
              <a:off x="3157" y="1164"/>
              <a:ext cx="1371" cy="554"/>
            </a:xfrm>
            <a:custGeom>
              <a:avLst/>
              <a:gdLst>
                <a:gd name="T0" fmla="*/ 0 w 1371"/>
                <a:gd name="T1" fmla="*/ 276 h 554"/>
                <a:gd name="T2" fmla="*/ 274 w 1371"/>
                <a:gd name="T3" fmla="*/ 0 h 554"/>
                <a:gd name="T4" fmla="*/ 1371 w 1371"/>
                <a:gd name="T5" fmla="*/ 0 h 554"/>
                <a:gd name="T6" fmla="*/ 1371 w 1371"/>
                <a:gd name="T7" fmla="*/ 554 h 554"/>
                <a:gd name="T8" fmla="*/ 274 w 1371"/>
                <a:gd name="T9" fmla="*/ 554 h 554"/>
                <a:gd name="T10" fmla="*/ 274 w 1371"/>
                <a:gd name="T11" fmla="*/ 553 h 554"/>
                <a:gd name="T12" fmla="*/ 0 w 1371"/>
                <a:gd name="T13" fmla="*/ 276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1" h="554">
                  <a:moveTo>
                    <a:pt x="0" y="276"/>
                  </a:moveTo>
                  <a:lnTo>
                    <a:pt x="274" y="0"/>
                  </a:lnTo>
                  <a:lnTo>
                    <a:pt x="1371" y="0"/>
                  </a:lnTo>
                  <a:lnTo>
                    <a:pt x="1371" y="554"/>
                  </a:lnTo>
                  <a:lnTo>
                    <a:pt x="274" y="554"/>
                  </a:lnTo>
                  <a:lnTo>
                    <a:pt x="274" y="553"/>
                  </a:lnTo>
                  <a:lnTo>
                    <a:pt x="0" y="2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64" name="矩形 163"/>
          <p:cNvSpPr/>
          <p:nvPr/>
        </p:nvSpPr>
        <p:spPr>
          <a:xfrm>
            <a:off x="7282152" y="2084020"/>
            <a:ext cx="217675" cy="885613"/>
          </a:xfrm>
          <a:prstGeom prst="rect">
            <a:avLst/>
          </a:prstGeom>
          <a:gradFill>
            <a:gsLst>
              <a:gs pos="0">
                <a:srgbClr val="663A77">
                  <a:alpha val="33000"/>
                </a:srgbClr>
              </a:gs>
              <a:gs pos="100000">
                <a:schemeClr val="tx1">
                  <a:alpha val="34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19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66" name="矩形 165"/>
          <p:cNvSpPr/>
          <p:nvPr/>
        </p:nvSpPr>
        <p:spPr>
          <a:xfrm>
            <a:off x="6990275" y="4012289"/>
            <a:ext cx="254499" cy="1111315"/>
          </a:xfrm>
          <a:prstGeom prst="rect">
            <a:avLst/>
          </a:prstGeom>
          <a:gradFill>
            <a:gsLst>
              <a:gs pos="0">
                <a:srgbClr val="01ACBE">
                  <a:alpha val="0"/>
                </a:srgbClr>
              </a:gs>
              <a:gs pos="100000">
                <a:schemeClr val="tx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74" name="梯形 130"/>
          <p:cNvSpPr/>
          <p:nvPr/>
        </p:nvSpPr>
        <p:spPr>
          <a:xfrm>
            <a:off x="5337993" y="3973222"/>
            <a:ext cx="3045881" cy="1736205"/>
          </a:xfrm>
          <a:custGeom>
            <a:avLst/>
            <a:gdLst>
              <a:gd name="connsiteX0" fmla="*/ 0 w 951881"/>
              <a:gd name="connsiteY0" fmla="*/ 909228 h 909228"/>
              <a:gd name="connsiteX1" fmla="*/ 227307 w 951881"/>
              <a:gd name="connsiteY1" fmla="*/ 0 h 909228"/>
              <a:gd name="connsiteX2" fmla="*/ 724574 w 951881"/>
              <a:gd name="connsiteY2" fmla="*/ 0 h 909228"/>
              <a:gd name="connsiteX3" fmla="*/ 951881 w 951881"/>
              <a:gd name="connsiteY3" fmla="*/ 909228 h 909228"/>
              <a:gd name="connsiteX4" fmla="*/ 0 w 951881"/>
              <a:gd name="connsiteY4" fmla="*/ 909228 h 909228"/>
              <a:gd name="connsiteX0" fmla="*/ 0 w 951881"/>
              <a:gd name="connsiteY0" fmla="*/ 909228 h 909228"/>
              <a:gd name="connsiteX1" fmla="*/ 227307 w 951881"/>
              <a:gd name="connsiteY1" fmla="*/ 0 h 909228"/>
              <a:gd name="connsiteX2" fmla="*/ 937299 w 951881"/>
              <a:gd name="connsiteY2" fmla="*/ 3175 h 909228"/>
              <a:gd name="connsiteX3" fmla="*/ 951881 w 951881"/>
              <a:gd name="connsiteY3" fmla="*/ 909228 h 909228"/>
              <a:gd name="connsiteX4" fmla="*/ 0 w 951881"/>
              <a:gd name="connsiteY4" fmla="*/ 909228 h 909228"/>
              <a:gd name="connsiteX0" fmla="*/ 0 w 1418606"/>
              <a:gd name="connsiteY0" fmla="*/ 912403 h 912403"/>
              <a:gd name="connsiteX1" fmla="*/ 694032 w 1418606"/>
              <a:gd name="connsiteY1" fmla="*/ 0 h 912403"/>
              <a:gd name="connsiteX2" fmla="*/ 1404024 w 1418606"/>
              <a:gd name="connsiteY2" fmla="*/ 3175 h 912403"/>
              <a:gd name="connsiteX3" fmla="*/ 1418606 w 1418606"/>
              <a:gd name="connsiteY3" fmla="*/ 909228 h 912403"/>
              <a:gd name="connsiteX4" fmla="*/ 0 w 1418606"/>
              <a:gd name="connsiteY4" fmla="*/ 912403 h 912403"/>
              <a:gd name="connsiteX0" fmla="*/ 0 w 1404024"/>
              <a:gd name="connsiteY0" fmla="*/ 912403 h 912403"/>
              <a:gd name="connsiteX1" fmla="*/ 694032 w 1404024"/>
              <a:gd name="connsiteY1" fmla="*/ 0 h 912403"/>
              <a:gd name="connsiteX2" fmla="*/ 1404024 w 1404024"/>
              <a:gd name="connsiteY2" fmla="*/ 3175 h 912403"/>
              <a:gd name="connsiteX3" fmla="*/ 796306 w 1404024"/>
              <a:gd name="connsiteY3" fmla="*/ 909228 h 912403"/>
              <a:gd name="connsiteX4" fmla="*/ 0 w 1404024"/>
              <a:gd name="connsiteY4" fmla="*/ 912403 h 912403"/>
              <a:gd name="connsiteX0" fmla="*/ 0 w 1661199"/>
              <a:gd name="connsiteY0" fmla="*/ 915578 h 915578"/>
              <a:gd name="connsiteX1" fmla="*/ 951207 w 1661199"/>
              <a:gd name="connsiteY1" fmla="*/ 0 h 915578"/>
              <a:gd name="connsiteX2" fmla="*/ 1661199 w 1661199"/>
              <a:gd name="connsiteY2" fmla="*/ 3175 h 915578"/>
              <a:gd name="connsiteX3" fmla="*/ 1053481 w 1661199"/>
              <a:gd name="connsiteY3" fmla="*/ 909228 h 915578"/>
              <a:gd name="connsiteX4" fmla="*/ 0 w 1661199"/>
              <a:gd name="connsiteY4" fmla="*/ 915578 h 915578"/>
              <a:gd name="connsiteX0" fmla="*/ 0 w 1661199"/>
              <a:gd name="connsiteY0" fmla="*/ 915578 h 915578"/>
              <a:gd name="connsiteX1" fmla="*/ 951207 w 1661199"/>
              <a:gd name="connsiteY1" fmla="*/ 0 h 915578"/>
              <a:gd name="connsiteX2" fmla="*/ 1661199 w 1661199"/>
              <a:gd name="connsiteY2" fmla="*/ 3175 h 915578"/>
              <a:gd name="connsiteX3" fmla="*/ 1012206 w 1661199"/>
              <a:gd name="connsiteY3" fmla="*/ 909228 h 915578"/>
              <a:gd name="connsiteX4" fmla="*/ 0 w 1661199"/>
              <a:gd name="connsiteY4" fmla="*/ 915578 h 915578"/>
              <a:gd name="connsiteX0" fmla="*/ 0 w 1578649"/>
              <a:gd name="connsiteY0" fmla="*/ 915578 h 915578"/>
              <a:gd name="connsiteX1" fmla="*/ 951207 w 1578649"/>
              <a:gd name="connsiteY1" fmla="*/ 0 h 915578"/>
              <a:gd name="connsiteX2" fmla="*/ 1578649 w 1578649"/>
              <a:gd name="connsiteY2" fmla="*/ 9525 h 915578"/>
              <a:gd name="connsiteX3" fmla="*/ 1012206 w 1578649"/>
              <a:gd name="connsiteY3" fmla="*/ 909228 h 915578"/>
              <a:gd name="connsiteX4" fmla="*/ 0 w 1578649"/>
              <a:gd name="connsiteY4" fmla="*/ 915578 h 915578"/>
              <a:gd name="connsiteX0" fmla="*/ 0 w 1578649"/>
              <a:gd name="connsiteY0" fmla="*/ 915578 h 915578"/>
              <a:gd name="connsiteX1" fmla="*/ 951207 w 1578649"/>
              <a:gd name="connsiteY1" fmla="*/ 0 h 915578"/>
              <a:gd name="connsiteX2" fmla="*/ 1578649 w 1578649"/>
              <a:gd name="connsiteY2" fmla="*/ 9525 h 915578"/>
              <a:gd name="connsiteX3" fmla="*/ 843931 w 1578649"/>
              <a:gd name="connsiteY3" fmla="*/ 912403 h 915578"/>
              <a:gd name="connsiteX4" fmla="*/ 0 w 1578649"/>
              <a:gd name="connsiteY4" fmla="*/ 915578 h 915578"/>
              <a:gd name="connsiteX0" fmla="*/ 0 w 1578649"/>
              <a:gd name="connsiteY0" fmla="*/ 915578 h 917943"/>
              <a:gd name="connsiteX1" fmla="*/ 951207 w 1578649"/>
              <a:gd name="connsiteY1" fmla="*/ 0 h 917943"/>
              <a:gd name="connsiteX2" fmla="*/ 1578649 w 1578649"/>
              <a:gd name="connsiteY2" fmla="*/ 9525 h 917943"/>
              <a:gd name="connsiteX3" fmla="*/ 691880 w 1578649"/>
              <a:gd name="connsiteY3" fmla="*/ 917943 h 917943"/>
              <a:gd name="connsiteX4" fmla="*/ 0 w 1578649"/>
              <a:gd name="connsiteY4" fmla="*/ 915578 h 91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8649" h="917943">
                <a:moveTo>
                  <a:pt x="0" y="915578"/>
                </a:moveTo>
                <a:lnTo>
                  <a:pt x="951207" y="0"/>
                </a:lnTo>
                <a:lnTo>
                  <a:pt x="1578649" y="9525"/>
                </a:lnTo>
                <a:lnTo>
                  <a:pt x="691880" y="917943"/>
                </a:lnTo>
                <a:lnTo>
                  <a:pt x="0" y="915578"/>
                </a:lnTo>
                <a:close/>
              </a:path>
            </a:pathLst>
          </a:custGeom>
          <a:gradFill>
            <a:gsLst>
              <a:gs pos="39000">
                <a:srgbClr val="01ACBE">
                  <a:alpha val="0"/>
                </a:srgbClr>
              </a:gs>
              <a:gs pos="100000">
                <a:schemeClr val="tx1">
                  <a:alpha val="31000"/>
                </a:schemeClr>
              </a:gs>
            </a:gsLst>
            <a:lin ang="186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067" name="Freeform 73"/>
          <p:cNvSpPr>
            <a:spLocks/>
          </p:cNvSpPr>
          <p:nvPr/>
        </p:nvSpPr>
        <p:spPr bwMode="auto">
          <a:xfrm>
            <a:off x="5696197" y="1318095"/>
            <a:ext cx="1904763" cy="729940"/>
          </a:xfrm>
          <a:custGeom>
            <a:avLst/>
            <a:gdLst>
              <a:gd name="T0" fmla="*/ 0 w 1597"/>
              <a:gd name="T1" fmla="*/ 306 h 612"/>
              <a:gd name="T2" fmla="*/ 304 w 1597"/>
              <a:gd name="T3" fmla="*/ 0 h 612"/>
              <a:gd name="T4" fmla="*/ 1597 w 1597"/>
              <a:gd name="T5" fmla="*/ 0 h 612"/>
              <a:gd name="T6" fmla="*/ 1597 w 1597"/>
              <a:gd name="T7" fmla="*/ 612 h 612"/>
              <a:gd name="T8" fmla="*/ 304 w 1597"/>
              <a:gd name="T9" fmla="*/ 612 h 612"/>
              <a:gd name="T10" fmla="*/ 304 w 1597"/>
              <a:gd name="T11" fmla="*/ 612 h 612"/>
              <a:gd name="T12" fmla="*/ 0 w 1597"/>
              <a:gd name="T13" fmla="*/ 306 h 6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597" h="612">
                <a:moveTo>
                  <a:pt x="0" y="306"/>
                </a:moveTo>
                <a:lnTo>
                  <a:pt x="304" y="0"/>
                </a:lnTo>
                <a:lnTo>
                  <a:pt x="1597" y="0"/>
                </a:lnTo>
                <a:lnTo>
                  <a:pt x="1597" y="612"/>
                </a:lnTo>
                <a:lnTo>
                  <a:pt x="304" y="612"/>
                </a:lnTo>
                <a:lnTo>
                  <a:pt x="304" y="612"/>
                </a:lnTo>
                <a:lnTo>
                  <a:pt x="0" y="306"/>
                </a:lnTo>
                <a:close/>
              </a:path>
            </a:pathLst>
          </a:custGeom>
          <a:solidFill>
            <a:srgbClr val="FFA3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31" name="梯形 130"/>
          <p:cNvSpPr/>
          <p:nvPr/>
        </p:nvSpPr>
        <p:spPr>
          <a:xfrm>
            <a:off x="6448315" y="1247785"/>
            <a:ext cx="1853987" cy="1075268"/>
          </a:xfrm>
          <a:custGeom>
            <a:avLst/>
            <a:gdLst>
              <a:gd name="connsiteX0" fmla="*/ 0 w 951881"/>
              <a:gd name="connsiteY0" fmla="*/ 909228 h 909228"/>
              <a:gd name="connsiteX1" fmla="*/ 227307 w 951881"/>
              <a:gd name="connsiteY1" fmla="*/ 0 h 909228"/>
              <a:gd name="connsiteX2" fmla="*/ 724574 w 951881"/>
              <a:gd name="connsiteY2" fmla="*/ 0 h 909228"/>
              <a:gd name="connsiteX3" fmla="*/ 951881 w 951881"/>
              <a:gd name="connsiteY3" fmla="*/ 909228 h 909228"/>
              <a:gd name="connsiteX4" fmla="*/ 0 w 951881"/>
              <a:gd name="connsiteY4" fmla="*/ 909228 h 909228"/>
              <a:gd name="connsiteX0" fmla="*/ 0 w 951881"/>
              <a:gd name="connsiteY0" fmla="*/ 909228 h 909228"/>
              <a:gd name="connsiteX1" fmla="*/ 227307 w 951881"/>
              <a:gd name="connsiteY1" fmla="*/ 0 h 909228"/>
              <a:gd name="connsiteX2" fmla="*/ 937299 w 951881"/>
              <a:gd name="connsiteY2" fmla="*/ 3175 h 909228"/>
              <a:gd name="connsiteX3" fmla="*/ 951881 w 951881"/>
              <a:gd name="connsiteY3" fmla="*/ 909228 h 909228"/>
              <a:gd name="connsiteX4" fmla="*/ 0 w 951881"/>
              <a:gd name="connsiteY4" fmla="*/ 909228 h 909228"/>
              <a:gd name="connsiteX0" fmla="*/ 0 w 1418606"/>
              <a:gd name="connsiteY0" fmla="*/ 912403 h 912403"/>
              <a:gd name="connsiteX1" fmla="*/ 694032 w 1418606"/>
              <a:gd name="connsiteY1" fmla="*/ 0 h 912403"/>
              <a:gd name="connsiteX2" fmla="*/ 1404024 w 1418606"/>
              <a:gd name="connsiteY2" fmla="*/ 3175 h 912403"/>
              <a:gd name="connsiteX3" fmla="*/ 1418606 w 1418606"/>
              <a:gd name="connsiteY3" fmla="*/ 909228 h 912403"/>
              <a:gd name="connsiteX4" fmla="*/ 0 w 1418606"/>
              <a:gd name="connsiteY4" fmla="*/ 912403 h 912403"/>
              <a:gd name="connsiteX0" fmla="*/ 0 w 1404024"/>
              <a:gd name="connsiteY0" fmla="*/ 912403 h 912403"/>
              <a:gd name="connsiteX1" fmla="*/ 694032 w 1404024"/>
              <a:gd name="connsiteY1" fmla="*/ 0 h 912403"/>
              <a:gd name="connsiteX2" fmla="*/ 1404024 w 1404024"/>
              <a:gd name="connsiteY2" fmla="*/ 3175 h 912403"/>
              <a:gd name="connsiteX3" fmla="*/ 796306 w 1404024"/>
              <a:gd name="connsiteY3" fmla="*/ 909228 h 912403"/>
              <a:gd name="connsiteX4" fmla="*/ 0 w 1404024"/>
              <a:gd name="connsiteY4" fmla="*/ 912403 h 912403"/>
              <a:gd name="connsiteX0" fmla="*/ 0 w 1661199"/>
              <a:gd name="connsiteY0" fmla="*/ 915578 h 915578"/>
              <a:gd name="connsiteX1" fmla="*/ 951207 w 1661199"/>
              <a:gd name="connsiteY1" fmla="*/ 0 h 915578"/>
              <a:gd name="connsiteX2" fmla="*/ 1661199 w 1661199"/>
              <a:gd name="connsiteY2" fmla="*/ 3175 h 915578"/>
              <a:gd name="connsiteX3" fmla="*/ 1053481 w 1661199"/>
              <a:gd name="connsiteY3" fmla="*/ 909228 h 915578"/>
              <a:gd name="connsiteX4" fmla="*/ 0 w 1661199"/>
              <a:gd name="connsiteY4" fmla="*/ 915578 h 915578"/>
              <a:gd name="connsiteX0" fmla="*/ 0 w 1661199"/>
              <a:gd name="connsiteY0" fmla="*/ 915578 h 915578"/>
              <a:gd name="connsiteX1" fmla="*/ 951207 w 1661199"/>
              <a:gd name="connsiteY1" fmla="*/ 0 h 915578"/>
              <a:gd name="connsiteX2" fmla="*/ 1661199 w 1661199"/>
              <a:gd name="connsiteY2" fmla="*/ 3175 h 915578"/>
              <a:gd name="connsiteX3" fmla="*/ 1012206 w 1661199"/>
              <a:gd name="connsiteY3" fmla="*/ 909228 h 915578"/>
              <a:gd name="connsiteX4" fmla="*/ 0 w 1661199"/>
              <a:gd name="connsiteY4" fmla="*/ 915578 h 915578"/>
              <a:gd name="connsiteX0" fmla="*/ 0 w 1578649"/>
              <a:gd name="connsiteY0" fmla="*/ 915578 h 915578"/>
              <a:gd name="connsiteX1" fmla="*/ 951207 w 1578649"/>
              <a:gd name="connsiteY1" fmla="*/ 0 h 915578"/>
              <a:gd name="connsiteX2" fmla="*/ 1578649 w 1578649"/>
              <a:gd name="connsiteY2" fmla="*/ 9525 h 915578"/>
              <a:gd name="connsiteX3" fmla="*/ 1012206 w 1578649"/>
              <a:gd name="connsiteY3" fmla="*/ 909228 h 915578"/>
              <a:gd name="connsiteX4" fmla="*/ 0 w 1578649"/>
              <a:gd name="connsiteY4" fmla="*/ 915578 h 915578"/>
              <a:gd name="connsiteX0" fmla="*/ 0 w 1578649"/>
              <a:gd name="connsiteY0" fmla="*/ 915578 h 915578"/>
              <a:gd name="connsiteX1" fmla="*/ 951207 w 1578649"/>
              <a:gd name="connsiteY1" fmla="*/ 0 h 915578"/>
              <a:gd name="connsiteX2" fmla="*/ 1578649 w 1578649"/>
              <a:gd name="connsiteY2" fmla="*/ 9525 h 915578"/>
              <a:gd name="connsiteX3" fmla="*/ 843931 w 1578649"/>
              <a:gd name="connsiteY3" fmla="*/ 912403 h 915578"/>
              <a:gd name="connsiteX4" fmla="*/ 0 w 1578649"/>
              <a:gd name="connsiteY4" fmla="*/ 915578 h 91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8649" h="915578">
                <a:moveTo>
                  <a:pt x="0" y="915578"/>
                </a:moveTo>
                <a:lnTo>
                  <a:pt x="951207" y="0"/>
                </a:lnTo>
                <a:lnTo>
                  <a:pt x="1578649" y="9525"/>
                </a:lnTo>
                <a:lnTo>
                  <a:pt x="843931" y="912403"/>
                </a:lnTo>
                <a:lnTo>
                  <a:pt x="0" y="915578"/>
                </a:lnTo>
                <a:close/>
              </a:path>
            </a:pathLst>
          </a:custGeom>
          <a:gradFill>
            <a:gsLst>
              <a:gs pos="25000">
                <a:srgbClr val="FFA300">
                  <a:alpha val="0"/>
                </a:srgbClr>
              </a:gs>
              <a:gs pos="100000">
                <a:schemeClr val="tx1">
                  <a:alpha val="29000"/>
                </a:schemeClr>
              </a:gs>
            </a:gsLst>
            <a:lin ang="186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grpSp>
        <p:nvGrpSpPr>
          <p:cNvPr id="6" name="Group 4"/>
          <p:cNvGrpSpPr>
            <a:grpSpLocks noChangeAspect="1"/>
          </p:cNvGrpSpPr>
          <p:nvPr/>
        </p:nvGrpSpPr>
        <p:grpSpPr bwMode="auto">
          <a:xfrm>
            <a:off x="7214212" y="3861622"/>
            <a:ext cx="1354921" cy="1498047"/>
            <a:chOff x="3271" y="1533"/>
            <a:chExt cx="1136" cy="1256"/>
          </a:xfrm>
        </p:grpSpPr>
        <p:sp>
          <p:nvSpPr>
            <p:cNvPr id="7" name="AutoShape 3"/>
            <p:cNvSpPr>
              <a:spLocks noChangeAspect="1" noChangeArrowheads="1" noTextEdit="1"/>
            </p:cNvSpPr>
            <p:nvPr/>
          </p:nvSpPr>
          <p:spPr bwMode="auto">
            <a:xfrm>
              <a:off x="3273" y="1533"/>
              <a:ext cx="1134" cy="125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3271" y="1654"/>
              <a:ext cx="323" cy="1135"/>
            </a:xfrm>
            <a:custGeom>
              <a:avLst/>
              <a:gdLst>
                <a:gd name="T0" fmla="*/ 323 w 323"/>
                <a:gd name="T1" fmla="*/ 1135 h 1135"/>
                <a:gd name="T2" fmla="*/ 323 w 323"/>
                <a:gd name="T3" fmla="*/ 119 h 1135"/>
                <a:gd name="T4" fmla="*/ 0 w 323"/>
                <a:gd name="T5" fmla="*/ 0 h 1135"/>
                <a:gd name="T6" fmla="*/ 0 w 323"/>
                <a:gd name="T7" fmla="*/ 917 h 1135"/>
                <a:gd name="T8" fmla="*/ 323 w 323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3" h="1135">
                  <a:moveTo>
                    <a:pt x="323" y="1135"/>
                  </a:moveTo>
                  <a:lnTo>
                    <a:pt x="323" y="119"/>
                  </a:lnTo>
                  <a:lnTo>
                    <a:pt x="0" y="0"/>
                  </a:lnTo>
                  <a:lnTo>
                    <a:pt x="0" y="917"/>
                  </a:lnTo>
                  <a:lnTo>
                    <a:pt x="323" y="1135"/>
                  </a:lnTo>
                  <a:close/>
                </a:path>
              </a:pathLst>
            </a:custGeom>
            <a:solidFill>
              <a:srgbClr val="01D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" name="Freeform 6"/>
            <p:cNvSpPr>
              <a:spLocks/>
            </p:cNvSpPr>
            <p:nvPr/>
          </p:nvSpPr>
          <p:spPr bwMode="auto">
            <a:xfrm>
              <a:off x="4081" y="1654"/>
              <a:ext cx="324" cy="1135"/>
            </a:xfrm>
            <a:custGeom>
              <a:avLst/>
              <a:gdLst>
                <a:gd name="T0" fmla="*/ 0 w 324"/>
                <a:gd name="T1" fmla="*/ 1135 h 1135"/>
                <a:gd name="T2" fmla="*/ 0 w 324"/>
                <a:gd name="T3" fmla="*/ 119 h 1135"/>
                <a:gd name="T4" fmla="*/ 324 w 324"/>
                <a:gd name="T5" fmla="*/ 0 h 1135"/>
                <a:gd name="T6" fmla="*/ 324 w 324"/>
                <a:gd name="T7" fmla="*/ 917 h 1135"/>
                <a:gd name="T8" fmla="*/ 0 w 324"/>
                <a:gd name="T9" fmla="*/ 1135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1135">
                  <a:moveTo>
                    <a:pt x="0" y="1135"/>
                  </a:moveTo>
                  <a:lnTo>
                    <a:pt x="0" y="119"/>
                  </a:lnTo>
                  <a:lnTo>
                    <a:pt x="324" y="0"/>
                  </a:lnTo>
                  <a:lnTo>
                    <a:pt x="324" y="917"/>
                  </a:lnTo>
                  <a:lnTo>
                    <a:pt x="0" y="1135"/>
                  </a:lnTo>
                  <a:close/>
                </a:path>
              </a:pathLst>
            </a:custGeom>
            <a:solidFill>
              <a:srgbClr val="01839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3594" y="1773"/>
              <a:ext cx="487" cy="1016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" name="Freeform 8"/>
            <p:cNvSpPr>
              <a:spLocks/>
            </p:cNvSpPr>
            <p:nvPr/>
          </p:nvSpPr>
          <p:spPr bwMode="auto">
            <a:xfrm>
              <a:off x="3271" y="1533"/>
              <a:ext cx="1134" cy="240"/>
            </a:xfrm>
            <a:custGeom>
              <a:avLst/>
              <a:gdLst>
                <a:gd name="T0" fmla="*/ 810 w 1134"/>
                <a:gd name="T1" fmla="*/ 0 h 240"/>
                <a:gd name="T2" fmla="*/ 323 w 1134"/>
                <a:gd name="T3" fmla="*/ 0 h 240"/>
                <a:gd name="T4" fmla="*/ 0 w 1134"/>
                <a:gd name="T5" fmla="*/ 121 h 240"/>
                <a:gd name="T6" fmla="*/ 323 w 1134"/>
                <a:gd name="T7" fmla="*/ 240 h 240"/>
                <a:gd name="T8" fmla="*/ 810 w 1134"/>
                <a:gd name="T9" fmla="*/ 240 h 240"/>
                <a:gd name="T10" fmla="*/ 1134 w 1134"/>
                <a:gd name="T11" fmla="*/ 121 h 240"/>
                <a:gd name="T12" fmla="*/ 810 w 1134"/>
                <a:gd name="T13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4" h="240">
                  <a:moveTo>
                    <a:pt x="810" y="0"/>
                  </a:moveTo>
                  <a:lnTo>
                    <a:pt x="323" y="0"/>
                  </a:lnTo>
                  <a:lnTo>
                    <a:pt x="0" y="121"/>
                  </a:lnTo>
                  <a:lnTo>
                    <a:pt x="323" y="240"/>
                  </a:lnTo>
                  <a:lnTo>
                    <a:pt x="810" y="240"/>
                  </a:lnTo>
                  <a:lnTo>
                    <a:pt x="1134" y="121"/>
                  </a:lnTo>
                  <a:lnTo>
                    <a:pt x="810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" name="Freeform 9"/>
            <p:cNvSpPr>
              <a:spLocks/>
            </p:cNvSpPr>
            <p:nvPr/>
          </p:nvSpPr>
          <p:spPr bwMode="auto">
            <a:xfrm>
              <a:off x="3271" y="1654"/>
              <a:ext cx="323" cy="1135"/>
            </a:xfrm>
            <a:custGeom>
              <a:avLst/>
              <a:gdLst>
                <a:gd name="T0" fmla="*/ 0 w 323"/>
                <a:gd name="T1" fmla="*/ 0 h 1135"/>
                <a:gd name="T2" fmla="*/ 0 w 323"/>
                <a:gd name="T3" fmla="*/ 3 h 1135"/>
                <a:gd name="T4" fmla="*/ 321 w 323"/>
                <a:gd name="T5" fmla="*/ 124 h 1135"/>
                <a:gd name="T6" fmla="*/ 321 w 323"/>
                <a:gd name="T7" fmla="*/ 1133 h 1135"/>
                <a:gd name="T8" fmla="*/ 323 w 323"/>
                <a:gd name="T9" fmla="*/ 1135 h 1135"/>
                <a:gd name="T10" fmla="*/ 323 w 323"/>
                <a:gd name="T11" fmla="*/ 119 h 1135"/>
                <a:gd name="T12" fmla="*/ 0 w 323"/>
                <a:gd name="T13" fmla="*/ 0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3" h="1135">
                  <a:moveTo>
                    <a:pt x="0" y="0"/>
                  </a:moveTo>
                  <a:lnTo>
                    <a:pt x="0" y="3"/>
                  </a:lnTo>
                  <a:lnTo>
                    <a:pt x="321" y="124"/>
                  </a:lnTo>
                  <a:lnTo>
                    <a:pt x="321" y="1133"/>
                  </a:lnTo>
                  <a:lnTo>
                    <a:pt x="323" y="1135"/>
                  </a:lnTo>
                  <a:lnTo>
                    <a:pt x="323" y="11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" name="Freeform 10"/>
            <p:cNvSpPr>
              <a:spLocks/>
            </p:cNvSpPr>
            <p:nvPr/>
          </p:nvSpPr>
          <p:spPr bwMode="auto">
            <a:xfrm>
              <a:off x="4081" y="1654"/>
              <a:ext cx="324" cy="1135"/>
            </a:xfrm>
            <a:custGeom>
              <a:avLst/>
              <a:gdLst>
                <a:gd name="T0" fmla="*/ 324 w 324"/>
                <a:gd name="T1" fmla="*/ 3 h 1135"/>
                <a:gd name="T2" fmla="*/ 324 w 324"/>
                <a:gd name="T3" fmla="*/ 0 h 1135"/>
                <a:gd name="T4" fmla="*/ 324 w 324"/>
                <a:gd name="T5" fmla="*/ 0 h 1135"/>
                <a:gd name="T6" fmla="*/ 0 w 324"/>
                <a:gd name="T7" fmla="*/ 119 h 1135"/>
                <a:gd name="T8" fmla="*/ 0 w 324"/>
                <a:gd name="T9" fmla="*/ 1135 h 1135"/>
                <a:gd name="T10" fmla="*/ 5 w 324"/>
                <a:gd name="T11" fmla="*/ 1133 h 1135"/>
                <a:gd name="T12" fmla="*/ 5 w 324"/>
                <a:gd name="T13" fmla="*/ 124 h 1135"/>
                <a:gd name="T14" fmla="*/ 324 w 324"/>
                <a:gd name="T15" fmla="*/ 3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4" h="1135">
                  <a:moveTo>
                    <a:pt x="324" y="3"/>
                  </a:moveTo>
                  <a:lnTo>
                    <a:pt x="324" y="0"/>
                  </a:lnTo>
                  <a:lnTo>
                    <a:pt x="324" y="0"/>
                  </a:lnTo>
                  <a:lnTo>
                    <a:pt x="0" y="119"/>
                  </a:lnTo>
                  <a:lnTo>
                    <a:pt x="0" y="1135"/>
                  </a:lnTo>
                  <a:lnTo>
                    <a:pt x="5" y="1133"/>
                  </a:lnTo>
                  <a:lnTo>
                    <a:pt x="5" y="124"/>
                  </a:lnTo>
                  <a:lnTo>
                    <a:pt x="324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" name="Freeform 11"/>
            <p:cNvSpPr>
              <a:spLocks/>
            </p:cNvSpPr>
            <p:nvPr/>
          </p:nvSpPr>
          <p:spPr bwMode="auto">
            <a:xfrm>
              <a:off x="3594" y="1773"/>
              <a:ext cx="487" cy="1016"/>
            </a:xfrm>
            <a:custGeom>
              <a:avLst/>
              <a:gdLst>
                <a:gd name="T0" fmla="*/ 0 w 487"/>
                <a:gd name="T1" fmla="*/ 0 h 1016"/>
                <a:gd name="T2" fmla="*/ 0 w 487"/>
                <a:gd name="T3" fmla="*/ 1016 h 1016"/>
                <a:gd name="T4" fmla="*/ 5 w 487"/>
                <a:gd name="T5" fmla="*/ 1016 h 1016"/>
                <a:gd name="T6" fmla="*/ 5 w 487"/>
                <a:gd name="T7" fmla="*/ 5 h 1016"/>
                <a:gd name="T8" fmla="*/ 485 w 487"/>
                <a:gd name="T9" fmla="*/ 5 h 1016"/>
                <a:gd name="T10" fmla="*/ 485 w 487"/>
                <a:gd name="T11" fmla="*/ 1016 h 1016"/>
                <a:gd name="T12" fmla="*/ 487 w 487"/>
                <a:gd name="T13" fmla="*/ 1016 h 1016"/>
                <a:gd name="T14" fmla="*/ 487 w 487"/>
                <a:gd name="T15" fmla="*/ 0 h 1016"/>
                <a:gd name="T16" fmla="*/ 0 w 487"/>
                <a:gd name="T17" fmla="*/ 0 h 10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87" h="1016">
                  <a:moveTo>
                    <a:pt x="0" y="0"/>
                  </a:moveTo>
                  <a:lnTo>
                    <a:pt x="0" y="1016"/>
                  </a:lnTo>
                  <a:lnTo>
                    <a:pt x="5" y="1016"/>
                  </a:lnTo>
                  <a:lnTo>
                    <a:pt x="5" y="5"/>
                  </a:lnTo>
                  <a:lnTo>
                    <a:pt x="485" y="5"/>
                  </a:lnTo>
                  <a:lnTo>
                    <a:pt x="485" y="1016"/>
                  </a:lnTo>
                  <a:lnTo>
                    <a:pt x="487" y="1016"/>
                  </a:lnTo>
                  <a:lnTo>
                    <a:pt x="48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" name="Freeform 12"/>
            <p:cNvSpPr>
              <a:spLocks/>
            </p:cNvSpPr>
            <p:nvPr/>
          </p:nvSpPr>
          <p:spPr bwMode="auto">
            <a:xfrm>
              <a:off x="3271" y="1652"/>
              <a:ext cx="1134" cy="121"/>
            </a:xfrm>
            <a:custGeom>
              <a:avLst/>
              <a:gdLst>
                <a:gd name="T0" fmla="*/ 323 w 1134"/>
                <a:gd name="T1" fmla="*/ 121 h 121"/>
                <a:gd name="T2" fmla="*/ 810 w 1134"/>
                <a:gd name="T3" fmla="*/ 121 h 121"/>
                <a:gd name="T4" fmla="*/ 1134 w 1134"/>
                <a:gd name="T5" fmla="*/ 2 h 121"/>
                <a:gd name="T6" fmla="*/ 1129 w 1134"/>
                <a:gd name="T7" fmla="*/ 0 h 121"/>
                <a:gd name="T8" fmla="*/ 810 w 1134"/>
                <a:gd name="T9" fmla="*/ 119 h 121"/>
                <a:gd name="T10" fmla="*/ 325 w 1134"/>
                <a:gd name="T11" fmla="*/ 119 h 121"/>
                <a:gd name="T12" fmla="*/ 7 w 1134"/>
                <a:gd name="T13" fmla="*/ 0 h 121"/>
                <a:gd name="T14" fmla="*/ 0 w 1134"/>
                <a:gd name="T15" fmla="*/ 2 h 121"/>
                <a:gd name="T16" fmla="*/ 323 w 1134"/>
                <a:gd name="T17" fmla="*/ 121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4" h="121">
                  <a:moveTo>
                    <a:pt x="323" y="121"/>
                  </a:moveTo>
                  <a:lnTo>
                    <a:pt x="810" y="121"/>
                  </a:lnTo>
                  <a:lnTo>
                    <a:pt x="1134" y="2"/>
                  </a:lnTo>
                  <a:lnTo>
                    <a:pt x="1129" y="0"/>
                  </a:lnTo>
                  <a:lnTo>
                    <a:pt x="810" y="119"/>
                  </a:lnTo>
                  <a:lnTo>
                    <a:pt x="325" y="119"/>
                  </a:lnTo>
                  <a:lnTo>
                    <a:pt x="7" y="0"/>
                  </a:lnTo>
                  <a:lnTo>
                    <a:pt x="0" y="2"/>
                  </a:lnTo>
                  <a:lnTo>
                    <a:pt x="323" y="12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69" name="矩形 168"/>
          <p:cNvSpPr/>
          <p:nvPr/>
        </p:nvSpPr>
        <p:spPr>
          <a:xfrm flipH="1">
            <a:off x="8367475" y="2965786"/>
            <a:ext cx="213387" cy="1068535"/>
          </a:xfrm>
          <a:prstGeom prst="rect">
            <a:avLst/>
          </a:prstGeom>
          <a:gradFill>
            <a:gsLst>
              <a:gs pos="0">
                <a:srgbClr val="F2F2F2">
                  <a:alpha val="0"/>
                </a:srgbClr>
              </a:gs>
              <a:gs pos="100000">
                <a:schemeClr val="tx1"/>
              </a:gs>
            </a:gsLst>
            <a:lin ang="0" scaled="0"/>
          </a:gradFill>
          <a:ln>
            <a:noFill/>
          </a:ln>
          <a:effectLst>
            <a:softEdge rad="508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grpSp>
        <p:nvGrpSpPr>
          <p:cNvPr id="1112" name="Group 133"/>
          <p:cNvGrpSpPr>
            <a:grpSpLocks noChangeAspect="1"/>
          </p:cNvGrpSpPr>
          <p:nvPr/>
        </p:nvGrpSpPr>
        <p:grpSpPr bwMode="auto">
          <a:xfrm>
            <a:off x="4982564" y="2997875"/>
            <a:ext cx="2438400" cy="996951"/>
            <a:chOff x="2940" y="1733"/>
            <a:chExt cx="1536" cy="628"/>
          </a:xfrm>
          <a:solidFill>
            <a:srgbClr val="E87071"/>
          </a:solidFill>
        </p:grpSpPr>
        <p:sp>
          <p:nvSpPr>
            <p:cNvPr id="1114" name="Freeform 134"/>
            <p:cNvSpPr>
              <a:spLocks/>
            </p:cNvSpPr>
            <p:nvPr/>
          </p:nvSpPr>
          <p:spPr bwMode="auto">
            <a:xfrm>
              <a:off x="2940" y="1744"/>
              <a:ext cx="1536" cy="617"/>
            </a:xfrm>
            <a:custGeom>
              <a:avLst/>
              <a:gdLst>
                <a:gd name="T0" fmla="*/ 306 w 1536"/>
                <a:gd name="T1" fmla="*/ 617 h 617"/>
                <a:gd name="T2" fmla="*/ 1536 w 1536"/>
                <a:gd name="T3" fmla="*/ 617 h 617"/>
                <a:gd name="T4" fmla="*/ 1536 w 1536"/>
                <a:gd name="T5" fmla="*/ 0 h 617"/>
                <a:gd name="T6" fmla="*/ 306 w 1536"/>
                <a:gd name="T7" fmla="*/ 0 h 617"/>
                <a:gd name="T8" fmla="*/ 0 w 1536"/>
                <a:gd name="T9" fmla="*/ 304 h 617"/>
                <a:gd name="T10" fmla="*/ 0 w 1536"/>
                <a:gd name="T11" fmla="*/ 309 h 617"/>
                <a:gd name="T12" fmla="*/ 306 w 1536"/>
                <a:gd name="T13" fmla="*/ 617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17">
                  <a:moveTo>
                    <a:pt x="306" y="617"/>
                  </a:moveTo>
                  <a:lnTo>
                    <a:pt x="1536" y="617"/>
                  </a:lnTo>
                  <a:lnTo>
                    <a:pt x="1536" y="0"/>
                  </a:lnTo>
                  <a:lnTo>
                    <a:pt x="306" y="0"/>
                  </a:lnTo>
                  <a:lnTo>
                    <a:pt x="0" y="304"/>
                  </a:lnTo>
                  <a:lnTo>
                    <a:pt x="0" y="309"/>
                  </a:lnTo>
                  <a:lnTo>
                    <a:pt x="306" y="6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15" name="Freeform 135"/>
            <p:cNvSpPr>
              <a:spLocks/>
            </p:cNvSpPr>
            <p:nvPr/>
          </p:nvSpPr>
          <p:spPr bwMode="auto">
            <a:xfrm>
              <a:off x="2940" y="1733"/>
              <a:ext cx="1536" cy="617"/>
            </a:xfrm>
            <a:custGeom>
              <a:avLst/>
              <a:gdLst>
                <a:gd name="T0" fmla="*/ 0 w 1536"/>
                <a:gd name="T1" fmla="*/ 309 h 617"/>
                <a:gd name="T2" fmla="*/ 306 w 1536"/>
                <a:gd name="T3" fmla="*/ 2 h 617"/>
                <a:gd name="T4" fmla="*/ 306 w 1536"/>
                <a:gd name="T5" fmla="*/ 0 h 617"/>
                <a:gd name="T6" fmla="*/ 1536 w 1536"/>
                <a:gd name="T7" fmla="*/ 0 h 617"/>
                <a:gd name="T8" fmla="*/ 1536 w 1536"/>
                <a:gd name="T9" fmla="*/ 617 h 617"/>
                <a:gd name="T10" fmla="*/ 306 w 1536"/>
                <a:gd name="T11" fmla="*/ 617 h 617"/>
                <a:gd name="T12" fmla="*/ 306 w 1536"/>
                <a:gd name="T13" fmla="*/ 615 h 617"/>
                <a:gd name="T14" fmla="*/ 0 w 1536"/>
                <a:gd name="T15" fmla="*/ 315 h 617"/>
                <a:gd name="T16" fmla="*/ 0 w 1536"/>
                <a:gd name="T17" fmla="*/ 309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36" h="617">
                  <a:moveTo>
                    <a:pt x="0" y="309"/>
                  </a:moveTo>
                  <a:lnTo>
                    <a:pt x="306" y="2"/>
                  </a:lnTo>
                  <a:lnTo>
                    <a:pt x="306" y="0"/>
                  </a:lnTo>
                  <a:lnTo>
                    <a:pt x="1536" y="0"/>
                  </a:lnTo>
                  <a:lnTo>
                    <a:pt x="1536" y="617"/>
                  </a:lnTo>
                  <a:lnTo>
                    <a:pt x="306" y="617"/>
                  </a:lnTo>
                  <a:lnTo>
                    <a:pt x="306" y="615"/>
                  </a:lnTo>
                  <a:lnTo>
                    <a:pt x="0" y="315"/>
                  </a:lnTo>
                  <a:lnTo>
                    <a:pt x="0" y="30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16" name="Freeform 136"/>
            <p:cNvSpPr>
              <a:spLocks/>
            </p:cNvSpPr>
            <p:nvPr/>
          </p:nvSpPr>
          <p:spPr bwMode="auto">
            <a:xfrm>
              <a:off x="2940" y="1740"/>
              <a:ext cx="1536" cy="617"/>
            </a:xfrm>
            <a:custGeom>
              <a:avLst/>
              <a:gdLst>
                <a:gd name="T0" fmla="*/ 0 w 1536"/>
                <a:gd name="T1" fmla="*/ 308 h 617"/>
                <a:gd name="T2" fmla="*/ 306 w 1536"/>
                <a:gd name="T3" fmla="*/ 0 h 617"/>
                <a:gd name="T4" fmla="*/ 1536 w 1536"/>
                <a:gd name="T5" fmla="*/ 0 h 617"/>
                <a:gd name="T6" fmla="*/ 1536 w 1536"/>
                <a:gd name="T7" fmla="*/ 617 h 617"/>
                <a:gd name="T8" fmla="*/ 306 w 1536"/>
                <a:gd name="T9" fmla="*/ 617 h 617"/>
                <a:gd name="T10" fmla="*/ 306 w 1536"/>
                <a:gd name="T11" fmla="*/ 616 h 617"/>
                <a:gd name="T12" fmla="*/ 0 w 1536"/>
                <a:gd name="T13" fmla="*/ 308 h 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6" h="617">
                  <a:moveTo>
                    <a:pt x="0" y="308"/>
                  </a:moveTo>
                  <a:lnTo>
                    <a:pt x="306" y="0"/>
                  </a:lnTo>
                  <a:lnTo>
                    <a:pt x="1536" y="0"/>
                  </a:lnTo>
                  <a:lnTo>
                    <a:pt x="1536" y="617"/>
                  </a:lnTo>
                  <a:lnTo>
                    <a:pt x="306" y="617"/>
                  </a:lnTo>
                  <a:lnTo>
                    <a:pt x="306" y="616"/>
                  </a:lnTo>
                  <a:lnTo>
                    <a:pt x="0" y="30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73" name="梯形 130"/>
          <p:cNvSpPr/>
          <p:nvPr/>
        </p:nvSpPr>
        <p:spPr>
          <a:xfrm>
            <a:off x="5685998" y="2953321"/>
            <a:ext cx="2768983" cy="1578368"/>
          </a:xfrm>
          <a:custGeom>
            <a:avLst/>
            <a:gdLst>
              <a:gd name="connsiteX0" fmla="*/ 0 w 951881"/>
              <a:gd name="connsiteY0" fmla="*/ 909228 h 909228"/>
              <a:gd name="connsiteX1" fmla="*/ 227307 w 951881"/>
              <a:gd name="connsiteY1" fmla="*/ 0 h 909228"/>
              <a:gd name="connsiteX2" fmla="*/ 724574 w 951881"/>
              <a:gd name="connsiteY2" fmla="*/ 0 h 909228"/>
              <a:gd name="connsiteX3" fmla="*/ 951881 w 951881"/>
              <a:gd name="connsiteY3" fmla="*/ 909228 h 909228"/>
              <a:gd name="connsiteX4" fmla="*/ 0 w 951881"/>
              <a:gd name="connsiteY4" fmla="*/ 909228 h 909228"/>
              <a:gd name="connsiteX0" fmla="*/ 0 w 951881"/>
              <a:gd name="connsiteY0" fmla="*/ 909228 h 909228"/>
              <a:gd name="connsiteX1" fmla="*/ 227307 w 951881"/>
              <a:gd name="connsiteY1" fmla="*/ 0 h 909228"/>
              <a:gd name="connsiteX2" fmla="*/ 937299 w 951881"/>
              <a:gd name="connsiteY2" fmla="*/ 3175 h 909228"/>
              <a:gd name="connsiteX3" fmla="*/ 951881 w 951881"/>
              <a:gd name="connsiteY3" fmla="*/ 909228 h 909228"/>
              <a:gd name="connsiteX4" fmla="*/ 0 w 951881"/>
              <a:gd name="connsiteY4" fmla="*/ 909228 h 909228"/>
              <a:gd name="connsiteX0" fmla="*/ 0 w 1418606"/>
              <a:gd name="connsiteY0" fmla="*/ 912403 h 912403"/>
              <a:gd name="connsiteX1" fmla="*/ 694032 w 1418606"/>
              <a:gd name="connsiteY1" fmla="*/ 0 h 912403"/>
              <a:gd name="connsiteX2" fmla="*/ 1404024 w 1418606"/>
              <a:gd name="connsiteY2" fmla="*/ 3175 h 912403"/>
              <a:gd name="connsiteX3" fmla="*/ 1418606 w 1418606"/>
              <a:gd name="connsiteY3" fmla="*/ 909228 h 912403"/>
              <a:gd name="connsiteX4" fmla="*/ 0 w 1418606"/>
              <a:gd name="connsiteY4" fmla="*/ 912403 h 912403"/>
              <a:gd name="connsiteX0" fmla="*/ 0 w 1404024"/>
              <a:gd name="connsiteY0" fmla="*/ 912403 h 912403"/>
              <a:gd name="connsiteX1" fmla="*/ 694032 w 1404024"/>
              <a:gd name="connsiteY1" fmla="*/ 0 h 912403"/>
              <a:gd name="connsiteX2" fmla="*/ 1404024 w 1404024"/>
              <a:gd name="connsiteY2" fmla="*/ 3175 h 912403"/>
              <a:gd name="connsiteX3" fmla="*/ 796306 w 1404024"/>
              <a:gd name="connsiteY3" fmla="*/ 909228 h 912403"/>
              <a:gd name="connsiteX4" fmla="*/ 0 w 1404024"/>
              <a:gd name="connsiteY4" fmla="*/ 912403 h 912403"/>
              <a:gd name="connsiteX0" fmla="*/ 0 w 1661199"/>
              <a:gd name="connsiteY0" fmla="*/ 915578 h 915578"/>
              <a:gd name="connsiteX1" fmla="*/ 951207 w 1661199"/>
              <a:gd name="connsiteY1" fmla="*/ 0 h 915578"/>
              <a:gd name="connsiteX2" fmla="*/ 1661199 w 1661199"/>
              <a:gd name="connsiteY2" fmla="*/ 3175 h 915578"/>
              <a:gd name="connsiteX3" fmla="*/ 1053481 w 1661199"/>
              <a:gd name="connsiteY3" fmla="*/ 909228 h 915578"/>
              <a:gd name="connsiteX4" fmla="*/ 0 w 1661199"/>
              <a:gd name="connsiteY4" fmla="*/ 915578 h 915578"/>
              <a:gd name="connsiteX0" fmla="*/ 0 w 1661199"/>
              <a:gd name="connsiteY0" fmla="*/ 915578 h 915578"/>
              <a:gd name="connsiteX1" fmla="*/ 951207 w 1661199"/>
              <a:gd name="connsiteY1" fmla="*/ 0 h 915578"/>
              <a:gd name="connsiteX2" fmla="*/ 1661199 w 1661199"/>
              <a:gd name="connsiteY2" fmla="*/ 3175 h 915578"/>
              <a:gd name="connsiteX3" fmla="*/ 1012206 w 1661199"/>
              <a:gd name="connsiteY3" fmla="*/ 909228 h 915578"/>
              <a:gd name="connsiteX4" fmla="*/ 0 w 1661199"/>
              <a:gd name="connsiteY4" fmla="*/ 915578 h 915578"/>
              <a:gd name="connsiteX0" fmla="*/ 0 w 1578649"/>
              <a:gd name="connsiteY0" fmla="*/ 915578 h 915578"/>
              <a:gd name="connsiteX1" fmla="*/ 951207 w 1578649"/>
              <a:gd name="connsiteY1" fmla="*/ 0 h 915578"/>
              <a:gd name="connsiteX2" fmla="*/ 1578649 w 1578649"/>
              <a:gd name="connsiteY2" fmla="*/ 9525 h 915578"/>
              <a:gd name="connsiteX3" fmla="*/ 1012206 w 1578649"/>
              <a:gd name="connsiteY3" fmla="*/ 909228 h 915578"/>
              <a:gd name="connsiteX4" fmla="*/ 0 w 1578649"/>
              <a:gd name="connsiteY4" fmla="*/ 915578 h 915578"/>
              <a:gd name="connsiteX0" fmla="*/ 0 w 1578649"/>
              <a:gd name="connsiteY0" fmla="*/ 915578 h 915578"/>
              <a:gd name="connsiteX1" fmla="*/ 951207 w 1578649"/>
              <a:gd name="connsiteY1" fmla="*/ 0 h 915578"/>
              <a:gd name="connsiteX2" fmla="*/ 1578649 w 1578649"/>
              <a:gd name="connsiteY2" fmla="*/ 9525 h 915578"/>
              <a:gd name="connsiteX3" fmla="*/ 843931 w 1578649"/>
              <a:gd name="connsiteY3" fmla="*/ 912403 h 915578"/>
              <a:gd name="connsiteX4" fmla="*/ 0 w 1578649"/>
              <a:gd name="connsiteY4" fmla="*/ 915578 h 915578"/>
              <a:gd name="connsiteX0" fmla="*/ 0 w 1578649"/>
              <a:gd name="connsiteY0" fmla="*/ 915578 h 917943"/>
              <a:gd name="connsiteX1" fmla="*/ 951207 w 1578649"/>
              <a:gd name="connsiteY1" fmla="*/ 0 h 917943"/>
              <a:gd name="connsiteX2" fmla="*/ 1578649 w 1578649"/>
              <a:gd name="connsiteY2" fmla="*/ 9525 h 917943"/>
              <a:gd name="connsiteX3" fmla="*/ 691880 w 1578649"/>
              <a:gd name="connsiteY3" fmla="*/ 917943 h 917943"/>
              <a:gd name="connsiteX4" fmla="*/ 0 w 1578649"/>
              <a:gd name="connsiteY4" fmla="*/ 915578 h 917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8649" h="917943">
                <a:moveTo>
                  <a:pt x="0" y="915578"/>
                </a:moveTo>
                <a:lnTo>
                  <a:pt x="951207" y="0"/>
                </a:lnTo>
                <a:lnTo>
                  <a:pt x="1578649" y="9525"/>
                </a:lnTo>
                <a:lnTo>
                  <a:pt x="691880" y="917943"/>
                </a:lnTo>
                <a:lnTo>
                  <a:pt x="0" y="915578"/>
                </a:lnTo>
                <a:close/>
              </a:path>
            </a:pathLst>
          </a:custGeom>
          <a:gradFill>
            <a:gsLst>
              <a:gs pos="32000">
                <a:srgbClr val="E87071">
                  <a:alpha val="0"/>
                </a:srgbClr>
              </a:gs>
              <a:gs pos="100000">
                <a:schemeClr val="tx1">
                  <a:alpha val="35000"/>
                </a:schemeClr>
              </a:gs>
            </a:gsLst>
            <a:lin ang="186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19" name="Freeform 16"/>
          <p:cNvSpPr>
            <a:spLocks/>
          </p:cNvSpPr>
          <p:nvPr/>
        </p:nvSpPr>
        <p:spPr bwMode="auto">
          <a:xfrm>
            <a:off x="7220043" y="5023801"/>
            <a:ext cx="1352536" cy="818201"/>
          </a:xfrm>
          <a:custGeom>
            <a:avLst/>
            <a:gdLst>
              <a:gd name="T0" fmla="*/ 57 w 477"/>
              <a:gd name="T1" fmla="*/ 48 h 288"/>
              <a:gd name="T2" fmla="*/ 135 w 477"/>
              <a:gd name="T3" fmla="*/ 0 h 288"/>
              <a:gd name="T4" fmla="*/ 234 w 477"/>
              <a:gd name="T5" fmla="*/ 55 h 288"/>
              <a:gd name="T6" fmla="*/ 340 w 477"/>
              <a:gd name="T7" fmla="*/ 0 h 288"/>
              <a:gd name="T8" fmla="*/ 419 w 477"/>
              <a:gd name="T9" fmla="*/ 47 h 288"/>
              <a:gd name="T10" fmla="*/ 477 w 477"/>
              <a:gd name="T11" fmla="*/ 11 h 288"/>
              <a:gd name="T12" fmla="*/ 477 w 477"/>
              <a:gd name="T13" fmla="*/ 27 h 288"/>
              <a:gd name="T14" fmla="*/ 325 w 477"/>
              <a:gd name="T15" fmla="*/ 250 h 288"/>
              <a:gd name="T16" fmla="*/ 238 w 477"/>
              <a:gd name="T17" fmla="*/ 288 h 288"/>
              <a:gd name="T18" fmla="*/ 156 w 477"/>
              <a:gd name="T19" fmla="*/ 259 h 288"/>
              <a:gd name="T20" fmla="*/ 0 w 477"/>
              <a:gd name="T21" fmla="*/ 29 h 288"/>
              <a:gd name="T22" fmla="*/ 0 w 477"/>
              <a:gd name="T23" fmla="*/ 10 h 288"/>
              <a:gd name="T24" fmla="*/ 57 w 477"/>
              <a:gd name="T25" fmla="*/ 48 h 2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477" h="288">
                <a:moveTo>
                  <a:pt x="57" y="48"/>
                </a:moveTo>
                <a:cubicBezTo>
                  <a:pt x="110" y="46"/>
                  <a:pt x="135" y="0"/>
                  <a:pt x="135" y="0"/>
                </a:cubicBezTo>
                <a:cubicBezTo>
                  <a:pt x="135" y="0"/>
                  <a:pt x="158" y="55"/>
                  <a:pt x="234" y="55"/>
                </a:cubicBezTo>
                <a:cubicBezTo>
                  <a:pt x="310" y="55"/>
                  <a:pt x="340" y="0"/>
                  <a:pt x="340" y="0"/>
                </a:cubicBezTo>
                <a:cubicBezTo>
                  <a:pt x="340" y="0"/>
                  <a:pt x="368" y="47"/>
                  <a:pt x="419" y="47"/>
                </a:cubicBezTo>
                <a:cubicBezTo>
                  <a:pt x="442" y="47"/>
                  <a:pt x="468" y="30"/>
                  <a:pt x="477" y="11"/>
                </a:cubicBezTo>
                <a:cubicBezTo>
                  <a:pt x="477" y="22"/>
                  <a:pt x="477" y="27"/>
                  <a:pt x="477" y="27"/>
                </a:cubicBezTo>
                <a:cubicBezTo>
                  <a:pt x="325" y="250"/>
                  <a:pt x="325" y="250"/>
                  <a:pt x="325" y="250"/>
                </a:cubicBezTo>
                <a:cubicBezTo>
                  <a:pt x="238" y="288"/>
                  <a:pt x="238" y="288"/>
                  <a:pt x="238" y="288"/>
                </a:cubicBezTo>
                <a:cubicBezTo>
                  <a:pt x="156" y="259"/>
                  <a:pt x="156" y="259"/>
                  <a:pt x="156" y="259"/>
                </a:cubicBezTo>
                <a:cubicBezTo>
                  <a:pt x="0" y="29"/>
                  <a:pt x="0" y="29"/>
                  <a:pt x="0" y="29"/>
                </a:cubicBezTo>
                <a:cubicBezTo>
                  <a:pt x="0" y="29"/>
                  <a:pt x="1" y="21"/>
                  <a:pt x="0" y="10"/>
                </a:cubicBezTo>
                <a:cubicBezTo>
                  <a:pt x="3" y="30"/>
                  <a:pt x="30" y="49"/>
                  <a:pt x="57" y="48"/>
                </a:cubicBezTo>
                <a:close/>
              </a:path>
            </a:pathLst>
          </a:custGeom>
          <a:gradFill>
            <a:gsLst>
              <a:gs pos="65000">
                <a:srgbClr val="885638"/>
              </a:gs>
              <a:gs pos="31000">
                <a:srgbClr val="E5A570"/>
              </a:gs>
              <a:gs pos="0">
                <a:srgbClr val="FAE3C8"/>
              </a:gs>
              <a:gs pos="100000">
                <a:srgbClr val="E3BB99"/>
              </a:gs>
            </a:gsLst>
            <a:lin ang="0" scaled="0"/>
          </a:gra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165" name="矩形 164"/>
          <p:cNvSpPr/>
          <p:nvPr/>
        </p:nvSpPr>
        <p:spPr>
          <a:xfrm>
            <a:off x="7115993" y="2997877"/>
            <a:ext cx="254499" cy="990601"/>
          </a:xfrm>
          <a:prstGeom prst="rect">
            <a:avLst/>
          </a:prstGeom>
          <a:gradFill>
            <a:gsLst>
              <a:gs pos="0">
                <a:srgbClr val="E87071">
                  <a:alpha val="0"/>
                </a:srgbClr>
              </a:gs>
              <a:gs pos="100000">
                <a:schemeClr val="tx1">
                  <a:alpha val="30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grpSp>
        <p:nvGrpSpPr>
          <p:cNvPr id="230" name="组合 229"/>
          <p:cNvGrpSpPr/>
          <p:nvPr/>
        </p:nvGrpSpPr>
        <p:grpSpPr>
          <a:xfrm>
            <a:off x="7302700" y="4021866"/>
            <a:ext cx="1168584" cy="223479"/>
            <a:chOff x="7238525" y="1827329"/>
            <a:chExt cx="672894" cy="127409"/>
          </a:xfrm>
        </p:grpSpPr>
        <p:sp>
          <p:nvSpPr>
            <p:cNvPr id="231" name="矩形 230"/>
            <p:cNvSpPr/>
            <p:nvPr/>
          </p:nvSpPr>
          <p:spPr>
            <a:xfrm rot="6775151" flipH="1">
              <a:off x="7296952" y="1768902"/>
              <a:ext cx="81581" cy="198435"/>
            </a:xfrm>
            <a:prstGeom prst="rect">
              <a:avLst/>
            </a:prstGeom>
            <a:gradFill>
              <a:gsLst>
                <a:gs pos="0">
                  <a:srgbClr val="D0A785">
                    <a:alpha val="0"/>
                  </a:srgbClr>
                </a:gs>
                <a:gs pos="100000">
                  <a:schemeClr val="tx1">
                    <a:alpha val="4000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32" name="矩形 231"/>
            <p:cNvSpPr/>
            <p:nvPr/>
          </p:nvSpPr>
          <p:spPr>
            <a:xfrm rot="5400000" flipH="1">
              <a:off x="7532324" y="1766760"/>
              <a:ext cx="89228" cy="286727"/>
            </a:xfrm>
            <a:prstGeom prst="rect">
              <a:avLst/>
            </a:prstGeom>
            <a:gradFill>
              <a:gsLst>
                <a:gs pos="0">
                  <a:srgbClr val="D0A785">
                    <a:alpha val="0"/>
                  </a:srgbClr>
                </a:gs>
                <a:gs pos="100000">
                  <a:schemeClr val="tx1">
                    <a:alpha val="4000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33" name="矩形 232"/>
            <p:cNvSpPr/>
            <p:nvPr/>
          </p:nvSpPr>
          <p:spPr>
            <a:xfrm rot="14824849">
              <a:off x="7767996" y="1766565"/>
              <a:ext cx="82398" cy="204448"/>
            </a:xfrm>
            <a:prstGeom prst="rect">
              <a:avLst/>
            </a:prstGeom>
            <a:gradFill>
              <a:gsLst>
                <a:gs pos="0">
                  <a:srgbClr val="D0A785">
                    <a:alpha val="0"/>
                  </a:srgbClr>
                </a:gs>
                <a:gs pos="100000">
                  <a:schemeClr val="tx1">
                    <a:alpha val="4000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sp>
        <p:nvSpPr>
          <p:cNvPr id="130" name="矩形 129"/>
          <p:cNvSpPr/>
          <p:nvPr/>
        </p:nvSpPr>
        <p:spPr>
          <a:xfrm>
            <a:off x="7382865" y="1318176"/>
            <a:ext cx="217675" cy="727907"/>
          </a:xfrm>
          <a:prstGeom prst="rect">
            <a:avLst/>
          </a:prstGeom>
          <a:gradFill>
            <a:gsLst>
              <a:gs pos="0">
                <a:srgbClr val="FDB851">
                  <a:alpha val="0"/>
                </a:srgbClr>
              </a:gs>
              <a:gs pos="100000">
                <a:schemeClr val="tx1">
                  <a:alpha val="2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>
              <a:solidFill>
                <a:prstClr val="white"/>
              </a:solidFill>
            </a:endParaRPr>
          </a:p>
        </p:txBody>
      </p:sp>
      <p:sp>
        <p:nvSpPr>
          <p:cNvPr id="172" name="梯形 130"/>
          <p:cNvSpPr/>
          <p:nvPr/>
        </p:nvSpPr>
        <p:spPr>
          <a:xfrm>
            <a:off x="6083453" y="2004381"/>
            <a:ext cx="2288415" cy="1301075"/>
          </a:xfrm>
          <a:custGeom>
            <a:avLst/>
            <a:gdLst>
              <a:gd name="connsiteX0" fmla="*/ 0 w 951881"/>
              <a:gd name="connsiteY0" fmla="*/ 909228 h 909228"/>
              <a:gd name="connsiteX1" fmla="*/ 227307 w 951881"/>
              <a:gd name="connsiteY1" fmla="*/ 0 h 909228"/>
              <a:gd name="connsiteX2" fmla="*/ 724574 w 951881"/>
              <a:gd name="connsiteY2" fmla="*/ 0 h 909228"/>
              <a:gd name="connsiteX3" fmla="*/ 951881 w 951881"/>
              <a:gd name="connsiteY3" fmla="*/ 909228 h 909228"/>
              <a:gd name="connsiteX4" fmla="*/ 0 w 951881"/>
              <a:gd name="connsiteY4" fmla="*/ 909228 h 909228"/>
              <a:gd name="connsiteX0" fmla="*/ 0 w 951881"/>
              <a:gd name="connsiteY0" fmla="*/ 909228 h 909228"/>
              <a:gd name="connsiteX1" fmla="*/ 227307 w 951881"/>
              <a:gd name="connsiteY1" fmla="*/ 0 h 909228"/>
              <a:gd name="connsiteX2" fmla="*/ 937299 w 951881"/>
              <a:gd name="connsiteY2" fmla="*/ 3175 h 909228"/>
              <a:gd name="connsiteX3" fmla="*/ 951881 w 951881"/>
              <a:gd name="connsiteY3" fmla="*/ 909228 h 909228"/>
              <a:gd name="connsiteX4" fmla="*/ 0 w 951881"/>
              <a:gd name="connsiteY4" fmla="*/ 909228 h 909228"/>
              <a:gd name="connsiteX0" fmla="*/ 0 w 1418606"/>
              <a:gd name="connsiteY0" fmla="*/ 912403 h 912403"/>
              <a:gd name="connsiteX1" fmla="*/ 694032 w 1418606"/>
              <a:gd name="connsiteY1" fmla="*/ 0 h 912403"/>
              <a:gd name="connsiteX2" fmla="*/ 1404024 w 1418606"/>
              <a:gd name="connsiteY2" fmla="*/ 3175 h 912403"/>
              <a:gd name="connsiteX3" fmla="*/ 1418606 w 1418606"/>
              <a:gd name="connsiteY3" fmla="*/ 909228 h 912403"/>
              <a:gd name="connsiteX4" fmla="*/ 0 w 1418606"/>
              <a:gd name="connsiteY4" fmla="*/ 912403 h 912403"/>
              <a:gd name="connsiteX0" fmla="*/ 0 w 1404024"/>
              <a:gd name="connsiteY0" fmla="*/ 912403 h 912403"/>
              <a:gd name="connsiteX1" fmla="*/ 694032 w 1404024"/>
              <a:gd name="connsiteY1" fmla="*/ 0 h 912403"/>
              <a:gd name="connsiteX2" fmla="*/ 1404024 w 1404024"/>
              <a:gd name="connsiteY2" fmla="*/ 3175 h 912403"/>
              <a:gd name="connsiteX3" fmla="*/ 796306 w 1404024"/>
              <a:gd name="connsiteY3" fmla="*/ 909228 h 912403"/>
              <a:gd name="connsiteX4" fmla="*/ 0 w 1404024"/>
              <a:gd name="connsiteY4" fmla="*/ 912403 h 912403"/>
              <a:gd name="connsiteX0" fmla="*/ 0 w 1661199"/>
              <a:gd name="connsiteY0" fmla="*/ 915578 h 915578"/>
              <a:gd name="connsiteX1" fmla="*/ 951207 w 1661199"/>
              <a:gd name="connsiteY1" fmla="*/ 0 h 915578"/>
              <a:gd name="connsiteX2" fmla="*/ 1661199 w 1661199"/>
              <a:gd name="connsiteY2" fmla="*/ 3175 h 915578"/>
              <a:gd name="connsiteX3" fmla="*/ 1053481 w 1661199"/>
              <a:gd name="connsiteY3" fmla="*/ 909228 h 915578"/>
              <a:gd name="connsiteX4" fmla="*/ 0 w 1661199"/>
              <a:gd name="connsiteY4" fmla="*/ 915578 h 915578"/>
              <a:gd name="connsiteX0" fmla="*/ 0 w 1661199"/>
              <a:gd name="connsiteY0" fmla="*/ 915578 h 915578"/>
              <a:gd name="connsiteX1" fmla="*/ 951207 w 1661199"/>
              <a:gd name="connsiteY1" fmla="*/ 0 h 915578"/>
              <a:gd name="connsiteX2" fmla="*/ 1661199 w 1661199"/>
              <a:gd name="connsiteY2" fmla="*/ 3175 h 915578"/>
              <a:gd name="connsiteX3" fmla="*/ 1012206 w 1661199"/>
              <a:gd name="connsiteY3" fmla="*/ 909228 h 915578"/>
              <a:gd name="connsiteX4" fmla="*/ 0 w 1661199"/>
              <a:gd name="connsiteY4" fmla="*/ 915578 h 915578"/>
              <a:gd name="connsiteX0" fmla="*/ 0 w 1578649"/>
              <a:gd name="connsiteY0" fmla="*/ 915578 h 915578"/>
              <a:gd name="connsiteX1" fmla="*/ 951207 w 1578649"/>
              <a:gd name="connsiteY1" fmla="*/ 0 h 915578"/>
              <a:gd name="connsiteX2" fmla="*/ 1578649 w 1578649"/>
              <a:gd name="connsiteY2" fmla="*/ 9525 h 915578"/>
              <a:gd name="connsiteX3" fmla="*/ 1012206 w 1578649"/>
              <a:gd name="connsiteY3" fmla="*/ 909228 h 915578"/>
              <a:gd name="connsiteX4" fmla="*/ 0 w 1578649"/>
              <a:gd name="connsiteY4" fmla="*/ 915578 h 915578"/>
              <a:gd name="connsiteX0" fmla="*/ 0 w 1578649"/>
              <a:gd name="connsiteY0" fmla="*/ 915578 h 915578"/>
              <a:gd name="connsiteX1" fmla="*/ 951207 w 1578649"/>
              <a:gd name="connsiteY1" fmla="*/ 0 h 915578"/>
              <a:gd name="connsiteX2" fmla="*/ 1578649 w 1578649"/>
              <a:gd name="connsiteY2" fmla="*/ 9525 h 915578"/>
              <a:gd name="connsiteX3" fmla="*/ 843931 w 1578649"/>
              <a:gd name="connsiteY3" fmla="*/ 912403 h 915578"/>
              <a:gd name="connsiteX4" fmla="*/ 0 w 1578649"/>
              <a:gd name="connsiteY4" fmla="*/ 915578 h 915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8649" h="915578">
                <a:moveTo>
                  <a:pt x="0" y="915578"/>
                </a:moveTo>
                <a:lnTo>
                  <a:pt x="951207" y="0"/>
                </a:lnTo>
                <a:lnTo>
                  <a:pt x="1578649" y="9525"/>
                </a:lnTo>
                <a:lnTo>
                  <a:pt x="843931" y="912403"/>
                </a:lnTo>
                <a:lnTo>
                  <a:pt x="0" y="915578"/>
                </a:lnTo>
                <a:close/>
              </a:path>
            </a:pathLst>
          </a:custGeom>
          <a:gradFill>
            <a:gsLst>
              <a:gs pos="32000">
                <a:srgbClr val="663A77">
                  <a:alpha val="0"/>
                </a:srgbClr>
              </a:gs>
              <a:gs pos="100000">
                <a:schemeClr val="tx1">
                  <a:alpha val="81000"/>
                </a:schemeClr>
              </a:gs>
            </a:gsLst>
            <a:lin ang="18600000" scaled="0"/>
          </a:gra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30" name="Group 31"/>
          <p:cNvGrpSpPr>
            <a:grpSpLocks noChangeAspect="1"/>
          </p:cNvGrpSpPr>
          <p:nvPr/>
        </p:nvGrpSpPr>
        <p:grpSpPr bwMode="auto">
          <a:xfrm>
            <a:off x="7357337" y="2887534"/>
            <a:ext cx="1065092" cy="1216567"/>
            <a:chOff x="3676" y="1820"/>
            <a:chExt cx="893" cy="1020"/>
          </a:xfrm>
        </p:grpSpPr>
        <p:sp>
          <p:nvSpPr>
            <p:cNvPr id="31" name="AutoShape 30"/>
            <p:cNvSpPr>
              <a:spLocks noChangeAspect="1" noChangeArrowheads="1" noTextEdit="1"/>
            </p:cNvSpPr>
            <p:nvPr/>
          </p:nvSpPr>
          <p:spPr bwMode="auto">
            <a:xfrm>
              <a:off x="3676" y="1820"/>
              <a:ext cx="893" cy="10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24" name="Freeform 32"/>
            <p:cNvSpPr>
              <a:spLocks/>
            </p:cNvSpPr>
            <p:nvPr/>
          </p:nvSpPr>
          <p:spPr bwMode="auto">
            <a:xfrm>
              <a:off x="3674" y="1917"/>
              <a:ext cx="247" cy="923"/>
            </a:xfrm>
            <a:custGeom>
              <a:avLst/>
              <a:gdLst>
                <a:gd name="T0" fmla="*/ 247 w 247"/>
                <a:gd name="T1" fmla="*/ 923 h 923"/>
                <a:gd name="T2" fmla="*/ 247 w 247"/>
                <a:gd name="T3" fmla="*/ 96 h 923"/>
                <a:gd name="T4" fmla="*/ 0 w 247"/>
                <a:gd name="T5" fmla="*/ 0 h 923"/>
                <a:gd name="T6" fmla="*/ 0 w 247"/>
                <a:gd name="T7" fmla="*/ 825 h 923"/>
                <a:gd name="T8" fmla="*/ 247 w 247"/>
                <a:gd name="T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923">
                  <a:moveTo>
                    <a:pt x="247" y="923"/>
                  </a:moveTo>
                  <a:lnTo>
                    <a:pt x="247" y="96"/>
                  </a:lnTo>
                  <a:lnTo>
                    <a:pt x="0" y="0"/>
                  </a:lnTo>
                  <a:lnTo>
                    <a:pt x="0" y="825"/>
                  </a:lnTo>
                  <a:lnTo>
                    <a:pt x="247" y="923"/>
                  </a:lnTo>
                  <a:close/>
                </a:path>
              </a:pathLst>
            </a:custGeom>
            <a:solidFill>
              <a:srgbClr val="EF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25" name="Freeform 33"/>
            <p:cNvSpPr>
              <a:spLocks/>
            </p:cNvSpPr>
            <p:nvPr/>
          </p:nvSpPr>
          <p:spPr bwMode="auto">
            <a:xfrm>
              <a:off x="4321" y="1917"/>
              <a:ext cx="248" cy="923"/>
            </a:xfrm>
            <a:custGeom>
              <a:avLst/>
              <a:gdLst>
                <a:gd name="T0" fmla="*/ 0 w 248"/>
                <a:gd name="T1" fmla="*/ 923 h 923"/>
                <a:gd name="T2" fmla="*/ 0 w 248"/>
                <a:gd name="T3" fmla="*/ 96 h 923"/>
                <a:gd name="T4" fmla="*/ 248 w 248"/>
                <a:gd name="T5" fmla="*/ 0 h 923"/>
                <a:gd name="T6" fmla="*/ 248 w 248"/>
                <a:gd name="T7" fmla="*/ 825 h 923"/>
                <a:gd name="T8" fmla="*/ 0 w 248"/>
                <a:gd name="T9" fmla="*/ 92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8" h="923">
                  <a:moveTo>
                    <a:pt x="0" y="923"/>
                  </a:moveTo>
                  <a:lnTo>
                    <a:pt x="0" y="96"/>
                  </a:lnTo>
                  <a:lnTo>
                    <a:pt x="248" y="0"/>
                  </a:lnTo>
                  <a:lnTo>
                    <a:pt x="248" y="825"/>
                  </a:lnTo>
                  <a:lnTo>
                    <a:pt x="0" y="923"/>
                  </a:lnTo>
                  <a:close/>
                </a:path>
              </a:pathLst>
            </a:custGeom>
            <a:solidFill>
              <a:srgbClr val="DE3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26" name="Rectangle 34"/>
            <p:cNvSpPr>
              <a:spLocks noChangeArrowheads="1"/>
            </p:cNvSpPr>
            <p:nvPr/>
          </p:nvSpPr>
          <p:spPr bwMode="auto">
            <a:xfrm>
              <a:off x="3921" y="2013"/>
              <a:ext cx="400" cy="827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27" name="Freeform 35"/>
            <p:cNvSpPr>
              <a:spLocks/>
            </p:cNvSpPr>
            <p:nvPr/>
          </p:nvSpPr>
          <p:spPr bwMode="auto">
            <a:xfrm>
              <a:off x="3674" y="1822"/>
              <a:ext cx="895" cy="191"/>
            </a:xfrm>
            <a:custGeom>
              <a:avLst/>
              <a:gdLst>
                <a:gd name="T0" fmla="*/ 647 w 895"/>
                <a:gd name="T1" fmla="*/ 0 h 191"/>
                <a:gd name="T2" fmla="*/ 247 w 895"/>
                <a:gd name="T3" fmla="*/ 0 h 191"/>
                <a:gd name="T4" fmla="*/ 0 w 895"/>
                <a:gd name="T5" fmla="*/ 95 h 191"/>
                <a:gd name="T6" fmla="*/ 247 w 895"/>
                <a:gd name="T7" fmla="*/ 191 h 191"/>
                <a:gd name="T8" fmla="*/ 647 w 895"/>
                <a:gd name="T9" fmla="*/ 191 h 191"/>
                <a:gd name="T10" fmla="*/ 895 w 895"/>
                <a:gd name="T11" fmla="*/ 95 h 191"/>
                <a:gd name="T12" fmla="*/ 647 w 895"/>
                <a:gd name="T13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95" h="191">
                  <a:moveTo>
                    <a:pt x="647" y="0"/>
                  </a:moveTo>
                  <a:lnTo>
                    <a:pt x="247" y="0"/>
                  </a:lnTo>
                  <a:lnTo>
                    <a:pt x="0" y="95"/>
                  </a:lnTo>
                  <a:lnTo>
                    <a:pt x="247" y="191"/>
                  </a:lnTo>
                  <a:lnTo>
                    <a:pt x="647" y="191"/>
                  </a:lnTo>
                  <a:lnTo>
                    <a:pt x="895" y="95"/>
                  </a:lnTo>
                  <a:lnTo>
                    <a:pt x="647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28" name="Freeform 36"/>
            <p:cNvSpPr>
              <a:spLocks/>
            </p:cNvSpPr>
            <p:nvPr/>
          </p:nvSpPr>
          <p:spPr bwMode="auto">
            <a:xfrm>
              <a:off x="3674" y="1917"/>
              <a:ext cx="247" cy="923"/>
            </a:xfrm>
            <a:custGeom>
              <a:avLst/>
              <a:gdLst>
                <a:gd name="T0" fmla="*/ 0 w 247"/>
                <a:gd name="T1" fmla="*/ 0 h 923"/>
                <a:gd name="T2" fmla="*/ 0 w 247"/>
                <a:gd name="T3" fmla="*/ 3 h 923"/>
                <a:gd name="T4" fmla="*/ 243 w 247"/>
                <a:gd name="T5" fmla="*/ 98 h 923"/>
                <a:gd name="T6" fmla="*/ 243 w 247"/>
                <a:gd name="T7" fmla="*/ 921 h 923"/>
                <a:gd name="T8" fmla="*/ 247 w 247"/>
                <a:gd name="T9" fmla="*/ 923 h 923"/>
                <a:gd name="T10" fmla="*/ 247 w 247"/>
                <a:gd name="T11" fmla="*/ 96 h 923"/>
                <a:gd name="T12" fmla="*/ 0 w 247"/>
                <a:gd name="T13" fmla="*/ 0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923">
                  <a:moveTo>
                    <a:pt x="0" y="0"/>
                  </a:moveTo>
                  <a:lnTo>
                    <a:pt x="0" y="3"/>
                  </a:lnTo>
                  <a:lnTo>
                    <a:pt x="243" y="98"/>
                  </a:lnTo>
                  <a:lnTo>
                    <a:pt x="243" y="921"/>
                  </a:lnTo>
                  <a:lnTo>
                    <a:pt x="247" y="923"/>
                  </a:lnTo>
                  <a:lnTo>
                    <a:pt x="247" y="9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29" name="Freeform 37"/>
            <p:cNvSpPr>
              <a:spLocks/>
            </p:cNvSpPr>
            <p:nvPr/>
          </p:nvSpPr>
          <p:spPr bwMode="auto">
            <a:xfrm>
              <a:off x="4321" y="1917"/>
              <a:ext cx="248" cy="923"/>
            </a:xfrm>
            <a:custGeom>
              <a:avLst/>
              <a:gdLst>
                <a:gd name="T0" fmla="*/ 248 w 248"/>
                <a:gd name="T1" fmla="*/ 3 h 923"/>
                <a:gd name="T2" fmla="*/ 248 w 248"/>
                <a:gd name="T3" fmla="*/ 0 h 923"/>
                <a:gd name="T4" fmla="*/ 248 w 248"/>
                <a:gd name="T5" fmla="*/ 0 h 923"/>
                <a:gd name="T6" fmla="*/ 0 w 248"/>
                <a:gd name="T7" fmla="*/ 96 h 923"/>
                <a:gd name="T8" fmla="*/ 0 w 248"/>
                <a:gd name="T9" fmla="*/ 923 h 923"/>
                <a:gd name="T10" fmla="*/ 3 w 248"/>
                <a:gd name="T11" fmla="*/ 921 h 923"/>
                <a:gd name="T12" fmla="*/ 3 w 248"/>
                <a:gd name="T13" fmla="*/ 98 h 923"/>
                <a:gd name="T14" fmla="*/ 248 w 248"/>
                <a:gd name="T15" fmla="*/ 3 h 9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8" h="923">
                  <a:moveTo>
                    <a:pt x="248" y="3"/>
                  </a:moveTo>
                  <a:lnTo>
                    <a:pt x="248" y="0"/>
                  </a:lnTo>
                  <a:lnTo>
                    <a:pt x="248" y="0"/>
                  </a:lnTo>
                  <a:lnTo>
                    <a:pt x="0" y="96"/>
                  </a:lnTo>
                  <a:lnTo>
                    <a:pt x="0" y="923"/>
                  </a:lnTo>
                  <a:lnTo>
                    <a:pt x="3" y="921"/>
                  </a:lnTo>
                  <a:lnTo>
                    <a:pt x="3" y="98"/>
                  </a:lnTo>
                  <a:lnTo>
                    <a:pt x="248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30" name="Freeform 38"/>
            <p:cNvSpPr>
              <a:spLocks/>
            </p:cNvSpPr>
            <p:nvPr/>
          </p:nvSpPr>
          <p:spPr bwMode="auto">
            <a:xfrm>
              <a:off x="3921" y="2013"/>
              <a:ext cx="400" cy="827"/>
            </a:xfrm>
            <a:custGeom>
              <a:avLst/>
              <a:gdLst>
                <a:gd name="T0" fmla="*/ 0 w 400"/>
                <a:gd name="T1" fmla="*/ 0 h 827"/>
                <a:gd name="T2" fmla="*/ 0 w 400"/>
                <a:gd name="T3" fmla="*/ 827 h 827"/>
                <a:gd name="T4" fmla="*/ 3 w 400"/>
                <a:gd name="T5" fmla="*/ 827 h 827"/>
                <a:gd name="T6" fmla="*/ 3 w 400"/>
                <a:gd name="T7" fmla="*/ 2 h 827"/>
                <a:gd name="T8" fmla="*/ 398 w 400"/>
                <a:gd name="T9" fmla="*/ 2 h 827"/>
                <a:gd name="T10" fmla="*/ 398 w 400"/>
                <a:gd name="T11" fmla="*/ 827 h 827"/>
                <a:gd name="T12" fmla="*/ 400 w 400"/>
                <a:gd name="T13" fmla="*/ 827 h 827"/>
                <a:gd name="T14" fmla="*/ 400 w 400"/>
                <a:gd name="T15" fmla="*/ 0 h 827"/>
                <a:gd name="T16" fmla="*/ 0 w 400"/>
                <a:gd name="T17" fmla="*/ 0 h 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0" h="827">
                  <a:moveTo>
                    <a:pt x="0" y="0"/>
                  </a:moveTo>
                  <a:lnTo>
                    <a:pt x="0" y="827"/>
                  </a:lnTo>
                  <a:lnTo>
                    <a:pt x="3" y="827"/>
                  </a:lnTo>
                  <a:lnTo>
                    <a:pt x="3" y="2"/>
                  </a:lnTo>
                  <a:lnTo>
                    <a:pt x="398" y="2"/>
                  </a:lnTo>
                  <a:lnTo>
                    <a:pt x="398" y="827"/>
                  </a:lnTo>
                  <a:lnTo>
                    <a:pt x="400" y="827"/>
                  </a:lnTo>
                  <a:lnTo>
                    <a:pt x="4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31" name="Freeform 39"/>
            <p:cNvSpPr>
              <a:spLocks/>
            </p:cNvSpPr>
            <p:nvPr/>
          </p:nvSpPr>
          <p:spPr bwMode="auto">
            <a:xfrm>
              <a:off x="3674" y="1915"/>
              <a:ext cx="895" cy="98"/>
            </a:xfrm>
            <a:custGeom>
              <a:avLst/>
              <a:gdLst>
                <a:gd name="T0" fmla="*/ 247 w 895"/>
                <a:gd name="T1" fmla="*/ 98 h 98"/>
                <a:gd name="T2" fmla="*/ 647 w 895"/>
                <a:gd name="T3" fmla="*/ 98 h 98"/>
                <a:gd name="T4" fmla="*/ 895 w 895"/>
                <a:gd name="T5" fmla="*/ 2 h 98"/>
                <a:gd name="T6" fmla="*/ 890 w 895"/>
                <a:gd name="T7" fmla="*/ 0 h 98"/>
                <a:gd name="T8" fmla="*/ 647 w 895"/>
                <a:gd name="T9" fmla="*/ 93 h 98"/>
                <a:gd name="T10" fmla="*/ 247 w 895"/>
                <a:gd name="T11" fmla="*/ 93 h 98"/>
                <a:gd name="T12" fmla="*/ 4 w 895"/>
                <a:gd name="T13" fmla="*/ 0 h 98"/>
                <a:gd name="T14" fmla="*/ 0 w 895"/>
                <a:gd name="T15" fmla="*/ 2 h 98"/>
                <a:gd name="T16" fmla="*/ 247 w 895"/>
                <a:gd name="T1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5" h="98">
                  <a:moveTo>
                    <a:pt x="247" y="98"/>
                  </a:moveTo>
                  <a:lnTo>
                    <a:pt x="647" y="98"/>
                  </a:lnTo>
                  <a:lnTo>
                    <a:pt x="895" y="2"/>
                  </a:lnTo>
                  <a:lnTo>
                    <a:pt x="890" y="0"/>
                  </a:lnTo>
                  <a:lnTo>
                    <a:pt x="647" y="93"/>
                  </a:lnTo>
                  <a:lnTo>
                    <a:pt x="247" y="93"/>
                  </a:lnTo>
                  <a:lnTo>
                    <a:pt x="4" y="0"/>
                  </a:lnTo>
                  <a:lnTo>
                    <a:pt x="0" y="2"/>
                  </a:lnTo>
                  <a:lnTo>
                    <a:pt x="247" y="9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222" name="组合 221"/>
          <p:cNvGrpSpPr/>
          <p:nvPr/>
        </p:nvGrpSpPr>
        <p:grpSpPr>
          <a:xfrm>
            <a:off x="7424509" y="2988616"/>
            <a:ext cx="934035" cy="187789"/>
            <a:chOff x="7221825" y="1819996"/>
            <a:chExt cx="708772" cy="141089"/>
          </a:xfrm>
        </p:grpSpPr>
        <p:sp>
          <p:nvSpPr>
            <p:cNvPr id="223" name="矩形 222"/>
            <p:cNvSpPr/>
            <p:nvPr/>
          </p:nvSpPr>
          <p:spPr>
            <a:xfrm rot="6775151" flipH="1">
              <a:off x="7284834" y="1761749"/>
              <a:ext cx="97585" cy="223604"/>
            </a:xfrm>
            <a:prstGeom prst="rect">
              <a:avLst/>
            </a:prstGeom>
            <a:gradFill>
              <a:gsLst>
                <a:gs pos="0">
                  <a:srgbClr val="D0A785">
                    <a:alpha val="0"/>
                  </a:srgbClr>
                </a:gs>
                <a:gs pos="100000">
                  <a:schemeClr val="tx1">
                    <a:alpha val="2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24" name="矩形 223"/>
            <p:cNvSpPr/>
            <p:nvPr/>
          </p:nvSpPr>
          <p:spPr>
            <a:xfrm rot="5400000" flipH="1">
              <a:off x="7530049" y="1763519"/>
              <a:ext cx="93779" cy="301353"/>
            </a:xfrm>
            <a:prstGeom prst="rect">
              <a:avLst/>
            </a:prstGeom>
            <a:gradFill>
              <a:gsLst>
                <a:gs pos="0">
                  <a:srgbClr val="D0A785">
                    <a:alpha val="0"/>
                  </a:srgbClr>
                </a:gs>
                <a:gs pos="100000">
                  <a:schemeClr val="tx1">
                    <a:alpha val="2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25" name="矩形 224"/>
            <p:cNvSpPr/>
            <p:nvPr/>
          </p:nvSpPr>
          <p:spPr>
            <a:xfrm rot="14824849">
              <a:off x="7770002" y="1756987"/>
              <a:ext cx="97585" cy="223604"/>
            </a:xfrm>
            <a:prstGeom prst="rect">
              <a:avLst/>
            </a:prstGeom>
            <a:gradFill>
              <a:gsLst>
                <a:gs pos="0">
                  <a:srgbClr val="D0A785">
                    <a:alpha val="0"/>
                  </a:srgbClr>
                </a:gs>
                <a:gs pos="100000">
                  <a:schemeClr val="tx1">
                    <a:alpha val="2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33" name="Group 42"/>
          <p:cNvGrpSpPr>
            <a:grpSpLocks noChangeAspect="1"/>
          </p:cNvGrpSpPr>
          <p:nvPr/>
        </p:nvGrpSpPr>
        <p:grpSpPr bwMode="auto">
          <a:xfrm>
            <a:off x="7470047" y="1989779"/>
            <a:ext cx="836092" cy="1081791"/>
            <a:chOff x="3494" y="779"/>
            <a:chExt cx="701" cy="907"/>
          </a:xfrm>
        </p:grpSpPr>
        <p:sp>
          <p:nvSpPr>
            <p:cNvPr id="1034" name="AutoShape 41"/>
            <p:cNvSpPr>
              <a:spLocks noChangeAspect="1" noChangeArrowheads="1" noTextEdit="1"/>
            </p:cNvSpPr>
            <p:nvPr/>
          </p:nvSpPr>
          <p:spPr bwMode="auto">
            <a:xfrm>
              <a:off x="3494" y="779"/>
              <a:ext cx="701" cy="9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35" name="Freeform 43"/>
            <p:cNvSpPr>
              <a:spLocks/>
            </p:cNvSpPr>
            <p:nvPr/>
          </p:nvSpPr>
          <p:spPr bwMode="auto">
            <a:xfrm>
              <a:off x="3494" y="850"/>
              <a:ext cx="195" cy="834"/>
            </a:xfrm>
            <a:custGeom>
              <a:avLst/>
              <a:gdLst>
                <a:gd name="T0" fmla="*/ 195 w 195"/>
                <a:gd name="T1" fmla="*/ 834 h 834"/>
                <a:gd name="T2" fmla="*/ 195 w 195"/>
                <a:gd name="T3" fmla="*/ 74 h 834"/>
                <a:gd name="T4" fmla="*/ 0 w 195"/>
                <a:gd name="T5" fmla="*/ 0 h 834"/>
                <a:gd name="T6" fmla="*/ 0 w 195"/>
                <a:gd name="T7" fmla="*/ 757 h 834"/>
                <a:gd name="T8" fmla="*/ 195 w 195"/>
                <a:gd name="T9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5" h="834">
                  <a:moveTo>
                    <a:pt x="195" y="834"/>
                  </a:moveTo>
                  <a:lnTo>
                    <a:pt x="195" y="74"/>
                  </a:lnTo>
                  <a:lnTo>
                    <a:pt x="0" y="0"/>
                  </a:lnTo>
                  <a:lnTo>
                    <a:pt x="0" y="757"/>
                  </a:lnTo>
                  <a:lnTo>
                    <a:pt x="195" y="834"/>
                  </a:lnTo>
                  <a:close/>
                </a:path>
              </a:pathLst>
            </a:custGeom>
            <a:solidFill>
              <a:srgbClr val="844B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36" name="Freeform 44"/>
            <p:cNvSpPr>
              <a:spLocks/>
            </p:cNvSpPr>
            <p:nvPr/>
          </p:nvSpPr>
          <p:spPr bwMode="auto">
            <a:xfrm>
              <a:off x="4004" y="850"/>
              <a:ext cx="193" cy="834"/>
            </a:xfrm>
            <a:custGeom>
              <a:avLst/>
              <a:gdLst>
                <a:gd name="T0" fmla="*/ 0 w 193"/>
                <a:gd name="T1" fmla="*/ 834 h 834"/>
                <a:gd name="T2" fmla="*/ 0 w 193"/>
                <a:gd name="T3" fmla="*/ 74 h 834"/>
                <a:gd name="T4" fmla="*/ 193 w 193"/>
                <a:gd name="T5" fmla="*/ 0 h 834"/>
                <a:gd name="T6" fmla="*/ 193 w 193"/>
                <a:gd name="T7" fmla="*/ 757 h 834"/>
                <a:gd name="T8" fmla="*/ 0 w 193"/>
                <a:gd name="T9" fmla="*/ 834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3" h="834">
                  <a:moveTo>
                    <a:pt x="0" y="834"/>
                  </a:moveTo>
                  <a:lnTo>
                    <a:pt x="0" y="74"/>
                  </a:lnTo>
                  <a:lnTo>
                    <a:pt x="193" y="0"/>
                  </a:lnTo>
                  <a:lnTo>
                    <a:pt x="193" y="757"/>
                  </a:lnTo>
                  <a:lnTo>
                    <a:pt x="0" y="834"/>
                  </a:lnTo>
                  <a:close/>
                </a:path>
              </a:pathLst>
            </a:custGeom>
            <a:solidFill>
              <a:srgbClr val="4A2B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37" name="Rectangle 45"/>
            <p:cNvSpPr>
              <a:spLocks noChangeArrowheads="1"/>
            </p:cNvSpPr>
            <p:nvPr/>
          </p:nvSpPr>
          <p:spPr bwMode="auto">
            <a:xfrm>
              <a:off x="3689" y="924"/>
              <a:ext cx="315" cy="760"/>
            </a:xfrm>
            <a:prstGeom prst="rect">
              <a:avLst/>
            </a:prstGeom>
            <a:solidFill>
              <a:srgbClr val="663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38" name="Freeform 46"/>
            <p:cNvSpPr>
              <a:spLocks/>
            </p:cNvSpPr>
            <p:nvPr/>
          </p:nvSpPr>
          <p:spPr bwMode="auto">
            <a:xfrm>
              <a:off x="3494" y="777"/>
              <a:ext cx="703" cy="147"/>
            </a:xfrm>
            <a:custGeom>
              <a:avLst/>
              <a:gdLst>
                <a:gd name="T0" fmla="*/ 510 w 703"/>
                <a:gd name="T1" fmla="*/ 0 h 147"/>
                <a:gd name="T2" fmla="*/ 195 w 703"/>
                <a:gd name="T3" fmla="*/ 0 h 147"/>
                <a:gd name="T4" fmla="*/ 0 w 703"/>
                <a:gd name="T5" fmla="*/ 73 h 147"/>
                <a:gd name="T6" fmla="*/ 195 w 703"/>
                <a:gd name="T7" fmla="*/ 147 h 147"/>
                <a:gd name="T8" fmla="*/ 510 w 703"/>
                <a:gd name="T9" fmla="*/ 147 h 147"/>
                <a:gd name="T10" fmla="*/ 703 w 703"/>
                <a:gd name="T11" fmla="*/ 73 h 147"/>
                <a:gd name="T12" fmla="*/ 510 w 703"/>
                <a:gd name="T13" fmla="*/ 0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3" h="147">
                  <a:moveTo>
                    <a:pt x="510" y="0"/>
                  </a:moveTo>
                  <a:lnTo>
                    <a:pt x="195" y="0"/>
                  </a:lnTo>
                  <a:lnTo>
                    <a:pt x="0" y="73"/>
                  </a:lnTo>
                  <a:lnTo>
                    <a:pt x="195" y="147"/>
                  </a:lnTo>
                  <a:lnTo>
                    <a:pt x="510" y="147"/>
                  </a:lnTo>
                  <a:lnTo>
                    <a:pt x="703" y="73"/>
                  </a:lnTo>
                  <a:lnTo>
                    <a:pt x="510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39" name="Freeform 47"/>
            <p:cNvSpPr>
              <a:spLocks/>
            </p:cNvSpPr>
            <p:nvPr/>
          </p:nvSpPr>
          <p:spPr bwMode="auto">
            <a:xfrm>
              <a:off x="3494" y="850"/>
              <a:ext cx="195" cy="834"/>
            </a:xfrm>
            <a:custGeom>
              <a:avLst/>
              <a:gdLst>
                <a:gd name="T0" fmla="*/ 0 w 195"/>
                <a:gd name="T1" fmla="*/ 0 h 834"/>
                <a:gd name="T2" fmla="*/ 0 w 195"/>
                <a:gd name="T3" fmla="*/ 3 h 834"/>
                <a:gd name="T4" fmla="*/ 193 w 195"/>
                <a:gd name="T5" fmla="*/ 77 h 834"/>
                <a:gd name="T6" fmla="*/ 193 w 195"/>
                <a:gd name="T7" fmla="*/ 831 h 834"/>
                <a:gd name="T8" fmla="*/ 195 w 195"/>
                <a:gd name="T9" fmla="*/ 834 h 834"/>
                <a:gd name="T10" fmla="*/ 195 w 195"/>
                <a:gd name="T11" fmla="*/ 74 h 834"/>
                <a:gd name="T12" fmla="*/ 0 w 195"/>
                <a:gd name="T13" fmla="*/ 0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5" h="834">
                  <a:moveTo>
                    <a:pt x="0" y="0"/>
                  </a:moveTo>
                  <a:lnTo>
                    <a:pt x="0" y="3"/>
                  </a:lnTo>
                  <a:lnTo>
                    <a:pt x="193" y="77"/>
                  </a:lnTo>
                  <a:lnTo>
                    <a:pt x="193" y="831"/>
                  </a:lnTo>
                  <a:lnTo>
                    <a:pt x="195" y="834"/>
                  </a:lnTo>
                  <a:lnTo>
                    <a:pt x="195" y="7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40" name="Freeform 48"/>
            <p:cNvSpPr>
              <a:spLocks/>
            </p:cNvSpPr>
            <p:nvPr/>
          </p:nvSpPr>
          <p:spPr bwMode="auto">
            <a:xfrm>
              <a:off x="4004" y="850"/>
              <a:ext cx="193" cy="834"/>
            </a:xfrm>
            <a:custGeom>
              <a:avLst/>
              <a:gdLst>
                <a:gd name="T0" fmla="*/ 193 w 193"/>
                <a:gd name="T1" fmla="*/ 3 h 834"/>
                <a:gd name="T2" fmla="*/ 193 w 193"/>
                <a:gd name="T3" fmla="*/ 0 h 834"/>
                <a:gd name="T4" fmla="*/ 193 w 193"/>
                <a:gd name="T5" fmla="*/ 0 h 834"/>
                <a:gd name="T6" fmla="*/ 0 w 193"/>
                <a:gd name="T7" fmla="*/ 74 h 834"/>
                <a:gd name="T8" fmla="*/ 0 w 193"/>
                <a:gd name="T9" fmla="*/ 834 h 834"/>
                <a:gd name="T10" fmla="*/ 3 w 193"/>
                <a:gd name="T11" fmla="*/ 831 h 834"/>
                <a:gd name="T12" fmla="*/ 3 w 193"/>
                <a:gd name="T13" fmla="*/ 77 h 834"/>
                <a:gd name="T14" fmla="*/ 193 w 193"/>
                <a:gd name="T15" fmla="*/ 3 h 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3" h="834">
                  <a:moveTo>
                    <a:pt x="193" y="3"/>
                  </a:moveTo>
                  <a:lnTo>
                    <a:pt x="193" y="0"/>
                  </a:lnTo>
                  <a:lnTo>
                    <a:pt x="193" y="0"/>
                  </a:lnTo>
                  <a:lnTo>
                    <a:pt x="0" y="74"/>
                  </a:lnTo>
                  <a:lnTo>
                    <a:pt x="0" y="834"/>
                  </a:lnTo>
                  <a:lnTo>
                    <a:pt x="3" y="831"/>
                  </a:lnTo>
                  <a:lnTo>
                    <a:pt x="3" y="77"/>
                  </a:lnTo>
                  <a:lnTo>
                    <a:pt x="193" y="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42" name="Freeform 49"/>
            <p:cNvSpPr>
              <a:spLocks/>
            </p:cNvSpPr>
            <p:nvPr/>
          </p:nvSpPr>
          <p:spPr bwMode="auto">
            <a:xfrm>
              <a:off x="3689" y="924"/>
              <a:ext cx="315" cy="760"/>
            </a:xfrm>
            <a:custGeom>
              <a:avLst/>
              <a:gdLst>
                <a:gd name="T0" fmla="*/ 0 w 315"/>
                <a:gd name="T1" fmla="*/ 0 h 760"/>
                <a:gd name="T2" fmla="*/ 0 w 315"/>
                <a:gd name="T3" fmla="*/ 760 h 760"/>
                <a:gd name="T4" fmla="*/ 3 w 315"/>
                <a:gd name="T5" fmla="*/ 760 h 760"/>
                <a:gd name="T6" fmla="*/ 3 w 315"/>
                <a:gd name="T7" fmla="*/ 3 h 760"/>
                <a:gd name="T8" fmla="*/ 313 w 315"/>
                <a:gd name="T9" fmla="*/ 3 h 760"/>
                <a:gd name="T10" fmla="*/ 313 w 315"/>
                <a:gd name="T11" fmla="*/ 760 h 760"/>
                <a:gd name="T12" fmla="*/ 315 w 315"/>
                <a:gd name="T13" fmla="*/ 760 h 760"/>
                <a:gd name="T14" fmla="*/ 315 w 315"/>
                <a:gd name="T15" fmla="*/ 0 h 760"/>
                <a:gd name="T16" fmla="*/ 0 w 315"/>
                <a:gd name="T17" fmla="*/ 0 h 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5" h="760">
                  <a:moveTo>
                    <a:pt x="0" y="0"/>
                  </a:moveTo>
                  <a:lnTo>
                    <a:pt x="0" y="760"/>
                  </a:lnTo>
                  <a:lnTo>
                    <a:pt x="3" y="760"/>
                  </a:lnTo>
                  <a:lnTo>
                    <a:pt x="3" y="3"/>
                  </a:lnTo>
                  <a:lnTo>
                    <a:pt x="313" y="3"/>
                  </a:lnTo>
                  <a:lnTo>
                    <a:pt x="313" y="760"/>
                  </a:lnTo>
                  <a:lnTo>
                    <a:pt x="315" y="760"/>
                  </a:lnTo>
                  <a:lnTo>
                    <a:pt x="315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43" name="Freeform 50"/>
            <p:cNvSpPr>
              <a:spLocks/>
            </p:cNvSpPr>
            <p:nvPr/>
          </p:nvSpPr>
          <p:spPr bwMode="auto">
            <a:xfrm>
              <a:off x="3494" y="850"/>
              <a:ext cx="703" cy="74"/>
            </a:xfrm>
            <a:custGeom>
              <a:avLst/>
              <a:gdLst>
                <a:gd name="T0" fmla="*/ 195 w 703"/>
                <a:gd name="T1" fmla="*/ 74 h 74"/>
                <a:gd name="T2" fmla="*/ 510 w 703"/>
                <a:gd name="T3" fmla="*/ 74 h 74"/>
                <a:gd name="T4" fmla="*/ 703 w 703"/>
                <a:gd name="T5" fmla="*/ 0 h 74"/>
                <a:gd name="T6" fmla="*/ 701 w 703"/>
                <a:gd name="T7" fmla="*/ 0 h 74"/>
                <a:gd name="T8" fmla="*/ 510 w 703"/>
                <a:gd name="T9" fmla="*/ 72 h 74"/>
                <a:gd name="T10" fmla="*/ 195 w 703"/>
                <a:gd name="T11" fmla="*/ 72 h 74"/>
                <a:gd name="T12" fmla="*/ 5 w 703"/>
                <a:gd name="T13" fmla="*/ 0 h 74"/>
                <a:gd name="T14" fmla="*/ 0 w 703"/>
                <a:gd name="T15" fmla="*/ 0 h 74"/>
                <a:gd name="T16" fmla="*/ 195 w 703"/>
                <a:gd name="T1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3" h="74">
                  <a:moveTo>
                    <a:pt x="195" y="74"/>
                  </a:moveTo>
                  <a:lnTo>
                    <a:pt x="510" y="74"/>
                  </a:lnTo>
                  <a:lnTo>
                    <a:pt x="703" y="0"/>
                  </a:lnTo>
                  <a:lnTo>
                    <a:pt x="701" y="0"/>
                  </a:lnTo>
                  <a:lnTo>
                    <a:pt x="510" y="72"/>
                  </a:lnTo>
                  <a:lnTo>
                    <a:pt x="195" y="72"/>
                  </a:lnTo>
                  <a:lnTo>
                    <a:pt x="5" y="0"/>
                  </a:lnTo>
                  <a:lnTo>
                    <a:pt x="0" y="0"/>
                  </a:lnTo>
                  <a:lnTo>
                    <a:pt x="195" y="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34" name="组合 133"/>
          <p:cNvGrpSpPr/>
          <p:nvPr/>
        </p:nvGrpSpPr>
        <p:grpSpPr>
          <a:xfrm>
            <a:off x="7537139" y="2066734"/>
            <a:ext cx="708772" cy="142991"/>
            <a:chOff x="7221825" y="1819996"/>
            <a:chExt cx="708772" cy="142991"/>
          </a:xfrm>
        </p:grpSpPr>
        <p:sp>
          <p:nvSpPr>
            <p:cNvPr id="186" name="矩形 185"/>
            <p:cNvSpPr/>
            <p:nvPr/>
          </p:nvSpPr>
          <p:spPr>
            <a:xfrm rot="6775151" flipH="1">
              <a:off x="7284834" y="1761749"/>
              <a:ext cx="97585" cy="223604"/>
            </a:xfrm>
            <a:prstGeom prst="rect">
              <a:avLst/>
            </a:prstGeom>
            <a:gradFill>
              <a:gsLst>
                <a:gs pos="0">
                  <a:srgbClr val="D0A785">
                    <a:alpha val="0"/>
                  </a:srgbClr>
                </a:gs>
                <a:gs pos="100000">
                  <a:schemeClr val="tx1">
                    <a:alpha val="2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185" name="矩形 184"/>
            <p:cNvSpPr/>
            <p:nvPr/>
          </p:nvSpPr>
          <p:spPr>
            <a:xfrm rot="5400000" flipH="1">
              <a:off x="7528145" y="1757400"/>
              <a:ext cx="97585" cy="313590"/>
            </a:xfrm>
            <a:prstGeom prst="rect">
              <a:avLst/>
            </a:prstGeom>
            <a:gradFill>
              <a:gsLst>
                <a:gs pos="0">
                  <a:srgbClr val="D0A785">
                    <a:alpha val="0"/>
                  </a:srgbClr>
                </a:gs>
                <a:gs pos="100000">
                  <a:schemeClr val="tx1">
                    <a:alpha val="2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20" name="矩形 219"/>
            <p:cNvSpPr/>
            <p:nvPr/>
          </p:nvSpPr>
          <p:spPr>
            <a:xfrm rot="14824849">
              <a:off x="7770002" y="1756987"/>
              <a:ext cx="97585" cy="223604"/>
            </a:xfrm>
            <a:prstGeom prst="rect">
              <a:avLst/>
            </a:prstGeom>
            <a:gradFill>
              <a:gsLst>
                <a:gs pos="0">
                  <a:srgbClr val="D0A785">
                    <a:alpha val="0"/>
                  </a:srgbClr>
                </a:gs>
                <a:gs pos="100000">
                  <a:schemeClr val="tx1">
                    <a:alpha val="29000"/>
                  </a:schemeClr>
                </a:gs>
              </a:gsLst>
              <a:lin ang="0" scaled="0"/>
            </a:gradFill>
            <a:ln>
              <a:noFill/>
            </a:ln>
            <a:effectLst>
              <a:softEdge rad="127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</p:grpSp>
      <p:grpSp>
        <p:nvGrpSpPr>
          <p:cNvPr id="1046" name="Group 53"/>
          <p:cNvGrpSpPr>
            <a:grpSpLocks noChangeAspect="1"/>
          </p:cNvGrpSpPr>
          <p:nvPr/>
        </p:nvGrpSpPr>
        <p:grpSpPr bwMode="auto">
          <a:xfrm>
            <a:off x="7573217" y="1237951"/>
            <a:ext cx="634523" cy="887379"/>
            <a:chOff x="3574" y="1788"/>
            <a:chExt cx="532" cy="744"/>
          </a:xfrm>
        </p:grpSpPr>
        <p:sp>
          <p:nvSpPr>
            <p:cNvPr id="1047" name="AutoShape 52"/>
            <p:cNvSpPr>
              <a:spLocks noChangeAspect="1" noChangeArrowheads="1" noTextEdit="1"/>
            </p:cNvSpPr>
            <p:nvPr/>
          </p:nvSpPr>
          <p:spPr bwMode="auto">
            <a:xfrm>
              <a:off x="3574" y="1788"/>
              <a:ext cx="532" cy="74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48" name="Freeform 54"/>
            <p:cNvSpPr>
              <a:spLocks/>
            </p:cNvSpPr>
            <p:nvPr/>
          </p:nvSpPr>
          <p:spPr bwMode="auto">
            <a:xfrm>
              <a:off x="3574" y="1848"/>
              <a:ext cx="149" cy="682"/>
            </a:xfrm>
            <a:custGeom>
              <a:avLst/>
              <a:gdLst>
                <a:gd name="T0" fmla="*/ 149 w 149"/>
                <a:gd name="T1" fmla="*/ 682 h 682"/>
                <a:gd name="T2" fmla="*/ 149 w 149"/>
                <a:gd name="T3" fmla="*/ 57 h 682"/>
                <a:gd name="T4" fmla="*/ 0 w 149"/>
                <a:gd name="T5" fmla="*/ 0 h 682"/>
                <a:gd name="T6" fmla="*/ 0 w 149"/>
                <a:gd name="T7" fmla="*/ 622 h 682"/>
                <a:gd name="T8" fmla="*/ 149 w 149"/>
                <a:gd name="T9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682">
                  <a:moveTo>
                    <a:pt x="149" y="682"/>
                  </a:moveTo>
                  <a:lnTo>
                    <a:pt x="149" y="57"/>
                  </a:lnTo>
                  <a:lnTo>
                    <a:pt x="0" y="0"/>
                  </a:lnTo>
                  <a:lnTo>
                    <a:pt x="0" y="622"/>
                  </a:lnTo>
                  <a:lnTo>
                    <a:pt x="149" y="682"/>
                  </a:lnTo>
                  <a:close/>
                </a:path>
              </a:pathLst>
            </a:custGeom>
            <a:solidFill>
              <a:srgbClr val="FDB8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49" name="Freeform 55"/>
            <p:cNvSpPr>
              <a:spLocks/>
            </p:cNvSpPr>
            <p:nvPr/>
          </p:nvSpPr>
          <p:spPr bwMode="auto">
            <a:xfrm>
              <a:off x="3962" y="1848"/>
              <a:ext cx="146" cy="682"/>
            </a:xfrm>
            <a:custGeom>
              <a:avLst/>
              <a:gdLst>
                <a:gd name="T0" fmla="*/ 0 w 146"/>
                <a:gd name="T1" fmla="*/ 682 h 682"/>
                <a:gd name="T2" fmla="*/ 0 w 146"/>
                <a:gd name="T3" fmla="*/ 57 h 682"/>
                <a:gd name="T4" fmla="*/ 146 w 146"/>
                <a:gd name="T5" fmla="*/ 0 h 682"/>
                <a:gd name="T6" fmla="*/ 146 w 146"/>
                <a:gd name="T7" fmla="*/ 622 h 682"/>
                <a:gd name="T8" fmla="*/ 0 w 146"/>
                <a:gd name="T9" fmla="*/ 68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682">
                  <a:moveTo>
                    <a:pt x="0" y="682"/>
                  </a:moveTo>
                  <a:lnTo>
                    <a:pt x="0" y="57"/>
                  </a:lnTo>
                  <a:lnTo>
                    <a:pt x="146" y="0"/>
                  </a:lnTo>
                  <a:lnTo>
                    <a:pt x="146" y="622"/>
                  </a:lnTo>
                  <a:lnTo>
                    <a:pt x="0" y="682"/>
                  </a:lnTo>
                  <a:close/>
                </a:path>
              </a:pathLst>
            </a:custGeom>
            <a:solidFill>
              <a:srgbClr val="C88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51" name="Rectangle 56"/>
            <p:cNvSpPr>
              <a:spLocks noChangeArrowheads="1"/>
            </p:cNvSpPr>
            <p:nvPr/>
          </p:nvSpPr>
          <p:spPr bwMode="auto">
            <a:xfrm>
              <a:off x="3723" y="1905"/>
              <a:ext cx="239" cy="625"/>
            </a:xfrm>
            <a:prstGeom prst="rect">
              <a:avLst/>
            </a:prstGeom>
            <a:solidFill>
              <a:srgbClr val="FFA3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52" name="Freeform 57"/>
            <p:cNvSpPr>
              <a:spLocks/>
            </p:cNvSpPr>
            <p:nvPr/>
          </p:nvSpPr>
          <p:spPr bwMode="auto">
            <a:xfrm>
              <a:off x="3574" y="1788"/>
              <a:ext cx="534" cy="112"/>
            </a:xfrm>
            <a:custGeom>
              <a:avLst/>
              <a:gdLst>
                <a:gd name="T0" fmla="*/ 388 w 534"/>
                <a:gd name="T1" fmla="*/ 0 h 112"/>
                <a:gd name="T2" fmla="*/ 149 w 534"/>
                <a:gd name="T3" fmla="*/ 0 h 112"/>
                <a:gd name="T4" fmla="*/ 0 w 534"/>
                <a:gd name="T5" fmla="*/ 57 h 112"/>
                <a:gd name="T6" fmla="*/ 149 w 534"/>
                <a:gd name="T7" fmla="*/ 112 h 112"/>
                <a:gd name="T8" fmla="*/ 388 w 534"/>
                <a:gd name="T9" fmla="*/ 112 h 112"/>
                <a:gd name="T10" fmla="*/ 534 w 534"/>
                <a:gd name="T11" fmla="*/ 57 h 112"/>
                <a:gd name="T12" fmla="*/ 388 w 534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4" h="112">
                  <a:moveTo>
                    <a:pt x="388" y="0"/>
                  </a:moveTo>
                  <a:lnTo>
                    <a:pt x="149" y="0"/>
                  </a:lnTo>
                  <a:lnTo>
                    <a:pt x="0" y="57"/>
                  </a:lnTo>
                  <a:lnTo>
                    <a:pt x="149" y="112"/>
                  </a:lnTo>
                  <a:lnTo>
                    <a:pt x="388" y="112"/>
                  </a:lnTo>
                  <a:lnTo>
                    <a:pt x="534" y="57"/>
                  </a:lnTo>
                  <a:lnTo>
                    <a:pt x="388" y="0"/>
                  </a:lnTo>
                  <a:close/>
                </a:path>
              </a:pathLst>
            </a:custGeom>
            <a:solidFill>
              <a:srgbClr val="D0A7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53" name="Freeform 58"/>
            <p:cNvSpPr>
              <a:spLocks/>
            </p:cNvSpPr>
            <p:nvPr/>
          </p:nvSpPr>
          <p:spPr bwMode="auto">
            <a:xfrm>
              <a:off x="3574" y="1848"/>
              <a:ext cx="149" cy="682"/>
            </a:xfrm>
            <a:custGeom>
              <a:avLst/>
              <a:gdLst>
                <a:gd name="T0" fmla="*/ 0 w 149"/>
                <a:gd name="T1" fmla="*/ 0 h 682"/>
                <a:gd name="T2" fmla="*/ 0 w 149"/>
                <a:gd name="T3" fmla="*/ 2 h 682"/>
                <a:gd name="T4" fmla="*/ 146 w 149"/>
                <a:gd name="T5" fmla="*/ 57 h 682"/>
                <a:gd name="T6" fmla="*/ 146 w 149"/>
                <a:gd name="T7" fmla="*/ 679 h 682"/>
                <a:gd name="T8" fmla="*/ 149 w 149"/>
                <a:gd name="T9" fmla="*/ 682 h 682"/>
                <a:gd name="T10" fmla="*/ 149 w 149"/>
                <a:gd name="T11" fmla="*/ 57 h 682"/>
                <a:gd name="T12" fmla="*/ 0 w 149"/>
                <a:gd name="T13" fmla="*/ 0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9" h="682">
                  <a:moveTo>
                    <a:pt x="0" y="0"/>
                  </a:moveTo>
                  <a:lnTo>
                    <a:pt x="0" y="2"/>
                  </a:lnTo>
                  <a:lnTo>
                    <a:pt x="146" y="57"/>
                  </a:lnTo>
                  <a:lnTo>
                    <a:pt x="146" y="679"/>
                  </a:lnTo>
                  <a:lnTo>
                    <a:pt x="149" y="682"/>
                  </a:lnTo>
                  <a:lnTo>
                    <a:pt x="149" y="5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54" name="Freeform 59"/>
            <p:cNvSpPr>
              <a:spLocks/>
            </p:cNvSpPr>
            <p:nvPr/>
          </p:nvSpPr>
          <p:spPr bwMode="auto">
            <a:xfrm>
              <a:off x="3962" y="1848"/>
              <a:ext cx="146" cy="682"/>
            </a:xfrm>
            <a:custGeom>
              <a:avLst/>
              <a:gdLst>
                <a:gd name="T0" fmla="*/ 146 w 146"/>
                <a:gd name="T1" fmla="*/ 2 h 682"/>
                <a:gd name="T2" fmla="*/ 146 w 146"/>
                <a:gd name="T3" fmla="*/ 0 h 682"/>
                <a:gd name="T4" fmla="*/ 146 w 146"/>
                <a:gd name="T5" fmla="*/ 0 h 682"/>
                <a:gd name="T6" fmla="*/ 0 w 146"/>
                <a:gd name="T7" fmla="*/ 57 h 682"/>
                <a:gd name="T8" fmla="*/ 0 w 146"/>
                <a:gd name="T9" fmla="*/ 682 h 682"/>
                <a:gd name="T10" fmla="*/ 0 w 146"/>
                <a:gd name="T11" fmla="*/ 679 h 682"/>
                <a:gd name="T12" fmla="*/ 0 w 146"/>
                <a:gd name="T13" fmla="*/ 57 h 682"/>
                <a:gd name="T14" fmla="*/ 146 w 146"/>
                <a:gd name="T15" fmla="*/ 2 h 6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6" h="682">
                  <a:moveTo>
                    <a:pt x="146" y="2"/>
                  </a:moveTo>
                  <a:lnTo>
                    <a:pt x="146" y="0"/>
                  </a:lnTo>
                  <a:lnTo>
                    <a:pt x="146" y="0"/>
                  </a:lnTo>
                  <a:lnTo>
                    <a:pt x="0" y="57"/>
                  </a:lnTo>
                  <a:lnTo>
                    <a:pt x="0" y="682"/>
                  </a:lnTo>
                  <a:lnTo>
                    <a:pt x="0" y="679"/>
                  </a:lnTo>
                  <a:lnTo>
                    <a:pt x="0" y="57"/>
                  </a:lnTo>
                  <a:lnTo>
                    <a:pt x="146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55" name="Freeform 60"/>
            <p:cNvSpPr>
              <a:spLocks/>
            </p:cNvSpPr>
            <p:nvPr/>
          </p:nvSpPr>
          <p:spPr bwMode="auto">
            <a:xfrm>
              <a:off x="3723" y="1905"/>
              <a:ext cx="239" cy="625"/>
            </a:xfrm>
            <a:custGeom>
              <a:avLst/>
              <a:gdLst>
                <a:gd name="T0" fmla="*/ 0 w 239"/>
                <a:gd name="T1" fmla="*/ 0 h 625"/>
                <a:gd name="T2" fmla="*/ 0 w 239"/>
                <a:gd name="T3" fmla="*/ 625 h 625"/>
                <a:gd name="T4" fmla="*/ 2 w 239"/>
                <a:gd name="T5" fmla="*/ 625 h 625"/>
                <a:gd name="T6" fmla="*/ 2 w 239"/>
                <a:gd name="T7" fmla="*/ 0 h 625"/>
                <a:gd name="T8" fmla="*/ 237 w 239"/>
                <a:gd name="T9" fmla="*/ 0 h 625"/>
                <a:gd name="T10" fmla="*/ 237 w 239"/>
                <a:gd name="T11" fmla="*/ 625 h 625"/>
                <a:gd name="T12" fmla="*/ 239 w 239"/>
                <a:gd name="T13" fmla="*/ 625 h 625"/>
                <a:gd name="T14" fmla="*/ 239 w 239"/>
                <a:gd name="T15" fmla="*/ 0 h 625"/>
                <a:gd name="T16" fmla="*/ 0 w 239"/>
                <a:gd name="T17" fmla="*/ 0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9" h="625">
                  <a:moveTo>
                    <a:pt x="0" y="0"/>
                  </a:moveTo>
                  <a:lnTo>
                    <a:pt x="0" y="625"/>
                  </a:lnTo>
                  <a:lnTo>
                    <a:pt x="2" y="625"/>
                  </a:lnTo>
                  <a:lnTo>
                    <a:pt x="2" y="0"/>
                  </a:lnTo>
                  <a:lnTo>
                    <a:pt x="237" y="0"/>
                  </a:lnTo>
                  <a:lnTo>
                    <a:pt x="237" y="625"/>
                  </a:lnTo>
                  <a:lnTo>
                    <a:pt x="239" y="625"/>
                  </a:lnTo>
                  <a:lnTo>
                    <a:pt x="239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56" name="Freeform 61"/>
            <p:cNvSpPr>
              <a:spLocks/>
            </p:cNvSpPr>
            <p:nvPr/>
          </p:nvSpPr>
          <p:spPr bwMode="auto">
            <a:xfrm>
              <a:off x="3574" y="1848"/>
              <a:ext cx="534" cy="57"/>
            </a:xfrm>
            <a:custGeom>
              <a:avLst/>
              <a:gdLst>
                <a:gd name="T0" fmla="*/ 149 w 534"/>
                <a:gd name="T1" fmla="*/ 57 h 57"/>
                <a:gd name="T2" fmla="*/ 388 w 534"/>
                <a:gd name="T3" fmla="*/ 57 h 57"/>
                <a:gd name="T4" fmla="*/ 534 w 534"/>
                <a:gd name="T5" fmla="*/ 0 h 57"/>
                <a:gd name="T6" fmla="*/ 532 w 534"/>
                <a:gd name="T7" fmla="*/ 0 h 57"/>
                <a:gd name="T8" fmla="*/ 388 w 534"/>
                <a:gd name="T9" fmla="*/ 55 h 57"/>
                <a:gd name="T10" fmla="*/ 149 w 534"/>
                <a:gd name="T11" fmla="*/ 55 h 57"/>
                <a:gd name="T12" fmla="*/ 5 w 534"/>
                <a:gd name="T13" fmla="*/ 0 h 57"/>
                <a:gd name="T14" fmla="*/ 0 w 534"/>
                <a:gd name="T15" fmla="*/ 0 h 57"/>
                <a:gd name="T16" fmla="*/ 149 w 534"/>
                <a:gd name="T1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34" h="57">
                  <a:moveTo>
                    <a:pt x="149" y="57"/>
                  </a:moveTo>
                  <a:lnTo>
                    <a:pt x="388" y="57"/>
                  </a:lnTo>
                  <a:lnTo>
                    <a:pt x="534" y="0"/>
                  </a:lnTo>
                  <a:lnTo>
                    <a:pt x="532" y="0"/>
                  </a:lnTo>
                  <a:lnTo>
                    <a:pt x="388" y="55"/>
                  </a:lnTo>
                  <a:lnTo>
                    <a:pt x="149" y="55"/>
                  </a:lnTo>
                  <a:lnTo>
                    <a:pt x="5" y="0"/>
                  </a:lnTo>
                  <a:lnTo>
                    <a:pt x="0" y="0"/>
                  </a:lnTo>
                  <a:lnTo>
                    <a:pt x="149" y="5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74" name="任意多边形 73"/>
          <p:cNvSpPr>
            <a:spLocks/>
          </p:cNvSpPr>
          <p:nvPr/>
        </p:nvSpPr>
        <p:spPr bwMode="auto">
          <a:xfrm>
            <a:off x="7115994" y="4972015"/>
            <a:ext cx="779999" cy="1005477"/>
          </a:xfrm>
          <a:custGeom>
            <a:avLst/>
            <a:gdLst>
              <a:gd name="connsiteX0" fmla="*/ 517811 w 804893"/>
              <a:gd name="connsiteY0" fmla="*/ 0 h 1037567"/>
              <a:gd name="connsiteX1" fmla="*/ 525660 w 804893"/>
              <a:gd name="connsiteY1" fmla="*/ 13442 h 1037567"/>
              <a:gd name="connsiteX2" fmla="*/ 550206 w 804893"/>
              <a:gd name="connsiteY2" fmla="*/ 46750 h 1037567"/>
              <a:gd name="connsiteX3" fmla="*/ 554635 w 804893"/>
              <a:gd name="connsiteY3" fmla="*/ 51363 h 1037567"/>
              <a:gd name="connsiteX4" fmla="*/ 804893 w 804893"/>
              <a:gd name="connsiteY4" fmla="*/ 1037567 h 1037567"/>
              <a:gd name="connsiteX5" fmla="*/ 794192 w 804893"/>
              <a:gd name="connsiteY5" fmla="*/ 1033775 h 1037567"/>
              <a:gd name="connsiteX6" fmla="*/ 625554 w 804893"/>
              <a:gd name="connsiteY6" fmla="*/ 974020 h 1037567"/>
              <a:gd name="connsiteX7" fmla="*/ 616295 w 804893"/>
              <a:gd name="connsiteY7" fmla="*/ 970739 h 1037567"/>
              <a:gd name="connsiteX8" fmla="*/ 548389 w 804893"/>
              <a:gd name="connsiteY8" fmla="*/ 872576 h 1037567"/>
              <a:gd name="connsiteX9" fmla="*/ 19536 w 804893"/>
              <a:gd name="connsiteY9" fmla="*/ 120953 h 1037567"/>
              <a:gd name="connsiteX10" fmla="*/ 13742 w 804893"/>
              <a:gd name="connsiteY10" fmla="*/ 113686 h 1037567"/>
              <a:gd name="connsiteX11" fmla="*/ 7317 w 804893"/>
              <a:gd name="connsiteY11" fmla="*/ 104194 h 1037567"/>
              <a:gd name="connsiteX12" fmla="*/ 0 w 804893"/>
              <a:gd name="connsiteY12" fmla="*/ 93386 h 1037567"/>
              <a:gd name="connsiteX13" fmla="*/ 30880 w 804893"/>
              <a:gd name="connsiteY13" fmla="*/ 81860 h 1037567"/>
              <a:gd name="connsiteX14" fmla="*/ 71711 w 804893"/>
              <a:gd name="connsiteY14" fmla="*/ 120383 h 1037567"/>
              <a:gd name="connsiteX15" fmla="*/ 213238 w 804893"/>
              <a:gd name="connsiteY15" fmla="*/ 162450 h 1037567"/>
              <a:gd name="connsiteX16" fmla="*/ 489747 w 804893"/>
              <a:gd name="connsiteY16" fmla="*/ 8243 h 1037567"/>
              <a:gd name="connsiteX17" fmla="*/ 494202 w 804893"/>
              <a:gd name="connsiteY17" fmla="*/ 1668 h 1037567"/>
              <a:gd name="connsiteX0" fmla="*/ 517811 w 804893"/>
              <a:gd name="connsiteY0" fmla="*/ 0 h 1037567"/>
              <a:gd name="connsiteX1" fmla="*/ 525660 w 804893"/>
              <a:gd name="connsiteY1" fmla="*/ 13442 h 1037567"/>
              <a:gd name="connsiteX2" fmla="*/ 550206 w 804893"/>
              <a:gd name="connsiteY2" fmla="*/ 46750 h 1037567"/>
              <a:gd name="connsiteX3" fmla="*/ 554635 w 804893"/>
              <a:gd name="connsiteY3" fmla="*/ 51363 h 1037567"/>
              <a:gd name="connsiteX4" fmla="*/ 804893 w 804893"/>
              <a:gd name="connsiteY4" fmla="*/ 1037567 h 1037567"/>
              <a:gd name="connsiteX5" fmla="*/ 794192 w 804893"/>
              <a:gd name="connsiteY5" fmla="*/ 1033775 h 1037567"/>
              <a:gd name="connsiteX6" fmla="*/ 625554 w 804893"/>
              <a:gd name="connsiteY6" fmla="*/ 974020 h 1037567"/>
              <a:gd name="connsiteX7" fmla="*/ 616295 w 804893"/>
              <a:gd name="connsiteY7" fmla="*/ 970739 h 1037567"/>
              <a:gd name="connsiteX8" fmla="*/ 531746 w 804893"/>
              <a:gd name="connsiteY8" fmla="*/ 883671 h 1037567"/>
              <a:gd name="connsiteX9" fmla="*/ 19536 w 804893"/>
              <a:gd name="connsiteY9" fmla="*/ 120953 h 1037567"/>
              <a:gd name="connsiteX10" fmla="*/ 13742 w 804893"/>
              <a:gd name="connsiteY10" fmla="*/ 113686 h 1037567"/>
              <a:gd name="connsiteX11" fmla="*/ 7317 w 804893"/>
              <a:gd name="connsiteY11" fmla="*/ 104194 h 1037567"/>
              <a:gd name="connsiteX12" fmla="*/ 0 w 804893"/>
              <a:gd name="connsiteY12" fmla="*/ 93386 h 1037567"/>
              <a:gd name="connsiteX13" fmla="*/ 30880 w 804893"/>
              <a:gd name="connsiteY13" fmla="*/ 81860 h 1037567"/>
              <a:gd name="connsiteX14" fmla="*/ 71711 w 804893"/>
              <a:gd name="connsiteY14" fmla="*/ 120383 h 1037567"/>
              <a:gd name="connsiteX15" fmla="*/ 213238 w 804893"/>
              <a:gd name="connsiteY15" fmla="*/ 162450 h 1037567"/>
              <a:gd name="connsiteX16" fmla="*/ 489747 w 804893"/>
              <a:gd name="connsiteY16" fmla="*/ 8243 h 1037567"/>
              <a:gd name="connsiteX17" fmla="*/ 494202 w 804893"/>
              <a:gd name="connsiteY17" fmla="*/ 1668 h 1037567"/>
              <a:gd name="connsiteX18" fmla="*/ 517811 w 804893"/>
              <a:gd name="connsiteY18" fmla="*/ 0 h 1037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804893" h="1037567">
                <a:moveTo>
                  <a:pt x="517811" y="0"/>
                </a:moveTo>
                <a:lnTo>
                  <a:pt x="525660" y="13442"/>
                </a:lnTo>
                <a:cubicBezTo>
                  <a:pt x="531969" y="23191"/>
                  <a:pt x="540078" y="34564"/>
                  <a:pt x="550206" y="46750"/>
                </a:cubicBezTo>
                <a:lnTo>
                  <a:pt x="554635" y="51363"/>
                </a:lnTo>
                <a:lnTo>
                  <a:pt x="804893" y="1037567"/>
                </a:lnTo>
                <a:lnTo>
                  <a:pt x="794192" y="1033775"/>
                </a:lnTo>
                <a:lnTo>
                  <a:pt x="625554" y="974020"/>
                </a:lnTo>
                <a:lnTo>
                  <a:pt x="616295" y="970739"/>
                </a:lnTo>
                <a:cubicBezTo>
                  <a:pt x="593660" y="938018"/>
                  <a:pt x="554381" y="916392"/>
                  <a:pt x="531746" y="883671"/>
                </a:cubicBezTo>
                <a:cubicBezTo>
                  <a:pt x="323202" y="582477"/>
                  <a:pt x="98078" y="224511"/>
                  <a:pt x="19536" y="120953"/>
                </a:cubicBezTo>
                <a:lnTo>
                  <a:pt x="13742" y="113686"/>
                </a:lnTo>
                <a:lnTo>
                  <a:pt x="7317" y="104194"/>
                </a:lnTo>
                <a:lnTo>
                  <a:pt x="0" y="93386"/>
                </a:lnTo>
                <a:lnTo>
                  <a:pt x="30880" y="81860"/>
                </a:lnTo>
                <a:lnTo>
                  <a:pt x="71711" y="120383"/>
                </a:lnTo>
                <a:cubicBezTo>
                  <a:pt x="111339" y="147325"/>
                  <a:pt x="162289" y="164341"/>
                  <a:pt x="213238" y="162450"/>
                </a:cubicBezTo>
                <a:cubicBezTo>
                  <a:pt x="363257" y="156778"/>
                  <a:pt x="453834" y="57518"/>
                  <a:pt x="489747" y="8243"/>
                </a:cubicBezTo>
                <a:lnTo>
                  <a:pt x="494202" y="1668"/>
                </a:lnTo>
                <a:lnTo>
                  <a:pt x="517811" y="0"/>
                </a:lnTo>
                <a:close/>
              </a:path>
            </a:pathLst>
          </a:custGeom>
          <a:gradFill>
            <a:gsLst>
              <a:gs pos="62000">
                <a:srgbClr val="FCECD8"/>
              </a:gs>
              <a:gs pos="0">
                <a:srgbClr val="CA8B5D"/>
              </a:gs>
              <a:gs pos="24000">
                <a:srgbClr val="E9C4A9">
                  <a:alpha val="47843"/>
                </a:srgbClr>
              </a:gs>
            </a:gsLst>
            <a:lin ang="90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sp>
        <p:nvSpPr>
          <p:cNvPr id="75" name="任意多边形 74"/>
          <p:cNvSpPr>
            <a:spLocks/>
          </p:cNvSpPr>
          <p:nvPr/>
        </p:nvSpPr>
        <p:spPr bwMode="auto">
          <a:xfrm>
            <a:off x="7938850" y="4975979"/>
            <a:ext cx="746895" cy="957596"/>
          </a:xfrm>
          <a:custGeom>
            <a:avLst/>
            <a:gdLst>
              <a:gd name="connsiteX0" fmla="*/ 260016 w 703608"/>
              <a:gd name="connsiteY0" fmla="*/ 0 h 989685"/>
              <a:gd name="connsiteX1" fmla="*/ 278928 w 703608"/>
              <a:gd name="connsiteY1" fmla="*/ 22367 h 989685"/>
              <a:gd name="connsiteX2" fmla="*/ 533493 w 703608"/>
              <a:gd name="connsiteY2" fmla="*/ 143857 h 989685"/>
              <a:gd name="connsiteX3" fmla="*/ 662754 w 703608"/>
              <a:gd name="connsiteY3" fmla="*/ 102735 h 989685"/>
              <a:gd name="connsiteX4" fmla="*/ 703608 w 703608"/>
              <a:gd name="connsiteY4" fmla="*/ 69455 h 989685"/>
              <a:gd name="connsiteX5" fmla="*/ 694274 w 703608"/>
              <a:gd name="connsiteY5" fmla="*/ 84770 h 989685"/>
              <a:gd name="connsiteX6" fmla="*/ 273051 w 703608"/>
              <a:gd name="connsiteY6" fmla="*/ 764150 h 989685"/>
              <a:gd name="connsiteX7" fmla="*/ 209725 w 703608"/>
              <a:gd name="connsiteY7" fmla="*/ 865909 h 989685"/>
              <a:gd name="connsiteX8" fmla="*/ 208982 w 703608"/>
              <a:gd name="connsiteY8" fmla="*/ 867001 h 989685"/>
              <a:gd name="connsiteX9" fmla="*/ 178731 w 703608"/>
              <a:gd name="connsiteY9" fmla="*/ 911468 h 989685"/>
              <a:gd name="connsiteX10" fmla="*/ 70352 w 703608"/>
              <a:gd name="connsiteY10" fmla="*/ 958898 h 989685"/>
              <a:gd name="connsiteX11" fmla="*/ 0 w 703608"/>
              <a:gd name="connsiteY11" fmla="*/ 989685 h 989685"/>
              <a:gd name="connsiteX0" fmla="*/ 233050 w 703608"/>
              <a:gd name="connsiteY0" fmla="*/ 88054 h 967706"/>
              <a:gd name="connsiteX1" fmla="*/ 278928 w 703608"/>
              <a:gd name="connsiteY1" fmla="*/ 388 h 967706"/>
              <a:gd name="connsiteX2" fmla="*/ 533493 w 703608"/>
              <a:gd name="connsiteY2" fmla="*/ 121878 h 967706"/>
              <a:gd name="connsiteX3" fmla="*/ 662754 w 703608"/>
              <a:gd name="connsiteY3" fmla="*/ 80756 h 967706"/>
              <a:gd name="connsiteX4" fmla="*/ 703608 w 703608"/>
              <a:gd name="connsiteY4" fmla="*/ 47476 h 967706"/>
              <a:gd name="connsiteX5" fmla="*/ 694274 w 703608"/>
              <a:gd name="connsiteY5" fmla="*/ 62791 h 967706"/>
              <a:gd name="connsiteX6" fmla="*/ 273051 w 703608"/>
              <a:gd name="connsiteY6" fmla="*/ 742171 h 967706"/>
              <a:gd name="connsiteX7" fmla="*/ 209725 w 703608"/>
              <a:gd name="connsiteY7" fmla="*/ 843930 h 967706"/>
              <a:gd name="connsiteX8" fmla="*/ 208982 w 703608"/>
              <a:gd name="connsiteY8" fmla="*/ 845022 h 967706"/>
              <a:gd name="connsiteX9" fmla="*/ 178731 w 703608"/>
              <a:gd name="connsiteY9" fmla="*/ 889489 h 967706"/>
              <a:gd name="connsiteX10" fmla="*/ 70352 w 703608"/>
              <a:gd name="connsiteY10" fmla="*/ 936919 h 967706"/>
              <a:gd name="connsiteX11" fmla="*/ 0 w 703608"/>
              <a:gd name="connsiteY11" fmla="*/ 967706 h 967706"/>
              <a:gd name="connsiteX12" fmla="*/ 233050 w 703608"/>
              <a:gd name="connsiteY12" fmla="*/ 88054 h 967706"/>
              <a:gd name="connsiteX0" fmla="*/ 233050 w 703608"/>
              <a:gd name="connsiteY0" fmla="*/ 40578 h 920230"/>
              <a:gd name="connsiteX1" fmla="*/ 305894 w 703608"/>
              <a:gd name="connsiteY1" fmla="*/ 40021 h 920230"/>
              <a:gd name="connsiteX2" fmla="*/ 533493 w 703608"/>
              <a:gd name="connsiteY2" fmla="*/ 74402 h 920230"/>
              <a:gd name="connsiteX3" fmla="*/ 662754 w 703608"/>
              <a:gd name="connsiteY3" fmla="*/ 33280 h 920230"/>
              <a:gd name="connsiteX4" fmla="*/ 703608 w 703608"/>
              <a:gd name="connsiteY4" fmla="*/ 0 h 920230"/>
              <a:gd name="connsiteX5" fmla="*/ 694274 w 703608"/>
              <a:gd name="connsiteY5" fmla="*/ 15315 h 920230"/>
              <a:gd name="connsiteX6" fmla="*/ 273051 w 703608"/>
              <a:gd name="connsiteY6" fmla="*/ 694695 h 920230"/>
              <a:gd name="connsiteX7" fmla="*/ 209725 w 703608"/>
              <a:gd name="connsiteY7" fmla="*/ 796454 h 920230"/>
              <a:gd name="connsiteX8" fmla="*/ 208982 w 703608"/>
              <a:gd name="connsiteY8" fmla="*/ 797546 h 920230"/>
              <a:gd name="connsiteX9" fmla="*/ 178731 w 703608"/>
              <a:gd name="connsiteY9" fmla="*/ 842013 h 920230"/>
              <a:gd name="connsiteX10" fmla="*/ 70352 w 703608"/>
              <a:gd name="connsiteY10" fmla="*/ 889443 h 920230"/>
              <a:gd name="connsiteX11" fmla="*/ 0 w 703608"/>
              <a:gd name="connsiteY11" fmla="*/ 920230 h 920230"/>
              <a:gd name="connsiteX12" fmla="*/ 233050 w 703608"/>
              <a:gd name="connsiteY12" fmla="*/ 40578 h 920230"/>
              <a:gd name="connsiteX0" fmla="*/ 233050 w 703608"/>
              <a:gd name="connsiteY0" fmla="*/ 40578 h 920230"/>
              <a:gd name="connsiteX1" fmla="*/ 301400 w 703608"/>
              <a:gd name="connsiteY1" fmla="*/ 81283 h 920230"/>
              <a:gd name="connsiteX2" fmla="*/ 533493 w 703608"/>
              <a:gd name="connsiteY2" fmla="*/ 74402 h 920230"/>
              <a:gd name="connsiteX3" fmla="*/ 662754 w 703608"/>
              <a:gd name="connsiteY3" fmla="*/ 33280 h 920230"/>
              <a:gd name="connsiteX4" fmla="*/ 703608 w 703608"/>
              <a:gd name="connsiteY4" fmla="*/ 0 h 920230"/>
              <a:gd name="connsiteX5" fmla="*/ 694274 w 703608"/>
              <a:gd name="connsiteY5" fmla="*/ 15315 h 920230"/>
              <a:gd name="connsiteX6" fmla="*/ 273051 w 703608"/>
              <a:gd name="connsiteY6" fmla="*/ 694695 h 920230"/>
              <a:gd name="connsiteX7" fmla="*/ 209725 w 703608"/>
              <a:gd name="connsiteY7" fmla="*/ 796454 h 920230"/>
              <a:gd name="connsiteX8" fmla="*/ 208982 w 703608"/>
              <a:gd name="connsiteY8" fmla="*/ 797546 h 920230"/>
              <a:gd name="connsiteX9" fmla="*/ 178731 w 703608"/>
              <a:gd name="connsiteY9" fmla="*/ 842013 h 920230"/>
              <a:gd name="connsiteX10" fmla="*/ 70352 w 703608"/>
              <a:gd name="connsiteY10" fmla="*/ 889443 h 920230"/>
              <a:gd name="connsiteX11" fmla="*/ 0 w 703608"/>
              <a:gd name="connsiteY11" fmla="*/ 920230 h 920230"/>
              <a:gd name="connsiteX12" fmla="*/ 233050 w 703608"/>
              <a:gd name="connsiteY12" fmla="*/ 40578 h 920230"/>
              <a:gd name="connsiteX0" fmla="*/ 233050 w 703608"/>
              <a:gd name="connsiteY0" fmla="*/ 40578 h 920230"/>
              <a:gd name="connsiteX1" fmla="*/ 296906 w 703608"/>
              <a:gd name="connsiteY1" fmla="*/ 90453 h 920230"/>
              <a:gd name="connsiteX2" fmla="*/ 533493 w 703608"/>
              <a:gd name="connsiteY2" fmla="*/ 74402 h 920230"/>
              <a:gd name="connsiteX3" fmla="*/ 662754 w 703608"/>
              <a:gd name="connsiteY3" fmla="*/ 33280 h 920230"/>
              <a:gd name="connsiteX4" fmla="*/ 703608 w 703608"/>
              <a:gd name="connsiteY4" fmla="*/ 0 h 920230"/>
              <a:gd name="connsiteX5" fmla="*/ 694274 w 703608"/>
              <a:gd name="connsiteY5" fmla="*/ 15315 h 920230"/>
              <a:gd name="connsiteX6" fmla="*/ 273051 w 703608"/>
              <a:gd name="connsiteY6" fmla="*/ 694695 h 920230"/>
              <a:gd name="connsiteX7" fmla="*/ 209725 w 703608"/>
              <a:gd name="connsiteY7" fmla="*/ 796454 h 920230"/>
              <a:gd name="connsiteX8" fmla="*/ 208982 w 703608"/>
              <a:gd name="connsiteY8" fmla="*/ 797546 h 920230"/>
              <a:gd name="connsiteX9" fmla="*/ 178731 w 703608"/>
              <a:gd name="connsiteY9" fmla="*/ 842013 h 920230"/>
              <a:gd name="connsiteX10" fmla="*/ 70352 w 703608"/>
              <a:gd name="connsiteY10" fmla="*/ 889443 h 920230"/>
              <a:gd name="connsiteX11" fmla="*/ 0 w 703608"/>
              <a:gd name="connsiteY11" fmla="*/ 920230 h 920230"/>
              <a:gd name="connsiteX12" fmla="*/ 233050 w 703608"/>
              <a:gd name="connsiteY12" fmla="*/ 40578 h 920230"/>
              <a:gd name="connsiteX0" fmla="*/ 233050 w 703608"/>
              <a:gd name="connsiteY0" fmla="*/ 40578 h 920230"/>
              <a:gd name="connsiteX1" fmla="*/ 364322 w 703608"/>
              <a:gd name="connsiteY1" fmla="*/ 122545 h 920230"/>
              <a:gd name="connsiteX2" fmla="*/ 533493 w 703608"/>
              <a:gd name="connsiteY2" fmla="*/ 74402 h 920230"/>
              <a:gd name="connsiteX3" fmla="*/ 662754 w 703608"/>
              <a:gd name="connsiteY3" fmla="*/ 33280 h 920230"/>
              <a:gd name="connsiteX4" fmla="*/ 703608 w 703608"/>
              <a:gd name="connsiteY4" fmla="*/ 0 h 920230"/>
              <a:gd name="connsiteX5" fmla="*/ 694274 w 703608"/>
              <a:gd name="connsiteY5" fmla="*/ 15315 h 920230"/>
              <a:gd name="connsiteX6" fmla="*/ 273051 w 703608"/>
              <a:gd name="connsiteY6" fmla="*/ 694695 h 920230"/>
              <a:gd name="connsiteX7" fmla="*/ 209725 w 703608"/>
              <a:gd name="connsiteY7" fmla="*/ 796454 h 920230"/>
              <a:gd name="connsiteX8" fmla="*/ 208982 w 703608"/>
              <a:gd name="connsiteY8" fmla="*/ 797546 h 920230"/>
              <a:gd name="connsiteX9" fmla="*/ 178731 w 703608"/>
              <a:gd name="connsiteY9" fmla="*/ 842013 h 920230"/>
              <a:gd name="connsiteX10" fmla="*/ 70352 w 703608"/>
              <a:gd name="connsiteY10" fmla="*/ 889443 h 920230"/>
              <a:gd name="connsiteX11" fmla="*/ 0 w 703608"/>
              <a:gd name="connsiteY11" fmla="*/ 920230 h 920230"/>
              <a:gd name="connsiteX12" fmla="*/ 233050 w 703608"/>
              <a:gd name="connsiteY12" fmla="*/ 40578 h 920230"/>
              <a:gd name="connsiteX0" fmla="*/ 233050 w 703608"/>
              <a:gd name="connsiteY0" fmla="*/ 40578 h 920230"/>
              <a:gd name="connsiteX1" fmla="*/ 364322 w 703608"/>
              <a:gd name="connsiteY1" fmla="*/ 122545 h 920230"/>
              <a:gd name="connsiteX2" fmla="*/ 537987 w 703608"/>
              <a:gd name="connsiteY2" fmla="*/ 101910 h 920230"/>
              <a:gd name="connsiteX3" fmla="*/ 662754 w 703608"/>
              <a:gd name="connsiteY3" fmla="*/ 33280 h 920230"/>
              <a:gd name="connsiteX4" fmla="*/ 703608 w 703608"/>
              <a:gd name="connsiteY4" fmla="*/ 0 h 920230"/>
              <a:gd name="connsiteX5" fmla="*/ 694274 w 703608"/>
              <a:gd name="connsiteY5" fmla="*/ 15315 h 920230"/>
              <a:gd name="connsiteX6" fmla="*/ 273051 w 703608"/>
              <a:gd name="connsiteY6" fmla="*/ 694695 h 920230"/>
              <a:gd name="connsiteX7" fmla="*/ 209725 w 703608"/>
              <a:gd name="connsiteY7" fmla="*/ 796454 h 920230"/>
              <a:gd name="connsiteX8" fmla="*/ 208982 w 703608"/>
              <a:gd name="connsiteY8" fmla="*/ 797546 h 920230"/>
              <a:gd name="connsiteX9" fmla="*/ 178731 w 703608"/>
              <a:gd name="connsiteY9" fmla="*/ 842013 h 920230"/>
              <a:gd name="connsiteX10" fmla="*/ 70352 w 703608"/>
              <a:gd name="connsiteY10" fmla="*/ 889443 h 920230"/>
              <a:gd name="connsiteX11" fmla="*/ 0 w 703608"/>
              <a:gd name="connsiteY11" fmla="*/ 920230 h 920230"/>
              <a:gd name="connsiteX12" fmla="*/ 233050 w 703608"/>
              <a:gd name="connsiteY12" fmla="*/ 40578 h 9202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703608" h="920230">
                <a:moveTo>
                  <a:pt x="233050" y="40578"/>
                </a:moveTo>
                <a:cubicBezTo>
                  <a:pt x="239354" y="48034"/>
                  <a:pt x="358018" y="115089"/>
                  <a:pt x="364322" y="122545"/>
                </a:cubicBezTo>
                <a:cubicBezTo>
                  <a:pt x="412198" y="174612"/>
                  <a:pt x="488248" y="116788"/>
                  <a:pt x="537987" y="101910"/>
                </a:cubicBezTo>
                <a:cubicBezTo>
                  <a:pt x="587726" y="87033"/>
                  <a:pt x="623127" y="58332"/>
                  <a:pt x="662754" y="33280"/>
                </a:cubicBezTo>
                <a:lnTo>
                  <a:pt x="703608" y="0"/>
                </a:lnTo>
                <a:lnTo>
                  <a:pt x="694274" y="15315"/>
                </a:lnTo>
                <a:cubicBezTo>
                  <a:pt x="617851" y="140003"/>
                  <a:pt x="440494" y="425564"/>
                  <a:pt x="273051" y="694695"/>
                </a:cubicBezTo>
                <a:lnTo>
                  <a:pt x="209725" y="796454"/>
                </a:lnTo>
                <a:lnTo>
                  <a:pt x="208982" y="797546"/>
                </a:lnTo>
                <a:lnTo>
                  <a:pt x="178731" y="842013"/>
                </a:lnTo>
                <a:lnTo>
                  <a:pt x="70352" y="889443"/>
                </a:lnTo>
                <a:lnTo>
                  <a:pt x="0" y="920230"/>
                </a:lnTo>
                <a:cubicBezTo>
                  <a:pt x="86672" y="590335"/>
                  <a:pt x="146378" y="370473"/>
                  <a:pt x="233050" y="40578"/>
                </a:cubicBezTo>
                <a:close/>
              </a:path>
            </a:pathLst>
          </a:custGeom>
          <a:gradFill>
            <a:gsLst>
              <a:gs pos="0">
                <a:srgbClr val="FCECD8"/>
              </a:gs>
              <a:gs pos="100000">
                <a:srgbClr val="CA8B5D"/>
              </a:gs>
              <a:gs pos="66000">
                <a:srgbClr val="E9C4A9">
                  <a:alpha val="25000"/>
                </a:srgbClr>
              </a:gs>
            </a:gsLst>
            <a:lin ang="12000000" scaled="0"/>
          </a:gradFill>
          <a:ln>
            <a:noFill/>
          </a:ln>
          <a:effectLst>
            <a:softEdge rad="63500"/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zh-CN" altLang="en-US" sz="2400">
              <a:solidFill>
                <a:prstClr val="black"/>
              </a:solidFill>
            </a:endParaRPr>
          </a:p>
        </p:txBody>
      </p:sp>
      <p:pic>
        <p:nvPicPr>
          <p:cNvPr id="183" name="图片 182"/>
          <p:cNvPicPr>
            <a:picLocks noChangeAspect="1"/>
          </p:cNvPicPr>
          <p:nvPr/>
        </p:nvPicPr>
        <p:blipFill rotWithShape="1">
          <a:blip r:embed="rId3">
            <a:biLevel thresh="75000"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flipV="1">
            <a:off x="6000369" y="6012810"/>
            <a:ext cx="3775449" cy="91727"/>
          </a:xfrm>
          <a:prstGeom prst="rect">
            <a:avLst/>
          </a:prstGeom>
        </p:spPr>
      </p:pic>
      <p:sp>
        <p:nvSpPr>
          <p:cNvPr id="1058" name="饼形 1057"/>
          <p:cNvSpPr/>
          <p:nvPr/>
        </p:nvSpPr>
        <p:spPr>
          <a:xfrm>
            <a:off x="7427941" y="5653233"/>
            <a:ext cx="890201" cy="890201"/>
          </a:xfrm>
          <a:prstGeom prst="pie">
            <a:avLst>
              <a:gd name="adj1" fmla="val 14222001"/>
              <a:gd name="adj2" fmla="val 18346834"/>
            </a:avLst>
          </a:prstGeom>
          <a:gradFill>
            <a:gsLst>
              <a:gs pos="0">
                <a:schemeClr val="bg1">
                  <a:lumMod val="65000"/>
                </a:schemeClr>
              </a:gs>
              <a:gs pos="100000">
                <a:schemeClr val="tx1">
                  <a:lumMod val="65000"/>
                  <a:lumOff val="35000"/>
                </a:schemeClr>
              </a:gs>
              <a:gs pos="61000">
                <a:schemeClr val="tx1">
                  <a:lumMod val="85000"/>
                  <a:lumOff val="1500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black"/>
              </a:solidFill>
            </a:endParaRPr>
          </a:p>
        </p:txBody>
      </p:sp>
      <p:grpSp>
        <p:nvGrpSpPr>
          <p:cNvPr id="24" name="Group 24"/>
          <p:cNvGrpSpPr>
            <a:grpSpLocks noChangeAspect="1"/>
          </p:cNvGrpSpPr>
          <p:nvPr/>
        </p:nvGrpSpPr>
        <p:grpSpPr bwMode="auto">
          <a:xfrm>
            <a:off x="7658336" y="5686086"/>
            <a:ext cx="415953" cy="401137"/>
            <a:chOff x="3644" y="1995"/>
            <a:chExt cx="365" cy="352"/>
          </a:xfrm>
        </p:grpSpPr>
        <p:sp>
          <p:nvSpPr>
            <p:cNvPr id="27" name="Freeform 27"/>
            <p:cNvSpPr>
              <a:spLocks/>
            </p:cNvSpPr>
            <p:nvPr/>
          </p:nvSpPr>
          <p:spPr bwMode="auto">
            <a:xfrm>
              <a:off x="3644" y="2002"/>
              <a:ext cx="184" cy="343"/>
            </a:xfrm>
            <a:custGeom>
              <a:avLst/>
              <a:gdLst>
                <a:gd name="T0" fmla="*/ 77 w 77"/>
                <a:gd name="T1" fmla="*/ 143 h 143"/>
                <a:gd name="T2" fmla="*/ 0 w 77"/>
                <a:gd name="T3" fmla="*/ 10 h 143"/>
                <a:gd name="T4" fmla="*/ 47 w 77"/>
                <a:gd name="T5" fmla="*/ 0 h 143"/>
                <a:gd name="T6" fmla="*/ 77 w 77"/>
                <a:gd name="T7" fmla="*/ 143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7" h="143">
                  <a:moveTo>
                    <a:pt x="77" y="143"/>
                  </a:moveTo>
                  <a:cubicBezTo>
                    <a:pt x="77" y="143"/>
                    <a:pt x="6" y="18"/>
                    <a:pt x="0" y="10"/>
                  </a:cubicBezTo>
                  <a:cubicBezTo>
                    <a:pt x="14" y="2"/>
                    <a:pt x="47" y="0"/>
                    <a:pt x="47" y="0"/>
                  </a:cubicBezTo>
                  <a:lnTo>
                    <a:pt x="77" y="143"/>
                  </a:ln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" name="Freeform 28"/>
            <p:cNvSpPr>
              <a:spLocks/>
            </p:cNvSpPr>
            <p:nvPr/>
          </p:nvSpPr>
          <p:spPr bwMode="auto">
            <a:xfrm>
              <a:off x="3840" y="1995"/>
              <a:ext cx="169" cy="352"/>
            </a:xfrm>
            <a:custGeom>
              <a:avLst/>
              <a:gdLst>
                <a:gd name="T0" fmla="*/ 0 w 71"/>
                <a:gd name="T1" fmla="*/ 147 h 147"/>
                <a:gd name="T2" fmla="*/ 71 w 71"/>
                <a:gd name="T3" fmla="*/ 9 h 147"/>
                <a:gd name="T4" fmla="*/ 32 w 71"/>
                <a:gd name="T5" fmla="*/ 0 h 147"/>
                <a:gd name="T6" fmla="*/ 0 w 71"/>
                <a:gd name="T7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1" h="147">
                  <a:moveTo>
                    <a:pt x="0" y="147"/>
                  </a:moveTo>
                  <a:cubicBezTo>
                    <a:pt x="0" y="147"/>
                    <a:pt x="62" y="27"/>
                    <a:pt x="71" y="9"/>
                  </a:cubicBezTo>
                  <a:cubicBezTo>
                    <a:pt x="53" y="1"/>
                    <a:pt x="32" y="0"/>
                    <a:pt x="32" y="0"/>
                  </a:cubicBezTo>
                  <a:lnTo>
                    <a:pt x="0" y="147"/>
                  </a:lnTo>
                  <a:close/>
                </a:path>
              </a:pathLst>
            </a:custGeom>
            <a:gradFill>
              <a:gsLst>
                <a:gs pos="100000">
                  <a:schemeClr val="bg1">
                    <a:lumMod val="65000"/>
                  </a:schemeClr>
                </a:gs>
                <a:gs pos="0">
                  <a:schemeClr val="tx1">
                    <a:lumMod val="75000"/>
                    <a:lumOff val="25000"/>
                  </a:schemeClr>
                </a:gs>
              </a:gsLst>
              <a:lin ang="12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184" name="直角三角形 69"/>
          <p:cNvSpPr/>
          <p:nvPr/>
        </p:nvSpPr>
        <p:spPr>
          <a:xfrm flipH="1">
            <a:off x="7544628" y="5363535"/>
            <a:ext cx="2888363" cy="737871"/>
          </a:xfrm>
          <a:custGeom>
            <a:avLst/>
            <a:gdLst>
              <a:gd name="connsiteX0" fmla="*/ 0 w 1994637"/>
              <a:gd name="connsiteY0" fmla="*/ 328931 h 328931"/>
              <a:gd name="connsiteX1" fmla="*/ 0 w 1994637"/>
              <a:gd name="connsiteY1" fmla="*/ 0 h 328931"/>
              <a:gd name="connsiteX2" fmla="*/ 1994637 w 1994637"/>
              <a:gd name="connsiteY2" fmla="*/ 328931 h 328931"/>
              <a:gd name="connsiteX3" fmla="*/ 0 w 1994637"/>
              <a:gd name="connsiteY3" fmla="*/ 328931 h 328931"/>
              <a:gd name="connsiteX0" fmla="*/ 196850 w 2191487"/>
              <a:gd name="connsiteY0" fmla="*/ 278131 h 278131"/>
              <a:gd name="connsiteX1" fmla="*/ 0 w 2191487"/>
              <a:gd name="connsiteY1" fmla="*/ 0 h 278131"/>
              <a:gd name="connsiteX2" fmla="*/ 2191487 w 2191487"/>
              <a:gd name="connsiteY2" fmla="*/ 278131 h 278131"/>
              <a:gd name="connsiteX3" fmla="*/ 196850 w 2191487"/>
              <a:gd name="connsiteY3" fmla="*/ 278131 h 278131"/>
              <a:gd name="connsiteX0" fmla="*/ 273050 w 2267687"/>
              <a:gd name="connsiteY0" fmla="*/ 290831 h 290831"/>
              <a:gd name="connsiteX1" fmla="*/ 0 w 2267687"/>
              <a:gd name="connsiteY1" fmla="*/ 0 h 290831"/>
              <a:gd name="connsiteX2" fmla="*/ 2267687 w 2267687"/>
              <a:gd name="connsiteY2" fmla="*/ 290831 h 290831"/>
              <a:gd name="connsiteX3" fmla="*/ 273050 w 2267687"/>
              <a:gd name="connsiteY3" fmla="*/ 290831 h 290831"/>
              <a:gd name="connsiteX0" fmla="*/ 174418 w 2267687"/>
              <a:gd name="connsiteY0" fmla="*/ 303531 h 303531"/>
              <a:gd name="connsiteX1" fmla="*/ 0 w 2267687"/>
              <a:gd name="connsiteY1" fmla="*/ 0 h 303531"/>
              <a:gd name="connsiteX2" fmla="*/ 2267687 w 2267687"/>
              <a:gd name="connsiteY2" fmla="*/ 290831 h 303531"/>
              <a:gd name="connsiteX3" fmla="*/ 174418 w 2267687"/>
              <a:gd name="connsiteY3" fmla="*/ 303531 h 303531"/>
              <a:gd name="connsiteX0" fmla="*/ 172657 w 2265926"/>
              <a:gd name="connsiteY0" fmla="*/ 316231 h 316231"/>
              <a:gd name="connsiteX1" fmla="*/ 0 w 2265926"/>
              <a:gd name="connsiteY1" fmla="*/ 0 h 316231"/>
              <a:gd name="connsiteX2" fmla="*/ 2265926 w 2265926"/>
              <a:gd name="connsiteY2" fmla="*/ 303531 h 316231"/>
              <a:gd name="connsiteX3" fmla="*/ 172657 w 2265926"/>
              <a:gd name="connsiteY3" fmla="*/ 316231 h 316231"/>
              <a:gd name="connsiteX0" fmla="*/ 198019 w 2291288"/>
              <a:gd name="connsiteY0" fmla="*/ 666751 h 666751"/>
              <a:gd name="connsiteX1" fmla="*/ 0 w 2291288"/>
              <a:gd name="connsiteY1" fmla="*/ 0 h 666751"/>
              <a:gd name="connsiteX2" fmla="*/ 2291288 w 2291288"/>
              <a:gd name="connsiteY2" fmla="*/ 654051 h 666751"/>
              <a:gd name="connsiteX3" fmla="*/ 198019 w 2291288"/>
              <a:gd name="connsiteY3" fmla="*/ 666751 h 666751"/>
              <a:gd name="connsiteX0" fmla="*/ 747539 w 2291288"/>
              <a:gd name="connsiteY0" fmla="*/ 643891 h 654051"/>
              <a:gd name="connsiteX1" fmla="*/ 0 w 2291288"/>
              <a:gd name="connsiteY1" fmla="*/ 0 h 654051"/>
              <a:gd name="connsiteX2" fmla="*/ 2291288 w 2291288"/>
              <a:gd name="connsiteY2" fmla="*/ 654051 h 654051"/>
              <a:gd name="connsiteX3" fmla="*/ 747539 w 2291288"/>
              <a:gd name="connsiteY3" fmla="*/ 643891 h 654051"/>
              <a:gd name="connsiteX0" fmla="*/ 71207 w 1614956"/>
              <a:gd name="connsiteY0" fmla="*/ 453391 h 463551"/>
              <a:gd name="connsiteX1" fmla="*/ 0 w 1614956"/>
              <a:gd name="connsiteY1" fmla="*/ 0 h 463551"/>
              <a:gd name="connsiteX2" fmla="*/ 1614956 w 1614956"/>
              <a:gd name="connsiteY2" fmla="*/ 463551 h 463551"/>
              <a:gd name="connsiteX3" fmla="*/ 71207 w 1614956"/>
              <a:gd name="connsiteY3" fmla="*/ 453391 h 463551"/>
              <a:gd name="connsiteX0" fmla="*/ 58526 w 1602275"/>
              <a:gd name="connsiteY0" fmla="*/ 727711 h 737871"/>
              <a:gd name="connsiteX1" fmla="*/ 0 w 1602275"/>
              <a:gd name="connsiteY1" fmla="*/ 0 h 737871"/>
              <a:gd name="connsiteX2" fmla="*/ 1602275 w 1602275"/>
              <a:gd name="connsiteY2" fmla="*/ 737871 h 737871"/>
              <a:gd name="connsiteX3" fmla="*/ 58526 w 1602275"/>
              <a:gd name="connsiteY3" fmla="*/ 727711 h 7378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602275" h="737871">
                <a:moveTo>
                  <a:pt x="58526" y="727711"/>
                </a:moveTo>
                <a:lnTo>
                  <a:pt x="0" y="0"/>
                </a:lnTo>
                <a:lnTo>
                  <a:pt x="1602275" y="737871"/>
                </a:lnTo>
                <a:lnTo>
                  <a:pt x="58526" y="727711"/>
                </a:lnTo>
                <a:close/>
              </a:path>
            </a:pathLst>
          </a:custGeom>
          <a:gradFill>
            <a:gsLst>
              <a:gs pos="100000">
                <a:schemeClr val="bg1">
                  <a:lumMod val="50000"/>
                  <a:alpha val="44000"/>
                </a:schemeClr>
              </a:gs>
              <a:gs pos="0">
                <a:srgbClr val="F3F3F3">
                  <a:alpha val="12000"/>
                </a:srgbClr>
              </a:gs>
            </a:gsLst>
            <a:lin ang="0" scaled="0"/>
          </a:gradFill>
          <a:ln>
            <a:noFill/>
          </a:ln>
          <a:effectLst>
            <a:softEdge rad="381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grpSp>
        <p:nvGrpSpPr>
          <p:cNvPr id="1157" name="组合 1156"/>
          <p:cNvGrpSpPr/>
          <p:nvPr/>
        </p:nvGrpSpPr>
        <p:grpSpPr>
          <a:xfrm>
            <a:off x="4953813" y="1375437"/>
            <a:ext cx="464443" cy="539225"/>
            <a:chOff x="3267075" y="2523213"/>
            <a:chExt cx="561976" cy="652463"/>
          </a:xfrm>
          <a:effectLst>
            <a:reflection blurRad="6350" stA="50000" endA="300" endPos="55000" dir="5400000" sy="-100000" algn="bl" rotWithShape="0"/>
          </a:effectLst>
        </p:grpSpPr>
        <p:sp>
          <p:nvSpPr>
            <p:cNvPr id="138" name="Freeform 153"/>
            <p:cNvSpPr>
              <a:spLocks/>
            </p:cNvSpPr>
            <p:nvPr/>
          </p:nvSpPr>
          <p:spPr bwMode="auto">
            <a:xfrm>
              <a:off x="3671888" y="2596238"/>
              <a:ext cx="80963" cy="82550"/>
            </a:xfrm>
            <a:custGeom>
              <a:avLst/>
              <a:gdLst>
                <a:gd name="T0" fmla="*/ 7 w 21"/>
                <a:gd name="T1" fmla="*/ 22 h 22"/>
                <a:gd name="T2" fmla="*/ 20 w 21"/>
                <a:gd name="T3" fmla="*/ 9 h 22"/>
                <a:gd name="T4" fmla="*/ 20 w 21"/>
                <a:gd name="T5" fmla="*/ 2 h 22"/>
                <a:gd name="T6" fmla="*/ 13 w 21"/>
                <a:gd name="T7" fmla="*/ 2 h 22"/>
                <a:gd name="T8" fmla="*/ 0 w 21"/>
                <a:gd name="T9" fmla="*/ 14 h 22"/>
                <a:gd name="T10" fmla="*/ 7 w 21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7" y="22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1" y="7"/>
                    <a:pt x="21" y="4"/>
                    <a:pt x="20" y="2"/>
                  </a:cubicBezTo>
                  <a:cubicBezTo>
                    <a:pt x="18" y="0"/>
                    <a:pt x="15" y="0"/>
                    <a:pt x="13" y="2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3" y="17"/>
                    <a:pt x="5" y="19"/>
                    <a:pt x="7" y="22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39" name="Freeform 154"/>
            <p:cNvSpPr>
              <a:spLocks/>
            </p:cNvSpPr>
            <p:nvPr/>
          </p:nvSpPr>
          <p:spPr bwMode="auto">
            <a:xfrm>
              <a:off x="3530600" y="2523213"/>
              <a:ext cx="38100" cy="80963"/>
            </a:xfrm>
            <a:custGeom>
              <a:avLst/>
              <a:gdLst>
                <a:gd name="T0" fmla="*/ 5 w 10"/>
                <a:gd name="T1" fmla="*/ 21 h 21"/>
                <a:gd name="T2" fmla="*/ 5 w 10"/>
                <a:gd name="T3" fmla="*/ 21 h 21"/>
                <a:gd name="T4" fmla="*/ 10 w 10"/>
                <a:gd name="T5" fmla="*/ 21 h 21"/>
                <a:gd name="T6" fmla="*/ 10 w 10"/>
                <a:gd name="T7" fmla="*/ 5 h 21"/>
                <a:gd name="T8" fmla="*/ 5 w 10"/>
                <a:gd name="T9" fmla="*/ 0 h 21"/>
                <a:gd name="T10" fmla="*/ 0 w 10"/>
                <a:gd name="T11" fmla="*/ 5 h 21"/>
                <a:gd name="T12" fmla="*/ 0 w 10"/>
                <a:gd name="T13" fmla="*/ 21 h 21"/>
                <a:gd name="T14" fmla="*/ 4 w 10"/>
                <a:gd name="T15" fmla="*/ 21 h 21"/>
                <a:gd name="T16" fmla="*/ 5 w 10"/>
                <a:gd name="T17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21">
                  <a:moveTo>
                    <a:pt x="5" y="21"/>
                  </a:moveTo>
                  <a:cubicBezTo>
                    <a:pt x="5" y="21"/>
                    <a:pt x="5" y="21"/>
                    <a:pt x="5" y="21"/>
                  </a:cubicBezTo>
                  <a:cubicBezTo>
                    <a:pt x="6" y="21"/>
                    <a:pt x="8" y="21"/>
                    <a:pt x="10" y="21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2"/>
                    <a:pt x="7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" y="21"/>
                    <a:pt x="3" y="21"/>
                    <a:pt x="4" y="21"/>
                  </a:cubicBezTo>
                  <a:lnTo>
                    <a:pt x="5" y="21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0" name="Freeform 155"/>
            <p:cNvSpPr>
              <a:spLocks/>
            </p:cNvSpPr>
            <p:nvPr/>
          </p:nvSpPr>
          <p:spPr bwMode="auto">
            <a:xfrm>
              <a:off x="3343275" y="2596238"/>
              <a:ext cx="80963" cy="82550"/>
            </a:xfrm>
            <a:custGeom>
              <a:avLst/>
              <a:gdLst>
                <a:gd name="T0" fmla="*/ 14 w 21"/>
                <a:gd name="T1" fmla="*/ 22 h 22"/>
                <a:gd name="T2" fmla="*/ 21 w 21"/>
                <a:gd name="T3" fmla="*/ 14 h 22"/>
                <a:gd name="T4" fmla="*/ 9 w 21"/>
                <a:gd name="T5" fmla="*/ 2 h 22"/>
                <a:gd name="T6" fmla="*/ 2 w 21"/>
                <a:gd name="T7" fmla="*/ 2 h 22"/>
                <a:gd name="T8" fmla="*/ 2 w 21"/>
                <a:gd name="T9" fmla="*/ 9 h 22"/>
                <a:gd name="T10" fmla="*/ 14 w 21"/>
                <a:gd name="T11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22">
                  <a:moveTo>
                    <a:pt x="14" y="22"/>
                  </a:moveTo>
                  <a:cubicBezTo>
                    <a:pt x="16" y="19"/>
                    <a:pt x="18" y="17"/>
                    <a:pt x="21" y="1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0"/>
                    <a:pt x="4" y="0"/>
                    <a:pt x="2" y="2"/>
                  </a:cubicBezTo>
                  <a:cubicBezTo>
                    <a:pt x="0" y="4"/>
                    <a:pt x="0" y="7"/>
                    <a:pt x="2" y="9"/>
                  </a:cubicBezTo>
                  <a:lnTo>
                    <a:pt x="14" y="22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1" name="Freeform 156"/>
            <p:cNvSpPr>
              <a:spLocks/>
            </p:cNvSpPr>
            <p:nvPr/>
          </p:nvSpPr>
          <p:spPr bwMode="auto">
            <a:xfrm>
              <a:off x="3267075" y="2781976"/>
              <a:ext cx="87313" cy="38100"/>
            </a:xfrm>
            <a:custGeom>
              <a:avLst/>
              <a:gdLst>
                <a:gd name="T0" fmla="*/ 22 w 23"/>
                <a:gd name="T1" fmla="*/ 7 h 10"/>
                <a:gd name="T2" fmla="*/ 23 w 23"/>
                <a:gd name="T3" fmla="*/ 0 h 10"/>
                <a:gd name="T4" fmla="*/ 5 w 23"/>
                <a:gd name="T5" fmla="*/ 0 h 10"/>
                <a:gd name="T6" fmla="*/ 0 w 23"/>
                <a:gd name="T7" fmla="*/ 5 h 10"/>
                <a:gd name="T8" fmla="*/ 5 w 23"/>
                <a:gd name="T9" fmla="*/ 10 h 10"/>
                <a:gd name="T10" fmla="*/ 22 w 23"/>
                <a:gd name="T11" fmla="*/ 10 h 10"/>
                <a:gd name="T12" fmla="*/ 22 w 23"/>
                <a:gd name="T13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0">
                  <a:moveTo>
                    <a:pt x="22" y="7"/>
                  </a:moveTo>
                  <a:cubicBezTo>
                    <a:pt x="22" y="5"/>
                    <a:pt x="22" y="3"/>
                    <a:pt x="23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2" y="9"/>
                    <a:pt x="22" y="8"/>
                    <a:pt x="22" y="7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2" name="Freeform 157"/>
            <p:cNvSpPr>
              <a:spLocks/>
            </p:cNvSpPr>
            <p:nvPr/>
          </p:nvSpPr>
          <p:spPr bwMode="auto">
            <a:xfrm>
              <a:off x="3508375" y="3156626"/>
              <a:ext cx="79375" cy="19050"/>
            </a:xfrm>
            <a:custGeom>
              <a:avLst/>
              <a:gdLst>
                <a:gd name="T0" fmla="*/ 13 w 21"/>
                <a:gd name="T1" fmla="*/ 0 h 5"/>
                <a:gd name="T2" fmla="*/ 8 w 21"/>
                <a:gd name="T3" fmla="*/ 0 h 5"/>
                <a:gd name="T4" fmla="*/ 0 w 21"/>
                <a:gd name="T5" fmla="*/ 0 h 5"/>
                <a:gd name="T6" fmla="*/ 0 w 21"/>
                <a:gd name="T7" fmla="*/ 0 h 5"/>
                <a:gd name="T8" fmla="*/ 8 w 21"/>
                <a:gd name="T9" fmla="*/ 5 h 5"/>
                <a:gd name="T10" fmla="*/ 8 w 21"/>
                <a:gd name="T11" fmla="*/ 5 h 5"/>
                <a:gd name="T12" fmla="*/ 13 w 21"/>
                <a:gd name="T13" fmla="*/ 5 h 5"/>
                <a:gd name="T14" fmla="*/ 14 w 21"/>
                <a:gd name="T15" fmla="*/ 5 h 5"/>
                <a:gd name="T16" fmla="*/ 21 w 21"/>
                <a:gd name="T17" fmla="*/ 0 h 5"/>
                <a:gd name="T18" fmla="*/ 21 w 21"/>
                <a:gd name="T19" fmla="*/ 0 h 5"/>
                <a:gd name="T20" fmla="*/ 13 w 21"/>
                <a:gd name="T2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5">
                  <a:moveTo>
                    <a:pt x="1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4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7" y="5"/>
                    <a:pt x="21" y="3"/>
                    <a:pt x="21" y="0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3" name="Freeform 158"/>
            <p:cNvSpPr>
              <a:spLocks/>
            </p:cNvSpPr>
            <p:nvPr/>
          </p:nvSpPr>
          <p:spPr bwMode="auto">
            <a:xfrm>
              <a:off x="3481388" y="3112176"/>
              <a:ext cx="133350" cy="33338"/>
            </a:xfrm>
            <a:custGeom>
              <a:avLst/>
              <a:gdLst>
                <a:gd name="T0" fmla="*/ 30 w 35"/>
                <a:gd name="T1" fmla="*/ 0 h 9"/>
                <a:gd name="T2" fmla="*/ 5 w 35"/>
                <a:gd name="T3" fmla="*/ 0 h 9"/>
                <a:gd name="T4" fmla="*/ 0 w 35"/>
                <a:gd name="T5" fmla="*/ 4 h 9"/>
                <a:gd name="T6" fmla="*/ 5 w 35"/>
                <a:gd name="T7" fmla="*/ 9 h 9"/>
                <a:gd name="T8" fmla="*/ 30 w 35"/>
                <a:gd name="T9" fmla="*/ 9 h 9"/>
                <a:gd name="T10" fmla="*/ 35 w 35"/>
                <a:gd name="T11" fmla="*/ 4 h 9"/>
                <a:gd name="T12" fmla="*/ 30 w 3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9">
                  <a:moveTo>
                    <a:pt x="3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4"/>
                  </a:cubicBezTo>
                  <a:cubicBezTo>
                    <a:pt x="0" y="7"/>
                    <a:pt x="3" y="9"/>
                    <a:pt x="5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3" y="9"/>
                    <a:pt x="35" y="7"/>
                    <a:pt x="35" y="4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4" name="Freeform 159"/>
            <p:cNvSpPr>
              <a:spLocks/>
            </p:cNvSpPr>
            <p:nvPr/>
          </p:nvSpPr>
          <p:spPr bwMode="auto">
            <a:xfrm>
              <a:off x="3481388" y="3066138"/>
              <a:ext cx="133350" cy="34925"/>
            </a:xfrm>
            <a:custGeom>
              <a:avLst/>
              <a:gdLst>
                <a:gd name="T0" fmla="*/ 30 w 35"/>
                <a:gd name="T1" fmla="*/ 0 h 9"/>
                <a:gd name="T2" fmla="*/ 5 w 35"/>
                <a:gd name="T3" fmla="*/ 0 h 9"/>
                <a:gd name="T4" fmla="*/ 0 w 35"/>
                <a:gd name="T5" fmla="*/ 5 h 9"/>
                <a:gd name="T6" fmla="*/ 5 w 35"/>
                <a:gd name="T7" fmla="*/ 9 h 9"/>
                <a:gd name="T8" fmla="*/ 30 w 35"/>
                <a:gd name="T9" fmla="*/ 9 h 9"/>
                <a:gd name="T10" fmla="*/ 35 w 35"/>
                <a:gd name="T11" fmla="*/ 5 h 9"/>
                <a:gd name="T12" fmla="*/ 30 w 35"/>
                <a:gd name="T13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9">
                  <a:moveTo>
                    <a:pt x="3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0" y="2"/>
                    <a:pt x="0" y="5"/>
                  </a:cubicBezTo>
                  <a:cubicBezTo>
                    <a:pt x="0" y="7"/>
                    <a:pt x="3" y="9"/>
                    <a:pt x="5" y="9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33" y="9"/>
                    <a:pt x="35" y="7"/>
                    <a:pt x="35" y="5"/>
                  </a:cubicBezTo>
                  <a:cubicBezTo>
                    <a:pt x="35" y="2"/>
                    <a:pt x="33" y="0"/>
                    <a:pt x="30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5" name="Freeform 160"/>
            <p:cNvSpPr>
              <a:spLocks noEditPoints="1"/>
            </p:cNvSpPr>
            <p:nvPr/>
          </p:nvSpPr>
          <p:spPr bwMode="auto">
            <a:xfrm>
              <a:off x="3378200" y="2637513"/>
              <a:ext cx="339725" cy="417513"/>
            </a:xfrm>
            <a:custGeom>
              <a:avLst/>
              <a:gdLst>
                <a:gd name="T0" fmla="*/ 80 w 89"/>
                <a:gd name="T1" fmla="*/ 18 h 110"/>
                <a:gd name="T2" fmla="*/ 61 w 89"/>
                <a:gd name="T3" fmla="*/ 3 h 110"/>
                <a:gd name="T4" fmla="*/ 49 w 89"/>
                <a:gd name="T5" fmla="*/ 1 h 110"/>
                <a:gd name="T6" fmla="*/ 49 w 89"/>
                <a:gd name="T7" fmla="*/ 1 h 110"/>
                <a:gd name="T8" fmla="*/ 45 w 89"/>
                <a:gd name="T9" fmla="*/ 0 h 110"/>
                <a:gd name="T10" fmla="*/ 45 w 89"/>
                <a:gd name="T11" fmla="*/ 0 h 110"/>
                <a:gd name="T12" fmla="*/ 40 w 89"/>
                <a:gd name="T13" fmla="*/ 1 h 110"/>
                <a:gd name="T14" fmla="*/ 40 w 89"/>
                <a:gd name="T15" fmla="*/ 1 h 110"/>
                <a:gd name="T16" fmla="*/ 29 w 89"/>
                <a:gd name="T17" fmla="*/ 3 h 110"/>
                <a:gd name="T18" fmla="*/ 9 w 89"/>
                <a:gd name="T19" fmla="*/ 18 h 110"/>
                <a:gd name="T20" fmla="*/ 3 w 89"/>
                <a:gd name="T21" fmla="*/ 63 h 110"/>
                <a:gd name="T22" fmla="*/ 19 w 89"/>
                <a:gd name="T23" fmla="*/ 85 h 110"/>
                <a:gd name="T24" fmla="*/ 21 w 89"/>
                <a:gd name="T25" fmla="*/ 99 h 110"/>
                <a:gd name="T26" fmla="*/ 21 w 89"/>
                <a:gd name="T27" fmla="*/ 99 h 110"/>
                <a:gd name="T28" fmla="*/ 21 w 89"/>
                <a:gd name="T29" fmla="*/ 99 h 110"/>
                <a:gd name="T30" fmla="*/ 57 w 89"/>
                <a:gd name="T31" fmla="*/ 110 h 110"/>
                <a:gd name="T32" fmla="*/ 68 w 89"/>
                <a:gd name="T33" fmla="*/ 99 h 110"/>
                <a:gd name="T34" fmla="*/ 68 w 89"/>
                <a:gd name="T35" fmla="*/ 99 h 110"/>
                <a:gd name="T36" fmla="*/ 69 w 89"/>
                <a:gd name="T37" fmla="*/ 88 h 110"/>
                <a:gd name="T38" fmla="*/ 74 w 89"/>
                <a:gd name="T39" fmla="*/ 81 h 110"/>
                <a:gd name="T40" fmla="*/ 89 w 89"/>
                <a:gd name="T41" fmla="*/ 45 h 110"/>
                <a:gd name="T42" fmla="*/ 70 w 89"/>
                <a:gd name="T43" fmla="*/ 74 h 110"/>
                <a:gd name="T44" fmla="*/ 61 w 89"/>
                <a:gd name="T45" fmla="*/ 87 h 110"/>
                <a:gd name="T46" fmla="*/ 60 w 89"/>
                <a:gd name="T47" fmla="*/ 99 h 110"/>
                <a:gd name="T48" fmla="*/ 32 w 89"/>
                <a:gd name="T49" fmla="*/ 102 h 110"/>
                <a:gd name="T50" fmla="*/ 29 w 89"/>
                <a:gd name="T51" fmla="*/ 99 h 110"/>
                <a:gd name="T52" fmla="*/ 28 w 89"/>
                <a:gd name="T53" fmla="*/ 87 h 110"/>
                <a:gd name="T54" fmla="*/ 20 w 89"/>
                <a:gd name="T55" fmla="*/ 75 h 110"/>
                <a:gd name="T56" fmla="*/ 7 w 89"/>
                <a:gd name="T57" fmla="*/ 45 h 110"/>
                <a:gd name="T58" fmla="*/ 34 w 89"/>
                <a:gd name="T59" fmla="*/ 9 h 110"/>
                <a:gd name="T60" fmla="*/ 41 w 89"/>
                <a:gd name="T61" fmla="*/ 8 h 110"/>
                <a:gd name="T62" fmla="*/ 41 w 89"/>
                <a:gd name="T63" fmla="*/ 8 h 110"/>
                <a:gd name="T64" fmla="*/ 45 w 89"/>
                <a:gd name="T65" fmla="*/ 8 h 110"/>
                <a:gd name="T66" fmla="*/ 48 w 89"/>
                <a:gd name="T67" fmla="*/ 8 h 110"/>
                <a:gd name="T68" fmla="*/ 49 w 89"/>
                <a:gd name="T69" fmla="*/ 8 h 110"/>
                <a:gd name="T70" fmla="*/ 54 w 89"/>
                <a:gd name="T71" fmla="*/ 9 h 110"/>
                <a:gd name="T72" fmla="*/ 74 w 89"/>
                <a:gd name="T73" fmla="*/ 23 h 110"/>
                <a:gd name="T74" fmla="*/ 79 w 89"/>
                <a:gd name="T75" fmla="*/ 61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9" h="110">
                  <a:moveTo>
                    <a:pt x="89" y="45"/>
                  </a:moveTo>
                  <a:cubicBezTo>
                    <a:pt x="89" y="35"/>
                    <a:pt x="86" y="26"/>
                    <a:pt x="80" y="18"/>
                  </a:cubicBezTo>
                  <a:cubicBezTo>
                    <a:pt x="75" y="12"/>
                    <a:pt x="69" y="6"/>
                    <a:pt x="61" y="3"/>
                  </a:cubicBezTo>
                  <a:cubicBezTo>
                    <a:pt x="61" y="3"/>
                    <a:pt x="61" y="3"/>
                    <a:pt x="61" y="3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5" y="1"/>
                    <a:pt x="52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8" y="0"/>
                    <a:pt x="46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3" y="0"/>
                    <a:pt x="42" y="0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40" y="1"/>
                    <a:pt x="40" y="1"/>
                    <a:pt x="40" y="1"/>
                  </a:cubicBezTo>
                  <a:cubicBezTo>
                    <a:pt x="37" y="1"/>
                    <a:pt x="34" y="1"/>
                    <a:pt x="32" y="2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9" y="3"/>
                    <a:pt x="29" y="3"/>
                    <a:pt x="29" y="3"/>
                  </a:cubicBezTo>
                  <a:cubicBezTo>
                    <a:pt x="21" y="6"/>
                    <a:pt x="14" y="12"/>
                    <a:pt x="9" y="18"/>
                  </a:cubicBezTo>
                  <a:cubicBezTo>
                    <a:pt x="3" y="26"/>
                    <a:pt x="0" y="35"/>
                    <a:pt x="0" y="45"/>
                  </a:cubicBezTo>
                  <a:cubicBezTo>
                    <a:pt x="0" y="52"/>
                    <a:pt x="1" y="58"/>
                    <a:pt x="3" y="63"/>
                  </a:cubicBezTo>
                  <a:cubicBezTo>
                    <a:pt x="6" y="71"/>
                    <a:pt x="10" y="76"/>
                    <a:pt x="14" y="80"/>
                  </a:cubicBezTo>
                  <a:cubicBezTo>
                    <a:pt x="16" y="82"/>
                    <a:pt x="17" y="83"/>
                    <a:pt x="19" y="85"/>
                  </a:cubicBezTo>
                  <a:cubicBezTo>
                    <a:pt x="20" y="86"/>
                    <a:pt x="20" y="87"/>
                    <a:pt x="20" y="88"/>
                  </a:cubicBezTo>
                  <a:cubicBezTo>
                    <a:pt x="21" y="92"/>
                    <a:pt x="21" y="97"/>
                    <a:pt x="21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99"/>
                    <a:pt x="21" y="99"/>
                    <a:pt x="21" y="99"/>
                  </a:cubicBezTo>
                  <a:cubicBezTo>
                    <a:pt x="21" y="105"/>
                    <a:pt x="26" y="110"/>
                    <a:pt x="32" y="110"/>
                  </a:cubicBezTo>
                  <a:cubicBezTo>
                    <a:pt x="57" y="110"/>
                    <a:pt x="57" y="110"/>
                    <a:pt x="57" y="110"/>
                  </a:cubicBezTo>
                  <a:cubicBezTo>
                    <a:pt x="63" y="110"/>
                    <a:pt x="68" y="105"/>
                    <a:pt x="68" y="99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68" y="99"/>
                    <a:pt x="68" y="99"/>
                    <a:pt x="68" y="99"/>
                  </a:cubicBezTo>
                  <a:cubicBezTo>
                    <a:pt x="68" y="97"/>
                    <a:pt x="68" y="92"/>
                    <a:pt x="69" y="88"/>
                  </a:cubicBezTo>
                  <a:cubicBezTo>
                    <a:pt x="69" y="87"/>
                    <a:pt x="69" y="87"/>
                    <a:pt x="70" y="86"/>
                  </a:cubicBezTo>
                  <a:cubicBezTo>
                    <a:pt x="71" y="84"/>
                    <a:pt x="72" y="83"/>
                    <a:pt x="74" y="81"/>
                  </a:cubicBezTo>
                  <a:cubicBezTo>
                    <a:pt x="77" y="77"/>
                    <a:pt x="81" y="73"/>
                    <a:pt x="84" y="68"/>
                  </a:cubicBezTo>
                  <a:cubicBezTo>
                    <a:pt x="87" y="62"/>
                    <a:pt x="89" y="55"/>
                    <a:pt x="89" y="45"/>
                  </a:cubicBezTo>
                  <a:close/>
                  <a:moveTo>
                    <a:pt x="79" y="61"/>
                  </a:moveTo>
                  <a:cubicBezTo>
                    <a:pt x="77" y="67"/>
                    <a:pt x="73" y="71"/>
                    <a:pt x="70" y="74"/>
                  </a:cubicBezTo>
                  <a:cubicBezTo>
                    <a:pt x="68" y="76"/>
                    <a:pt x="66" y="78"/>
                    <a:pt x="65" y="80"/>
                  </a:cubicBezTo>
                  <a:cubicBezTo>
                    <a:pt x="63" y="82"/>
                    <a:pt x="62" y="84"/>
                    <a:pt x="61" y="87"/>
                  </a:cubicBezTo>
                  <a:cubicBezTo>
                    <a:pt x="60" y="92"/>
                    <a:pt x="60" y="97"/>
                    <a:pt x="60" y="99"/>
                  </a:cubicBezTo>
                  <a:cubicBezTo>
                    <a:pt x="60" y="99"/>
                    <a:pt x="60" y="99"/>
                    <a:pt x="60" y="99"/>
                  </a:cubicBezTo>
                  <a:cubicBezTo>
                    <a:pt x="60" y="101"/>
                    <a:pt x="59" y="102"/>
                    <a:pt x="57" y="102"/>
                  </a:cubicBezTo>
                  <a:cubicBezTo>
                    <a:pt x="32" y="102"/>
                    <a:pt x="32" y="102"/>
                    <a:pt x="32" y="102"/>
                  </a:cubicBezTo>
                  <a:cubicBezTo>
                    <a:pt x="31" y="102"/>
                    <a:pt x="30" y="102"/>
                    <a:pt x="30" y="101"/>
                  </a:cubicBezTo>
                  <a:cubicBezTo>
                    <a:pt x="29" y="101"/>
                    <a:pt x="29" y="100"/>
                    <a:pt x="29" y="99"/>
                  </a:cubicBezTo>
                  <a:cubicBezTo>
                    <a:pt x="29" y="99"/>
                    <a:pt x="29" y="99"/>
                    <a:pt x="29" y="99"/>
                  </a:cubicBezTo>
                  <a:cubicBezTo>
                    <a:pt x="29" y="97"/>
                    <a:pt x="29" y="92"/>
                    <a:pt x="28" y="87"/>
                  </a:cubicBezTo>
                  <a:cubicBezTo>
                    <a:pt x="27" y="85"/>
                    <a:pt x="27" y="83"/>
                    <a:pt x="26" y="82"/>
                  </a:cubicBezTo>
                  <a:cubicBezTo>
                    <a:pt x="24" y="79"/>
                    <a:pt x="22" y="77"/>
                    <a:pt x="20" y="75"/>
                  </a:cubicBezTo>
                  <a:cubicBezTo>
                    <a:pt x="17" y="72"/>
                    <a:pt x="14" y="69"/>
                    <a:pt x="12" y="64"/>
                  </a:cubicBezTo>
                  <a:cubicBezTo>
                    <a:pt x="9" y="60"/>
                    <a:pt x="7" y="54"/>
                    <a:pt x="7" y="45"/>
                  </a:cubicBezTo>
                  <a:cubicBezTo>
                    <a:pt x="7" y="37"/>
                    <a:pt x="10" y="29"/>
                    <a:pt x="15" y="23"/>
                  </a:cubicBezTo>
                  <a:cubicBezTo>
                    <a:pt x="20" y="17"/>
                    <a:pt x="26" y="12"/>
                    <a:pt x="34" y="9"/>
                  </a:cubicBezTo>
                  <a:cubicBezTo>
                    <a:pt x="35" y="9"/>
                    <a:pt x="35" y="9"/>
                    <a:pt x="35" y="9"/>
                  </a:cubicBezTo>
                  <a:cubicBezTo>
                    <a:pt x="37" y="9"/>
                    <a:pt x="39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1" y="8"/>
                    <a:pt x="41" y="8"/>
                    <a:pt x="41" y="8"/>
                  </a:cubicBezTo>
                  <a:cubicBezTo>
                    <a:pt x="42" y="8"/>
                    <a:pt x="43" y="8"/>
                    <a:pt x="44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5" y="8"/>
                    <a:pt x="45" y="8"/>
                    <a:pt x="45" y="8"/>
                  </a:cubicBezTo>
                  <a:cubicBezTo>
                    <a:pt x="46" y="8"/>
                    <a:pt x="47" y="8"/>
                    <a:pt x="48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49" y="8"/>
                    <a:pt x="49" y="8"/>
                    <a:pt x="49" y="8"/>
                  </a:cubicBezTo>
                  <a:cubicBezTo>
                    <a:pt x="51" y="8"/>
                    <a:pt x="52" y="9"/>
                    <a:pt x="54" y="9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63" y="12"/>
                    <a:pt x="70" y="17"/>
                    <a:pt x="74" y="23"/>
                  </a:cubicBezTo>
                  <a:cubicBezTo>
                    <a:pt x="79" y="29"/>
                    <a:pt x="82" y="37"/>
                    <a:pt x="82" y="45"/>
                  </a:cubicBezTo>
                  <a:cubicBezTo>
                    <a:pt x="82" y="52"/>
                    <a:pt x="81" y="57"/>
                    <a:pt x="79" y="61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6" name="Freeform 161"/>
            <p:cNvSpPr>
              <a:spLocks/>
            </p:cNvSpPr>
            <p:nvPr/>
          </p:nvSpPr>
          <p:spPr bwMode="auto">
            <a:xfrm>
              <a:off x="3687763" y="2932788"/>
              <a:ext cx="65088" cy="73025"/>
            </a:xfrm>
            <a:custGeom>
              <a:avLst/>
              <a:gdLst>
                <a:gd name="T0" fmla="*/ 6 w 17"/>
                <a:gd name="T1" fmla="*/ 0 h 19"/>
                <a:gd name="T2" fmla="*/ 0 w 17"/>
                <a:gd name="T3" fmla="*/ 8 h 19"/>
                <a:gd name="T4" fmla="*/ 9 w 17"/>
                <a:gd name="T5" fmla="*/ 17 h 19"/>
                <a:gd name="T6" fmla="*/ 16 w 17"/>
                <a:gd name="T7" fmla="*/ 17 h 19"/>
                <a:gd name="T8" fmla="*/ 16 w 17"/>
                <a:gd name="T9" fmla="*/ 10 h 19"/>
                <a:gd name="T10" fmla="*/ 6 w 17"/>
                <a:gd name="T11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" h="19">
                  <a:moveTo>
                    <a:pt x="6" y="0"/>
                  </a:moveTo>
                  <a:cubicBezTo>
                    <a:pt x="4" y="3"/>
                    <a:pt x="2" y="6"/>
                    <a:pt x="0" y="8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1" y="19"/>
                    <a:pt x="14" y="19"/>
                    <a:pt x="16" y="17"/>
                  </a:cubicBezTo>
                  <a:cubicBezTo>
                    <a:pt x="17" y="15"/>
                    <a:pt x="17" y="12"/>
                    <a:pt x="16" y="10"/>
                  </a:cubicBezTo>
                  <a:lnTo>
                    <a:pt x="6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8" name="Freeform 162"/>
            <p:cNvSpPr>
              <a:spLocks/>
            </p:cNvSpPr>
            <p:nvPr/>
          </p:nvSpPr>
          <p:spPr bwMode="auto">
            <a:xfrm>
              <a:off x="3744913" y="2781976"/>
              <a:ext cx="84138" cy="38100"/>
            </a:xfrm>
            <a:custGeom>
              <a:avLst/>
              <a:gdLst>
                <a:gd name="T0" fmla="*/ 17 w 22"/>
                <a:gd name="T1" fmla="*/ 0 h 10"/>
                <a:gd name="T2" fmla="*/ 0 w 22"/>
                <a:gd name="T3" fmla="*/ 0 h 10"/>
                <a:gd name="T4" fmla="*/ 0 w 22"/>
                <a:gd name="T5" fmla="*/ 7 h 10"/>
                <a:gd name="T6" fmla="*/ 0 w 22"/>
                <a:gd name="T7" fmla="*/ 10 h 10"/>
                <a:gd name="T8" fmla="*/ 17 w 22"/>
                <a:gd name="T9" fmla="*/ 10 h 10"/>
                <a:gd name="T10" fmla="*/ 22 w 22"/>
                <a:gd name="T11" fmla="*/ 5 h 10"/>
                <a:gd name="T12" fmla="*/ 17 w 22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10">
                  <a:moveTo>
                    <a:pt x="1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5"/>
                    <a:pt x="0" y="7"/>
                  </a:cubicBezTo>
                  <a:cubicBezTo>
                    <a:pt x="0" y="8"/>
                    <a:pt x="0" y="9"/>
                    <a:pt x="0" y="10"/>
                  </a:cubicBezTo>
                  <a:cubicBezTo>
                    <a:pt x="17" y="10"/>
                    <a:pt x="17" y="10"/>
                    <a:pt x="17" y="10"/>
                  </a:cubicBezTo>
                  <a:cubicBezTo>
                    <a:pt x="20" y="10"/>
                    <a:pt x="22" y="8"/>
                    <a:pt x="22" y="5"/>
                  </a:cubicBezTo>
                  <a:cubicBezTo>
                    <a:pt x="22" y="2"/>
                    <a:pt x="20" y="0"/>
                    <a:pt x="17" y="0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49" name="Freeform 163"/>
            <p:cNvSpPr>
              <a:spLocks/>
            </p:cNvSpPr>
            <p:nvPr/>
          </p:nvSpPr>
          <p:spPr bwMode="auto">
            <a:xfrm>
              <a:off x="3492500" y="2880401"/>
              <a:ext cx="111125" cy="117475"/>
            </a:xfrm>
            <a:custGeom>
              <a:avLst/>
              <a:gdLst>
                <a:gd name="T0" fmla="*/ 24 w 29"/>
                <a:gd name="T1" fmla="*/ 0 h 31"/>
                <a:gd name="T2" fmla="*/ 24 w 29"/>
                <a:gd name="T3" fmla="*/ 0 h 31"/>
                <a:gd name="T4" fmla="*/ 22 w 29"/>
                <a:gd name="T5" fmla="*/ 1 h 31"/>
                <a:gd name="T6" fmla="*/ 20 w 29"/>
                <a:gd name="T7" fmla="*/ 1 h 31"/>
                <a:gd name="T8" fmla="*/ 20 w 29"/>
                <a:gd name="T9" fmla="*/ 2 h 31"/>
                <a:gd name="T10" fmla="*/ 19 w 29"/>
                <a:gd name="T11" fmla="*/ 2 h 31"/>
                <a:gd name="T12" fmla="*/ 15 w 29"/>
                <a:gd name="T13" fmla="*/ 0 h 31"/>
                <a:gd name="T14" fmla="*/ 14 w 29"/>
                <a:gd name="T15" fmla="*/ 0 h 31"/>
                <a:gd name="T16" fmla="*/ 10 w 29"/>
                <a:gd name="T17" fmla="*/ 2 h 31"/>
                <a:gd name="T18" fmla="*/ 10 w 29"/>
                <a:gd name="T19" fmla="*/ 2 h 31"/>
                <a:gd name="T20" fmla="*/ 9 w 29"/>
                <a:gd name="T21" fmla="*/ 1 h 31"/>
                <a:gd name="T22" fmla="*/ 7 w 29"/>
                <a:gd name="T23" fmla="*/ 1 h 31"/>
                <a:gd name="T24" fmla="*/ 5 w 29"/>
                <a:gd name="T25" fmla="*/ 0 h 31"/>
                <a:gd name="T26" fmla="*/ 2 w 29"/>
                <a:gd name="T27" fmla="*/ 1 h 31"/>
                <a:gd name="T28" fmla="*/ 0 w 29"/>
                <a:gd name="T29" fmla="*/ 5 h 31"/>
                <a:gd name="T30" fmla="*/ 6 w 29"/>
                <a:gd name="T31" fmla="*/ 17 h 31"/>
                <a:gd name="T32" fmla="*/ 12 w 29"/>
                <a:gd name="T33" fmla="*/ 31 h 31"/>
                <a:gd name="T34" fmla="*/ 4 w 29"/>
                <a:gd name="T35" fmla="*/ 8 h 31"/>
                <a:gd name="T36" fmla="*/ 3 w 29"/>
                <a:gd name="T37" fmla="*/ 5 h 31"/>
                <a:gd name="T38" fmla="*/ 5 w 29"/>
                <a:gd name="T39" fmla="*/ 3 h 31"/>
                <a:gd name="T40" fmla="*/ 7 w 29"/>
                <a:gd name="T41" fmla="*/ 4 h 31"/>
                <a:gd name="T42" fmla="*/ 9 w 29"/>
                <a:gd name="T43" fmla="*/ 6 h 31"/>
                <a:gd name="T44" fmla="*/ 12 w 29"/>
                <a:gd name="T45" fmla="*/ 6 h 31"/>
                <a:gd name="T46" fmla="*/ 12 w 29"/>
                <a:gd name="T47" fmla="*/ 4 h 31"/>
                <a:gd name="T48" fmla="*/ 12 w 29"/>
                <a:gd name="T49" fmla="*/ 4 h 31"/>
                <a:gd name="T50" fmla="*/ 14 w 29"/>
                <a:gd name="T51" fmla="*/ 3 h 31"/>
                <a:gd name="T52" fmla="*/ 15 w 29"/>
                <a:gd name="T53" fmla="*/ 3 h 31"/>
                <a:gd name="T54" fmla="*/ 17 w 29"/>
                <a:gd name="T55" fmla="*/ 4 h 31"/>
                <a:gd name="T56" fmla="*/ 17 w 29"/>
                <a:gd name="T57" fmla="*/ 4 h 31"/>
                <a:gd name="T58" fmla="*/ 18 w 29"/>
                <a:gd name="T59" fmla="*/ 6 h 31"/>
                <a:gd name="T60" fmla="*/ 20 w 29"/>
                <a:gd name="T61" fmla="*/ 6 h 31"/>
                <a:gd name="T62" fmla="*/ 22 w 29"/>
                <a:gd name="T63" fmla="*/ 4 h 31"/>
                <a:gd name="T64" fmla="*/ 24 w 29"/>
                <a:gd name="T65" fmla="*/ 3 h 31"/>
                <a:gd name="T66" fmla="*/ 26 w 29"/>
                <a:gd name="T67" fmla="*/ 5 h 31"/>
                <a:gd name="T68" fmla="*/ 25 w 29"/>
                <a:gd name="T69" fmla="*/ 8 h 31"/>
                <a:gd name="T70" fmla="*/ 17 w 29"/>
                <a:gd name="T71" fmla="*/ 31 h 31"/>
                <a:gd name="T72" fmla="*/ 24 w 29"/>
                <a:gd name="T73" fmla="*/ 17 h 31"/>
                <a:gd name="T74" fmla="*/ 29 w 29"/>
                <a:gd name="T75" fmla="*/ 5 h 31"/>
                <a:gd name="T76" fmla="*/ 27 w 29"/>
                <a:gd name="T77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29" h="31">
                  <a:moveTo>
                    <a:pt x="27" y="1"/>
                  </a:moveTo>
                  <a:cubicBezTo>
                    <a:pt x="26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3" y="0"/>
                    <a:pt x="23" y="0"/>
                    <a:pt x="22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2"/>
                    <a:pt x="19" y="1"/>
                    <a:pt x="18" y="1"/>
                  </a:cubicBezTo>
                  <a:cubicBezTo>
                    <a:pt x="17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3" y="0"/>
                    <a:pt x="12" y="0"/>
                    <a:pt x="11" y="1"/>
                  </a:cubicBezTo>
                  <a:cubicBezTo>
                    <a:pt x="11" y="1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2" y="11"/>
                    <a:pt x="4" y="13"/>
                    <a:pt x="6" y="17"/>
                  </a:cubicBezTo>
                  <a:cubicBezTo>
                    <a:pt x="7" y="20"/>
                    <a:pt x="8" y="25"/>
                    <a:pt x="9" y="31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1" y="24"/>
                    <a:pt x="10" y="20"/>
                    <a:pt x="8" y="16"/>
                  </a:cubicBezTo>
                  <a:cubicBezTo>
                    <a:pt x="6" y="12"/>
                    <a:pt x="4" y="9"/>
                    <a:pt x="4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7" y="3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8" y="6"/>
                    <a:pt x="9" y="6"/>
                  </a:cubicBezTo>
                  <a:cubicBezTo>
                    <a:pt x="9" y="7"/>
                    <a:pt x="10" y="7"/>
                    <a:pt x="11" y="7"/>
                  </a:cubicBezTo>
                  <a:cubicBezTo>
                    <a:pt x="11" y="7"/>
                    <a:pt x="11" y="6"/>
                    <a:pt x="12" y="6"/>
                  </a:cubicBezTo>
                  <a:cubicBezTo>
                    <a:pt x="12" y="5"/>
                    <a:pt x="12" y="5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4" y="3"/>
                    <a:pt x="14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8" y="5"/>
                    <a:pt x="18" y="6"/>
                  </a:cubicBezTo>
                  <a:cubicBezTo>
                    <a:pt x="18" y="6"/>
                    <a:pt x="18" y="7"/>
                    <a:pt x="19" y="7"/>
                  </a:cubicBezTo>
                  <a:cubicBezTo>
                    <a:pt x="19" y="7"/>
                    <a:pt x="20" y="7"/>
                    <a:pt x="20" y="6"/>
                  </a:cubicBezTo>
                  <a:cubicBezTo>
                    <a:pt x="21" y="6"/>
                    <a:pt x="21" y="5"/>
                    <a:pt x="22" y="4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3" y="3"/>
                    <a:pt x="23" y="3"/>
                    <a:pt x="24" y="3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5" y="3"/>
                    <a:pt x="26" y="3"/>
                    <a:pt x="26" y="3"/>
                  </a:cubicBezTo>
                  <a:cubicBezTo>
                    <a:pt x="26" y="4"/>
                    <a:pt x="26" y="4"/>
                    <a:pt x="26" y="5"/>
                  </a:cubicBezTo>
                  <a:cubicBezTo>
                    <a:pt x="26" y="5"/>
                    <a:pt x="26" y="6"/>
                    <a:pt x="26" y="7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9"/>
                    <a:pt x="23" y="12"/>
                    <a:pt x="21" y="16"/>
                  </a:cubicBezTo>
                  <a:cubicBezTo>
                    <a:pt x="19" y="20"/>
                    <a:pt x="18" y="24"/>
                    <a:pt x="17" y="31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1" y="25"/>
                    <a:pt x="22" y="20"/>
                    <a:pt x="24" y="17"/>
                  </a:cubicBezTo>
                  <a:cubicBezTo>
                    <a:pt x="25" y="13"/>
                    <a:pt x="27" y="11"/>
                    <a:pt x="28" y="9"/>
                  </a:cubicBezTo>
                  <a:cubicBezTo>
                    <a:pt x="29" y="8"/>
                    <a:pt x="29" y="6"/>
                    <a:pt x="29" y="5"/>
                  </a:cubicBezTo>
                  <a:cubicBezTo>
                    <a:pt x="29" y="3"/>
                    <a:pt x="29" y="2"/>
                    <a:pt x="28" y="1"/>
                  </a:cubicBezTo>
                  <a:lnTo>
                    <a:pt x="27" y="1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0" name="Freeform 164"/>
            <p:cNvSpPr>
              <a:spLocks/>
            </p:cNvSpPr>
            <p:nvPr/>
          </p:nvSpPr>
          <p:spPr bwMode="auto">
            <a:xfrm>
              <a:off x="3343275" y="2932788"/>
              <a:ext cx="69850" cy="73025"/>
            </a:xfrm>
            <a:custGeom>
              <a:avLst/>
              <a:gdLst>
                <a:gd name="T0" fmla="*/ 2 w 18"/>
                <a:gd name="T1" fmla="*/ 10 h 19"/>
                <a:gd name="T2" fmla="*/ 2 w 18"/>
                <a:gd name="T3" fmla="*/ 17 h 19"/>
                <a:gd name="T4" fmla="*/ 9 w 18"/>
                <a:gd name="T5" fmla="*/ 17 h 19"/>
                <a:gd name="T6" fmla="*/ 18 w 18"/>
                <a:gd name="T7" fmla="*/ 8 h 19"/>
                <a:gd name="T8" fmla="*/ 11 w 18"/>
                <a:gd name="T9" fmla="*/ 0 h 19"/>
                <a:gd name="T10" fmla="*/ 2 w 18"/>
                <a:gd name="T11" fmla="*/ 1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" h="19">
                  <a:moveTo>
                    <a:pt x="2" y="10"/>
                  </a:moveTo>
                  <a:cubicBezTo>
                    <a:pt x="0" y="12"/>
                    <a:pt x="0" y="15"/>
                    <a:pt x="2" y="17"/>
                  </a:cubicBezTo>
                  <a:cubicBezTo>
                    <a:pt x="4" y="19"/>
                    <a:pt x="7" y="19"/>
                    <a:pt x="9" y="17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6" y="6"/>
                    <a:pt x="13" y="3"/>
                    <a:pt x="11" y="0"/>
                  </a:cubicBezTo>
                  <a:lnTo>
                    <a:pt x="2" y="1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52" name="Group 167"/>
          <p:cNvGrpSpPr>
            <a:grpSpLocks noChangeAspect="1"/>
          </p:cNvGrpSpPr>
          <p:nvPr/>
        </p:nvGrpSpPr>
        <p:grpSpPr bwMode="auto">
          <a:xfrm>
            <a:off x="4496202" y="2274760"/>
            <a:ext cx="481855" cy="478277"/>
            <a:chOff x="2072" y="1904"/>
            <a:chExt cx="404" cy="401"/>
          </a:xfrm>
          <a:effectLst>
            <a:reflection blurRad="6350" stA="50000" endA="300" endPos="55000" dir="5400000" sy="-100000" algn="bl" rotWithShape="0"/>
          </a:effectLst>
        </p:grpSpPr>
        <p:sp>
          <p:nvSpPr>
            <p:cNvPr id="154" name="Freeform 173"/>
            <p:cNvSpPr>
              <a:spLocks noEditPoints="1"/>
            </p:cNvSpPr>
            <p:nvPr/>
          </p:nvSpPr>
          <p:spPr bwMode="auto">
            <a:xfrm>
              <a:off x="2224" y="1945"/>
              <a:ext cx="101" cy="121"/>
            </a:xfrm>
            <a:custGeom>
              <a:avLst/>
              <a:gdLst>
                <a:gd name="T0" fmla="*/ 2 w 42"/>
                <a:gd name="T1" fmla="*/ 51 h 51"/>
                <a:gd name="T2" fmla="*/ 7 w 42"/>
                <a:gd name="T3" fmla="*/ 51 h 51"/>
                <a:gd name="T4" fmla="*/ 9 w 42"/>
                <a:gd name="T5" fmla="*/ 50 h 51"/>
                <a:gd name="T6" fmla="*/ 10 w 42"/>
                <a:gd name="T7" fmla="*/ 48 h 51"/>
                <a:gd name="T8" fmla="*/ 13 w 42"/>
                <a:gd name="T9" fmla="*/ 39 h 51"/>
                <a:gd name="T10" fmla="*/ 29 w 42"/>
                <a:gd name="T11" fmla="*/ 39 h 51"/>
                <a:gd name="T12" fmla="*/ 32 w 42"/>
                <a:gd name="T13" fmla="*/ 49 h 51"/>
                <a:gd name="T14" fmla="*/ 33 w 42"/>
                <a:gd name="T15" fmla="*/ 50 h 51"/>
                <a:gd name="T16" fmla="*/ 34 w 42"/>
                <a:gd name="T17" fmla="*/ 51 h 51"/>
                <a:gd name="T18" fmla="*/ 39 w 42"/>
                <a:gd name="T19" fmla="*/ 51 h 51"/>
                <a:gd name="T20" fmla="*/ 42 w 42"/>
                <a:gd name="T21" fmla="*/ 50 h 51"/>
                <a:gd name="T22" fmla="*/ 42 w 42"/>
                <a:gd name="T23" fmla="*/ 47 h 51"/>
                <a:gd name="T24" fmla="*/ 27 w 42"/>
                <a:gd name="T25" fmla="*/ 2 h 51"/>
                <a:gd name="T26" fmla="*/ 26 w 42"/>
                <a:gd name="T27" fmla="*/ 0 h 51"/>
                <a:gd name="T28" fmla="*/ 24 w 42"/>
                <a:gd name="T29" fmla="*/ 0 h 51"/>
                <a:gd name="T30" fmla="*/ 19 w 42"/>
                <a:gd name="T31" fmla="*/ 0 h 51"/>
                <a:gd name="T32" fmla="*/ 16 w 42"/>
                <a:gd name="T33" fmla="*/ 0 h 51"/>
                <a:gd name="T34" fmla="*/ 15 w 42"/>
                <a:gd name="T35" fmla="*/ 2 h 51"/>
                <a:gd name="T36" fmla="*/ 1 w 42"/>
                <a:gd name="T37" fmla="*/ 47 h 51"/>
                <a:gd name="T38" fmla="*/ 0 w 42"/>
                <a:gd name="T39" fmla="*/ 50 h 51"/>
                <a:gd name="T40" fmla="*/ 2 w 42"/>
                <a:gd name="T41" fmla="*/ 51 h 51"/>
                <a:gd name="T42" fmla="*/ 21 w 42"/>
                <a:gd name="T43" fmla="*/ 13 h 51"/>
                <a:gd name="T44" fmla="*/ 27 w 42"/>
                <a:gd name="T45" fmla="*/ 32 h 51"/>
                <a:gd name="T46" fmla="*/ 15 w 42"/>
                <a:gd name="T47" fmla="*/ 32 h 51"/>
                <a:gd name="T48" fmla="*/ 21 w 42"/>
                <a:gd name="T4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2" h="51">
                  <a:moveTo>
                    <a:pt x="2" y="51"/>
                  </a:moveTo>
                  <a:cubicBezTo>
                    <a:pt x="7" y="51"/>
                    <a:pt x="7" y="51"/>
                    <a:pt x="7" y="51"/>
                  </a:cubicBezTo>
                  <a:cubicBezTo>
                    <a:pt x="8" y="51"/>
                    <a:pt x="9" y="50"/>
                    <a:pt x="9" y="50"/>
                  </a:cubicBezTo>
                  <a:cubicBezTo>
                    <a:pt x="9" y="50"/>
                    <a:pt x="10" y="49"/>
                    <a:pt x="10" y="48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29" y="39"/>
                    <a:pt x="29" y="39"/>
                    <a:pt x="29" y="39"/>
                  </a:cubicBezTo>
                  <a:cubicBezTo>
                    <a:pt x="32" y="49"/>
                    <a:pt x="32" y="49"/>
                    <a:pt x="32" y="49"/>
                  </a:cubicBezTo>
                  <a:cubicBezTo>
                    <a:pt x="32" y="50"/>
                    <a:pt x="33" y="50"/>
                    <a:pt x="33" y="50"/>
                  </a:cubicBezTo>
                  <a:cubicBezTo>
                    <a:pt x="33" y="50"/>
                    <a:pt x="34" y="51"/>
                    <a:pt x="34" y="51"/>
                  </a:cubicBezTo>
                  <a:cubicBezTo>
                    <a:pt x="39" y="51"/>
                    <a:pt x="39" y="51"/>
                    <a:pt x="39" y="51"/>
                  </a:cubicBezTo>
                  <a:cubicBezTo>
                    <a:pt x="40" y="51"/>
                    <a:pt x="41" y="50"/>
                    <a:pt x="42" y="50"/>
                  </a:cubicBezTo>
                  <a:cubicBezTo>
                    <a:pt x="42" y="50"/>
                    <a:pt x="42" y="49"/>
                    <a:pt x="42" y="47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1"/>
                    <a:pt x="27" y="1"/>
                    <a:pt x="26" y="0"/>
                  </a:cubicBezTo>
                  <a:cubicBezTo>
                    <a:pt x="26" y="0"/>
                    <a:pt x="25" y="0"/>
                    <a:pt x="24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5" y="2"/>
                  </a:cubicBezTo>
                  <a:cubicBezTo>
                    <a:pt x="1" y="47"/>
                    <a:pt x="1" y="47"/>
                    <a:pt x="1" y="47"/>
                  </a:cubicBezTo>
                  <a:cubicBezTo>
                    <a:pt x="0" y="49"/>
                    <a:pt x="0" y="50"/>
                    <a:pt x="0" y="50"/>
                  </a:cubicBezTo>
                  <a:cubicBezTo>
                    <a:pt x="1" y="50"/>
                    <a:pt x="1" y="51"/>
                    <a:pt x="2" y="51"/>
                  </a:cubicBezTo>
                  <a:close/>
                  <a:moveTo>
                    <a:pt x="21" y="13"/>
                  </a:moveTo>
                  <a:cubicBezTo>
                    <a:pt x="27" y="32"/>
                    <a:pt x="27" y="32"/>
                    <a:pt x="27" y="32"/>
                  </a:cubicBezTo>
                  <a:cubicBezTo>
                    <a:pt x="15" y="32"/>
                    <a:pt x="15" y="32"/>
                    <a:pt x="15" y="32"/>
                  </a:cubicBezTo>
                  <a:lnTo>
                    <a:pt x="21" y="13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5" name="Freeform 174"/>
            <p:cNvSpPr>
              <a:spLocks noEditPoints="1"/>
            </p:cNvSpPr>
            <p:nvPr/>
          </p:nvSpPr>
          <p:spPr bwMode="auto">
            <a:xfrm>
              <a:off x="2173" y="1904"/>
              <a:ext cx="202" cy="201"/>
            </a:xfrm>
            <a:custGeom>
              <a:avLst/>
              <a:gdLst>
                <a:gd name="T0" fmla="*/ 12 w 84"/>
                <a:gd name="T1" fmla="*/ 84 h 84"/>
                <a:gd name="T2" fmla="*/ 73 w 84"/>
                <a:gd name="T3" fmla="*/ 84 h 84"/>
                <a:gd name="T4" fmla="*/ 84 w 84"/>
                <a:gd name="T5" fmla="*/ 73 h 84"/>
                <a:gd name="T6" fmla="*/ 84 w 84"/>
                <a:gd name="T7" fmla="*/ 12 h 84"/>
                <a:gd name="T8" fmla="*/ 73 w 84"/>
                <a:gd name="T9" fmla="*/ 0 h 84"/>
                <a:gd name="T10" fmla="*/ 12 w 84"/>
                <a:gd name="T11" fmla="*/ 0 h 84"/>
                <a:gd name="T12" fmla="*/ 0 w 84"/>
                <a:gd name="T13" fmla="*/ 12 h 84"/>
                <a:gd name="T14" fmla="*/ 0 w 84"/>
                <a:gd name="T15" fmla="*/ 73 h 84"/>
                <a:gd name="T16" fmla="*/ 12 w 84"/>
                <a:gd name="T17" fmla="*/ 84 h 84"/>
                <a:gd name="T18" fmla="*/ 9 w 84"/>
                <a:gd name="T19" fmla="*/ 12 h 84"/>
                <a:gd name="T20" fmla="*/ 12 w 84"/>
                <a:gd name="T21" fmla="*/ 9 h 84"/>
                <a:gd name="T22" fmla="*/ 72 w 84"/>
                <a:gd name="T23" fmla="*/ 9 h 84"/>
                <a:gd name="T24" fmla="*/ 75 w 84"/>
                <a:gd name="T25" fmla="*/ 12 h 84"/>
                <a:gd name="T26" fmla="*/ 75 w 84"/>
                <a:gd name="T27" fmla="*/ 72 h 84"/>
                <a:gd name="T28" fmla="*/ 72 w 84"/>
                <a:gd name="T29" fmla="*/ 75 h 84"/>
                <a:gd name="T30" fmla="*/ 12 w 84"/>
                <a:gd name="T31" fmla="*/ 75 h 84"/>
                <a:gd name="T32" fmla="*/ 9 w 84"/>
                <a:gd name="T33" fmla="*/ 72 h 84"/>
                <a:gd name="T34" fmla="*/ 9 w 84"/>
                <a:gd name="T35" fmla="*/ 12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84">
                  <a:moveTo>
                    <a:pt x="12" y="84"/>
                  </a:moveTo>
                  <a:cubicBezTo>
                    <a:pt x="73" y="84"/>
                    <a:pt x="73" y="84"/>
                    <a:pt x="73" y="84"/>
                  </a:cubicBezTo>
                  <a:cubicBezTo>
                    <a:pt x="79" y="84"/>
                    <a:pt x="84" y="79"/>
                    <a:pt x="84" y="73"/>
                  </a:cubicBezTo>
                  <a:cubicBezTo>
                    <a:pt x="84" y="12"/>
                    <a:pt x="84" y="12"/>
                    <a:pt x="84" y="12"/>
                  </a:cubicBezTo>
                  <a:cubicBezTo>
                    <a:pt x="84" y="5"/>
                    <a:pt x="79" y="0"/>
                    <a:pt x="73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2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9"/>
                    <a:pt x="5" y="84"/>
                    <a:pt x="12" y="84"/>
                  </a:cubicBezTo>
                  <a:close/>
                  <a:moveTo>
                    <a:pt x="9" y="12"/>
                  </a:moveTo>
                  <a:cubicBezTo>
                    <a:pt x="9" y="10"/>
                    <a:pt x="11" y="9"/>
                    <a:pt x="1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4" y="9"/>
                    <a:pt x="75" y="10"/>
                    <a:pt x="75" y="12"/>
                  </a:cubicBezTo>
                  <a:cubicBezTo>
                    <a:pt x="75" y="72"/>
                    <a:pt x="75" y="72"/>
                    <a:pt x="75" y="72"/>
                  </a:cubicBezTo>
                  <a:cubicBezTo>
                    <a:pt x="75" y="74"/>
                    <a:pt x="74" y="75"/>
                    <a:pt x="72" y="75"/>
                  </a:cubicBezTo>
                  <a:cubicBezTo>
                    <a:pt x="12" y="75"/>
                    <a:pt x="12" y="75"/>
                    <a:pt x="12" y="75"/>
                  </a:cubicBezTo>
                  <a:cubicBezTo>
                    <a:pt x="11" y="75"/>
                    <a:pt x="9" y="74"/>
                    <a:pt x="9" y="72"/>
                  </a:cubicBezTo>
                  <a:lnTo>
                    <a:pt x="9" y="12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6" name="Freeform 175"/>
            <p:cNvSpPr>
              <a:spLocks noEditPoints="1"/>
            </p:cNvSpPr>
            <p:nvPr/>
          </p:nvSpPr>
          <p:spPr bwMode="auto">
            <a:xfrm>
              <a:off x="2130" y="2145"/>
              <a:ext cx="87" cy="122"/>
            </a:xfrm>
            <a:custGeom>
              <a:avLst/>
              <a:gdLst>
                <a:gd name="T0" fmla="*/ 29 w 36"/>
                <a:gd name="T1" fmla="*/ 25 h 51"/>
                <a:gd name="T2" fmla="*/ 35 w 36"/>
                <a:gd name="T3" fmla="*/ 13 h 51"/>
                <a:gd name="T4" fmla="*/ 30 w 36"/>
                <a:gd name="T5" fmla="*/ 3 h 51"/>
                <a:gd name="T6" fmla="*/ 16 w 36"/>
                <a:gd name="T7" fmla="*/ 0 h 51"/>
                <a:gd name="T8" fmla="*/ 3 w 36"/>
                <a:gd name="T9" fmla="*/ 0 h 51"/>
                <a:gd name="T10" fmla="*/ 1 w 36"/>
                <a:gd name="T11" fmla="*/ 1 h 51"/>
                <a:gd name="T12" fmla="*/ 0 w 36"/>
                <a:gd name="T13" fmla="*/ 3 h 51"/>
                <a:gd name="T14" fmla="*/ 0 w 36"/>
                <a:gd name="T15" fmla="*/ 48 h 51"/>
                <a:gd name="T16" fmla="*/ 1 w 36"/>
                <a:gd name="T17" fmla="*/ 50 h 51"/>
                <a:gd name="T18" fmla="*/ 3 w 36"/>
                <a:gd name="T19" fmla="*/ 51 h 51"/>
                <a:gd name="T20" fmla="*/ 18 w 36"/>
                <a:gd name="T21" fmla="*/ 51 h 51"/>
                <a:gd name="T22" fmla="*/ 26 w 36"/>
                <a:gd name="T23" fmla="*/ 50 h 51"/>
                <a:gd name="T24" fmla="*/ 32 w 36"/>
                <a:gd name="T25" fmla="*/ 47 h 51"/>
                <a:gd name="T26" fmla="*/ 35 w 36"/>
                <a:gd name="T27" fmla="*/ 43 h 51"/>
                <a:gd name="T28" fmla="*/ 36 w 36"/>
                <a:gd name="T29" fmla="*/ 37 h 51"/>
                <a:gd name="T30" fmla="*/ 34 w 36"/>
                <a:gd name="T31" fmla="*/ 29 h 51"/>
                <a:gd name="T32" fmla="*/ 29 w 36"/>
                <a:gd name="T33" fmla="*/ 25 h 51"/>
                <a:gd name="T34" fmla="*/ 10 w 36"/>
                <a:gd name="T35" fmla="*/ 8 h 51"/>
                <a:gd name="T36" fmla="*/ 10 w 36"/>
                <a:gd name="T37" fmla="*/ 7 h 51"/>
                <a:gd name="T38" fmla="*/ 16 w 36"/>
                <a:gd name="T39" fmla="*/ 7 h 51"/>
                <a:gd name="T40" fmla="*/ 23 w 36"/>
                <a:gd name="T41" fmla="*/ 9 h 51"/>
                <a:gd name="T42" fmla="*/ 25 w 36"/>
                <a:gd name="T43" fmla="*/ 14 h 51"/>
                <a:gd name="T44" fmla="*/ 23 w 36"/>
                <a:gd name="T45" fmla="*/ 20 h 51"/>
                <a:gd name="T46" fmla="*/ 16 w 36"/>
                <a:gd name="T47" fmla="*/ 21 h 51"/>
                <a:gd name="T48" fmla="*/ 10 w 36"/>
                <a:gd name="T49" fmla="*/ 21 h 51"/>
                <a:gd name="T50" fmla="*/ 10 w 36"/>
                <a:gd name="T51" fmla="*/ 21 h 51"/>
                <a:gd name="T52" fmla="*/ 10 w 36"/>
                <a:gd name="T53" fmla="*/ 8 h 51"/>
                <a:gd name="T54" fmla="*/ 24 w 36"/>
                <a:gd name="T55" fmla="*/ 42 h 51"/>
                <a:gd name="T56" fmla="*/ 16 w 36"/>
                <a:gd name="T57" fmla="*/ 44 h 51"/>
                <a:gd name="T58" fmla="*/ 10 w 36"/>
                <a:gd name="T59" fmla="*/ 44 h 51"/>
                <a:gd name="T60" fmla="*/ 10 w 36"/>
                <a:gd name="T61" fmla="*/ 43 h 51"/>
                <a:gd name="T62" fmla="*/ 10 w 36"/>
                <a:gd name="T63" fmla="*/ 30 h 51"/>
                <a:gd name="T64" fmla="*/ 10 w 36"/>
                <a:gd name="T65" fmla="*/ 29 h 51"/>
                <a:gd name="T66" fmla="*/ 16 w 36"/>
                <a:gd name="T67" fmla="*/ 29 h 51"/>
                <a:gd name="T68" fmla="*/ 24 w 36"/>
                <a:gd name="T69" fmla="*/ 31 h 51"/>
                <a:gd name="T70" fmla="*/ 26 w 36"/>
                <a:gd name="T71" fmla="*/ 37 h 51"/>
                <a:gd name="T72" fmla="*/ 24 w 36"/>
                <a:gd name="T73" fmla="*/ 42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36" h="51">
                  <a:moveTo>
                    <a:pt x="29" y="25"/>
                  </a:moveTo>
                  <a:cubicBezTo>
                    <a:pt x="33" y="23"/>
                    <a:pt x="35" y="19"/>
                    <a:pt x="35" y="13"/>
                  </a:cubicBezTo>
                  <a:cubicBezTo>
                    <a:pt x="35" y="9"/>
                    <a:pt x="33" y="5"/>
                    <a:pt x="30" y="3"/>
                  </a:cubicBezTo>
                  <a:cubicBezTo>
                    <a:pt x="27" y="1"/>
                    <a:pt x="22" y="0"/>
                    <a:pt x="16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1" y="0"/>
                    <a:pt x="1" y="1"/>
                  </a:cubicBezTo>
                  <a:cubicBezTo>
                    <a:pt x="1" y="1"/>
                    <a:pt x="0" y="2"/>
                    <a:pt x="0" y="3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49"/>
                    <a:pt x="1" y="50"/>
                    <a:pt x="1" y="50"/>
                  </a:cubicBezTo>
                  <a:cubicBezTo>
                    <a:pt x="1" y="51"/>
                    <a:pt x="2" y="51"/>
                    <a:pt x="3" y="51"/>
                  </a:cubicBezTo>
                  <a:cubicBezTo>
                    <a:pt x="18" y="51"/>
                    <a:pt x="18" y="51"/>
                    <a:pt x="18" y="51"/>
                  </a:cubicBezTo>
                  <a:cubicBezTo>
                    <a:pt x="21" y="51"/>
                    <a:pt x="24" y="51"/>
                    <a:pt x="26" y="50"/>
                  </a:cubicBezTo>
                  <a:cubicBezTo>
                    <a:pt x="29" y="49"/>
                    <a:pt x="30" y="49"/>
                    <a:pt x="32" y="47"/>
                  </a:cubicBezTo>
                  <a:cubicBezTo>
                    <a:pt x="33" y="46"/>
                    <a:pt x="34" y="45"/>
                    <a:pt x="35" y="43"/>
                  </a:cubicBezTo>
                  <a:cubicBezTo>
                    <a:pt x="36" y="41"/>
                    <a:pt x="36" y="39"/>
                    <a:pt x="36" y="37"/>
                  </a:cubicBezTo>
                  <a:cubicBezTo>
                    <a:pt x="36" y="34"/>
                    <a:pt x="35" y="31"/>
                    <a:pt x="34" y="29"/>
                  </a:cubicBezTo>
                  <a:cubicBezTo>
                    <a:pt x="33" y="27"/>
                    <a:pt x="31" y="26"/>
                    <a:pt x="29" y="25"/>
                  </a:cubicBezTo>
                  <a:close/>
                  <a:moveTo>
                    <a:pt x="10" y="8"/>
                  </a:moveTo>
                  <a:cubicBezTo>
                    <a:pt x="10" y="7"/>
                    <a:pt x="10" y="7"/>
                    <a:pt x="10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9" y="7"/>
                    <a:pt x="21" y="8"/>
                    <a:pt x="23" y="9"/>
                  </a:cubicBezTo>
                  <a:cubicBezTo>
                    <a:pt x="25" y="10"/>
                    <a:pt x="25" y="12"/>
                    <a:pt x="25" y="14"/>
                  </a:cubicBezTo>
                  <a:cubicBezTo>
                    <a:pt x="25" y="17"/>
                    <a:pt x="25" y="18"/>
                    <a:pt x="23" y="20"/>
                  </a:cubicBezTo>
                  <a:cubicBezTo>
                    <a:pt x="22" y="21"/>
                    <a:pt x="19" y="21"/>
                    <a:pt x="16" y="21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1"/>
                    <a:pt x="10" y="21"/>
                    <a:pt x="10" y="21"/>
                  </a:cubicBezTo>
                  <a:lnTo>
                    <a:pt x="10" y="8"/>
                  </a:lnTo>
                  <a:close/>
                  <a:moveTo>
                    <a:pt x="24" y="42"/>
                  </a:moveTo>
                  <a:cubicBezTo>
                    <a:pt x="22" y="43"/>
                    <a:pt x="19" y="44"/>
                    <a:pt x="16" y="44"/>
                  </a:cubicBezTo>
                  <a:cubicBezTo>
                    <a:pt x="10" y="44"/>
                    <a:pt x="10" y="44"/>
                    <a:pt x="10" y="44"/>
                  </a:cubicBezTo>
                  <a:cubicBezTo>
                    <a:pt x="10" y="43"/>
                    <a:pt x="10" y="43"/>
                    <a:pt x="10" y="43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9"/>
                    <a:pt x="10" y="29"/>
                    <a:pt x="10" y="29"/>
                  </a:cubicBezTo>
                  <a:cubicBezTo>
                    <a:pt x="16" y="29"/>
                    <a:pt x="16" y="29"/>
                    <a:pt x="16" y="29"/>
                  </a:cubicBezTo>
                  <a:cubicBezTo>
                    <a:pt x="19" y="29"/>
                    <a:pt x="22" y="30"/>
                    <a:pt x="24" y="31"/>
                  </a:cubicBezTo>
                  <a:cubicBezTo>
                    <a:pt x="25" y="32"/>
                    <a:pt x="26" y="34"/>
                    <a:pt x="26" y="37"/>
                  </a:cubicBezTo>
                  <a:cubicBezTo>
                    <a:pt x="26" y="39"/>
                    <a:pt x="25" y="41"/>
                    <a:pt x="24" y="42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7" name="Freeform 176"/>
            <p:cNvSpPr>
              <a:spLocks noEditPoints="1"/>
            </p:cNvSpPr>
            <p:nvPr/>
          </p:nvSpPr>
          <p:spPr bwMode="auto">
            <a:xfrm>
              <a:off x="2072" y="2107"/>
              <a:ext cx="202" cy="198"/>
            </a:xfrm>
            <a:custGeom>
              <a:avLst/>
              <a:gdLst>
                <a:gd name="T0" fmla="*/ 73 w 84"/>
                <a:gd name="T1" fmla="*/ 0 h 83"/>
                <a:gd name="T2" fmla="*/ 12 w 84"/>
                <a:gd name="T3" fmla="*/ 0 h 83"/>
                <a:gd name="T4" fmla="*/ 0 w 84"/>
                <a:gd name="T5" fmla="*/ 11 h 83"/>
                <a:gd name="T6" fmla="*/ 0 w 84"/>
                <a:gd name="T7" fmla="*/ 72 h 83"/>
                <a:gd name="T8" fmla="*/ 12 w 84"/>
                <a:gd name="T9" fmla="*/ 83 h 83"/>
                <a:gd name="T10" fmla="*/ 73 w 84"/>
                <a:gd name="T11" fmla="*/ 83 h 83"/>
                <a:gd name="T12" fmla="*/ 84 w 84"/>
                <a:gd name="T13" fmla="*/ 72 h 83"/>
                <a:gd name="T14" fmla="*/ 84 w 84"/>
                <a:gd name="T15" fmla="*/ 11 h 83"/>
                <a:gd name="T16" fmla="*/ 73 w 84"/>
                <a:gd name="T17" fmla="*/ 0 h 83"/>
                <a:gd name="T18" fmla="*/ 75 w 84"/>
                <a:gd name="T19" fmla="*/ 72 h 83"/>
                <a:gd name="T20" fmla="*/ 72 w 84"/>
                <a:gd name="T21" fmla="*/ 74 h 83"/>
                <a:gd name="T22" fmla="*/ 12 w 84"/>
                <a:gd name="T23" fmla="*/ 74 h 83"/>
                <a:gd name="T24" fmla="*/ 9 w 84"/>
                <a:gd name="T25" fmla="*/ 72 h 83"/>
                <a:gd name="T26" fmla="*/ 9 w 84"/>
                <a:gd name="T27" fmla="*/ 12 h 83"/>
                <a:gd name="T28" fmla="*/ 12 w 84"/>
                <a:gd name="T29" fmla="*/ 9 h 83"/>
                <a:gd name="T30" fmla="*/ 72 w 84"/>
                <a:gd name="T31" fmla="*/ 9 h 83"/>
                <a:gd name="T32" fmla="*/ 75 w 84"/>
                <a:gd name="T33" fmla="*/ 12 h 83"/>
                <a:gd name="T34" fmla="*/ 75 w 84"/>
                <a:gd name="T35" fmla="*/ 7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4" h="83">
                  <a:moveTo>
                    <a:pt x="73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8"/>
                    <a:pt x="5" y="83"/>
                    <a:pt x="12" y="83"/>
                  </a:cubicBezTo>
                  <a:cubicBezTo>
                    <a:pt x="73" y="83"/>
                    <a:pt x="73" y="83"/>
                    <a:pt x="73" y="83"/>
                  </a:cubicBezTo>
                  <a:cubicBezTo>
                    <a:pt x="79" y="83"/>
                    <a:pt x="84" y="78"/>
                    <a:pt x="84" y="72"/>
                  </a:cubicBezTo>
                  <a:cubicBezTo>
                    <a:pt x="84" y="11"/>
                    <a:pt x="84" y="11"/>
                    <a:pt x="84" y="11"/>
                  </a:cubicBezTo>
                  <a:cubicBezTo>
                    <a:pt x="84" y="5"/>
                    <a:pt x="79" y="0"/>
                    <a:pt x="73" y="0"/>
                  </a:cubicBezTo>
                  <a:close/>
                  <a:moveTo>
                    <a:pt x="75" y="72"/>
                  </a:moveTo>
                  <a:cubicBezTo>
                    <a:pt x="75" y="73"/>
                    <a:pt x="74" y="74"/>
                    <a:pt x="72" y="74"/>
                  </a:cubicBezTo>
                  <a:cubicBezTo>
                    <a:pt x="12" y="74"/>
                    <a:pt x="12" y="74"/>
                    <a:pt x="12" y="74"/>
                  </a:cubicBezTo>
                  <a:cubicBezTo>
                    <a:pt x="11" y="74"/>
                    <a:pt x="9" y="73"/>
                    <a:pt x="9" y="7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9" y="10"/>
                    <a:pt x="11" y="9"/>
                    <a:pt x="12" y="9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4" y="9"/>
                    <a:pt x="75" y="10"/>
                    <a:pt x="75" y="12"/>
                  </a:cubicBezTo>
                  <a:lnTo>
                    <a:pt x="75" y="72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8" name="Freeform 177"/>
            <p:cNvSpPr>
              <a:spLocks/>
            </p:cNvSpPr>
            <p:nvPr/>
          </p:nvSpPr>
          <p:spPr bwMode="auto">
            <a:xfrm>
              <a:off x="2334" y="2143"/>
              <a:ext cx="85" cy="127"/>
            </a:xfrm>
            <a:custGeom>
              <a:avLst/>
              <a:gdLst>
                <a:gd name="T0" fmla="*/ 31 w 35"/>
                <a:gd name="T1" fmla="*/ 1 h 53"/>
                <a:gd name="T2" fmla="*/ 21 w 35"/>
                <a:gd name="T3" fmla="*/ 0 h 53"/>
                <a:gd name="T4" fmla="*/ 11 w 35"/>
                <a:gd name="T5" fmla="*/ 2 h 53"/>
                <a:gd name="T6" fmla="*/ 4 w 35"/>
                <a:gd name="T7" fmla="*/ 5 h 53"/>
                <a:gd name="T8" fmla="*/ 1 w 35"/>
                <a:gd name="T9" fmla="*/ 11 h 53"/>
                <a:gd name="T10" fmla="*/ 0 w 35"/>
                <a:gd name="T11" fmla="*/ 18 h 53"/>
                <a:gd name="T12" fmla="*/ 0 w 35"/>
                <a:gd name="T13" fmla="*/ 37 h 53"/>
                <a:gd name="T14" fmla="*/ 5 w 35"/>
                <a:gd name="T15" fmla="*/ 49 h 53"/>
                <a:gd name="T16" fmla="*/ 20 w 35"/>
                <a:gd name="T17" fmla="*/ 53 h 53"/>
                <a:gd name="T18" fmla="*/ 29 w 35"/>
                <a:gd name="T19" fmla="*/ 52 h 53"/>
                <a:gd name="T20" fmla="*/ 34 w 35"/>
                <a:gd name="T21" fmla="*/ 50 h 53"/>
                <a:gd name="T22" fmla="*/ 34 w 35"/>
                <a:gd name="T23" fmla="*/ 49 h 53"/>
                <a:gd name="T24" fmla="*/ 34 w 35"/>
                <a:gd name="T25" fmla="*/ 46 h 53"/>
                <a:gd name="T26" fmla="*/ 33 w 35"/>
                <a:gd name="T27" fmla="*/ 43 h 53"/>
                <a:gd name="T28" fmla="*/ 32 w 35"/>
                <a:gd name="T29" fmla="*/ 42 h 53"/>
                <a:gd name="T30" fmla="*/ 31 w 35"/>
                <a:gd name="T31" fmla="*/ 43 h 53"/>
                <a:gd name="T32" fmla="*/ 27 w 35"/>
                <a:gd name="T33" fmla="*/ 44 h 53"/>
                <a:gd name="T34" fmla="*/ 20 w 35"/>
                <a:gd name="T35" fmla="*/ 45 h 53"/>
                <a:gd name="T36" fmla="*/ 17 w 35"/>
                <a:gd name="T37" fmla="*/ 45 h 53"/>
                <a:gd name="T38" fmla="*/ 13 w 35"/>
                <a:gd name="T39" fmla="*/ 43 h 53"/>
                <a:gd name="T40" fmla="*/ 11 w 35"/>
                <a:gd name="T41" fmla="*/ 40 h 53"/>
                <a:gd name="T42" fmla="*/ 10 w 35"/>
                <a:gd name="T43" fmla="*/ 36 h 53"/>
                <a:gd name="T44" fmla="*/ 10 w 35"/>
                <a:gd name="T45" fmla="*/ 19 h 53"/>
                <a:gd name="T46" fmla="*/ 13 w 35"/>
                <a:gd name="T47" fmla="*/ 11 h 53"/>
                <a:gd name="T48" fmla="*/ 22 w 35"/>
                <a:gd name="T49" fmla="*/ 8 h 53"/>
                <a:gd name="T50" fmla="*/ 27 w 35"/>
                <a:gd name="T51" fmla="*/ 9 h 53"/>
                <a:gd name="T52" fmla="*/ 31 w 35"/>
                <a:gd name="T53" fmla="*/ 10 h 53"/>
                <a:gd name="T54" fmla="*/ 32 w 35"/>
                <a:gd name="T55" fmla="*/ 9 h 53"/>
                <a:gd name="T56" fmla="*/ 33 w 35"/>
                <a:gd name="T57" fmla="*/ 7 h 53"/>
                <a:gd name="T58" fmla="*/ 34 w 35"/>
                <a:gd name="T59" fmla="*/ 5 h 53"/>
                <a:gd name="T60" fmla="*/ 34 w 35"/>
                <a:gd name="T61" fmla="*/ 3 h 53"/>
                <a:gd name="T62" fmla="*/ 31 w 35"/>
                <a:gd name="T63" fmla="*/ 1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" h="53">
                  <a:moveTo>
                    <a:pt x="31" y="1"/>
                  </a:moveTo>
                  <a:cubicBezTo>
                    <a:pt x="29" y="1"/>
                    <a:pt x="26" y="0"/>
                    <a:pt x="21" y="0"/>
                  </a:cubicBezTo>
                  <a:cubicBezTo>
                    <a:pt x="17" y="0"/>
                    <a:pt x="13" y="1"/>
                    <a:pt x="11" y="2"/>
                  </a:cubicBezTo>
                  <a:cubicBezTo>
                    <a:pt x="8" y="3"/>
                    <a:pt x="6" y="4"/>
                    <a:pt x="4" y="5"/>
                  </a:cubicBezTo>
                  <a:cubicBezTo>
                    <a:pt x="3" y="7"/>
                    <a:pt x="1" y="9"/>
                    <a:pt x="1" y="11"/>
                  </a:cubicBezTo>
                  <a:cubicBezTo>
                    <a:pt x="0" y="13"/>
                    <a:pt x="0" y="16"/>
                    <a:pt x="0" y="1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2"/>
                    <a:pt x="2" y="46"/>
                    <a:pt x="5" y="49"/>
                  </a:cubicBezTo>
                  <a:cubicBezTo>
                    <a:pt x="8" y="51"/>
                    <a:pt x="13" y="53"/>
                    <a:pt x="20" y="53"/>
                  </a:cubicBezTo>
                  <a:cubicBezTo>
                    <a:pt x="23" y="53"/>
                    <a:pt x="26" y="53"/>
                    <a:pt x="29" y="52"/>
                  </a:cubicBezTo>
                  <a:cubicBezTo>
                    <a:pt x="31" y="51"/>
                    <a:pt x="33" y="51"/>
                    <a:pt x="34" y="50"/>
                  </a:cubicBezTo>
                  <a:cubicBezTo>
                    <a:pt x="34" y="50"/>
                    <a:pt x="34" y="50"/>
                    <a:pt x="34" y="49"/>
                  </a:cubicBezTo>
                  <a:cubicBezTo>
                    <a:pt x="34" y="48"/>
                    <a:pt x="34" y="47"/>
                    <a:pt x="34" y="46"/>
                  </a:cubicBezTo>
                  <a:cubicBezTo>
                    <a:pt x="33" y="45"/>
                    <a:pt x="33" y="44"/>
                    <a:pt x="33" y="43"/>
                  </a:cubicBezTo>
                  <a:cubicBezTo>
                    <a:pt x="32" y="43"/>
                    <a:pt x="32" y="42"/>
                    <a:pt x="32" y="42"/>
                  </a:cubicBezTo>
                  <a:cubicBezTo>
                    <a:pt x="31" y="43"/>
                    <a:pt x="31" y="43"/>
                    <a:pt x="31" y="43"/>
                  </a:cubicBezTo>
                  <a:cubicBezTo>
                    <a:pt x="30" y="43"/>
                    <a:pt x="29" y="44"/>
                    <a:pt x="27" y="44"/>
                  </a:cubicBezTo>
                  <a:cubicBezTo>
                    <a:pt x="25" y="45"/>
                    <a:pt x="23" y="45"/>
                    <a:pt x="20" y="45"/>
                  </a:cubicBezTo>
                  <a:cubicBezTo>
                    <a:pt x="19" y="45"/>
                    <a:pt x="18" y="45"/>
                    <a:pt x="17" y="45"/>
                  </a:cubicBezTo>
                  <a:cubicBezTo>
                    <a:pt x="15" y="44"/>
                    <a:pt x="14" y="44"/>
                    <a:pt x="13" y="43"/>
                  </a:cubicBezTo>
                  <a:cubicBezTo>
                    <a:pt x="12" y="42"/>
                    <a:pt x="11" y="42"/>
                    <a:pt x="11" y="40"/>
                  </a:cubicBezTo>
                  <a:cubicBezTo>
                    <a:pt x="10" y="39"/>
                    <a:pt x="10" y="38"/>
                    <a:pt x="10" y="36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5"/>
                    <a:pt x="11" y="13"/>
                    <a:pt x="13" y="11"/>
                  </a:cubicBezTo>
                  <a:cubicBezTo>
                    <a:pt x="15" y="9"/>
                    <a:pt x="18" y="8"/>
                    <a:pt x="22" y="8"/>
                  </a:cubicBezTo>
                  <a:cubicBezTo>
                    <a:pt x="24" y="8"/>
                    <a:pt x="25" y="8"/>
                    <a:pt x="27" y="9"/>
                  </a:cubicBezTo>
                  <a:cubicBezTo>
                    <a:pt x="28" y="9"/>
                    <a:pt x="30" y="10"/>
                    <a:pt x="31" y="10"/>
                  </a:cubicBezTo>
                  <a:cubicBezTo>
                    <a:pt x="31" y="10"/>
                    <a:pt x="32" y="10"/>
                    <a:pt x="32" y="9"/>
                  </a:cubicBezTo>
                  <a:cubicBezTo>
                    <a:pt x="33" y="9"/>
                    <a:pt x="33" y="8"/>
                    <a:pt x="33" y="7"/>
                  </a:cubicBezTo>
                  <a:cubicBezTo>
                    <a:pt x="34" y="6"/>
                    <a:pt x="34" y="5"/>
                    <a:pt x="34" y="5"/>
                  </a:cubicBezTo>
                  <a:cubicBezTo>
                    <a:pt x="35" y="4"/>
                    <a:pt x="35" y="3"/>
                    <a:pt x="34" y="3"/>
                  </a:cubicBezTo>
                  <a:cubicBezTo>
                    <a:pt x="34" y="3"/>
                    <a:pt x="33" y="2"/>
                    <a:pt x="31" y="1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59" name="Freeform 178"/>
            <p:cNvSpPr>
              <a:spLocks noEditPoints="1"/>
            </p:cNvSpPr>
            <p:nvPr/>
          </p:nvSpPr>
          <p:spPr bwMode="auto">
            <a:xfrm>
              <a:off x="2277" y="2107"/>
              <a:ext cx="199" cy="198"/>
            </a:xfrm>
            <a:custGeom>
              <a:avLst/>
              <a:gdLst>
                <a:gd name="T0" fmla="*/ 72 w 83"/>
                <a:gd name="T1" fmla="*/ 0 h 83"/>
                <a:gd name="T2" fmla="*/ 11 w 83"/>
                <a:gd name="T3" fmla="*/ 0 h 83"/>
                <a:gd name="T4" fmla="*/ 0 w 83"/>
                <a:gd name="T5" fmla="*/ 11 h 83"/>
                <a:gd name="T6" fmla="*/ 0 w 83"/>
                <a:gd name="T7" fmla="*/ 72 h 83"/>
                <a:gd name="T8" fmla="*/ 11 w 83"/>
                <a:gd name="T9" fmla="*/ 83 h 83"/>
                <a:gd name="T10" fmla="*/ 72 w 83"/>
                <a:gd name="T11" fmla="*/ 83 h 83"/>
                <a:gd name="T12" fmla="*/ 83 w 83"/>
                <a:gd name="T13" fmla="*/ 72 h 83"/>
                <a:gd name="T14" fmla="*/ 83 w 83"/>
                <a:gd name="T15" fmla="*/ 11 h 83"/>
                <a:gd name="T16" fmla="*/ 72 w 83"/>
                <a:gd name="T17" fmla="*/ 0 h 83"/>
                <a:gd name="T18" fmla="*/ 74 w 83"/>
                <a:gd name="T19" fmla="*/ 72 h 83"/>
                <a:gd name="T20" fmla="*/ 71 w 83"/>
                <a:gd name="T21" fmla="*/ 74 h 83"/>
                <a:gd name="T22" fmla="*/ 11 w 83"/>
                <a:gd name="T23" fmla="*/ 74 h 83"/>
                <a:gd name="T24" fmla="*/ 8 w 83"/>
                <a:gd name="T25" fmla="*/ 72 h 83"/>
                <a:gd name="T26" fmla="*/ 8 w 83"/>
                <a:gd name="T27" fmla="*/ 12 h 83"/>
                <a:gd name="T28" fmla="*/ 11 w 83"/>
                <a:gd name="T29" fmla="*/ 9 h 83"/>
                <a:gd name="T30" fmla="*/ 71 w 83"/>
                <a:gd name="T31" fmla="*/ 9 h 83"/>
                <a:gd name="T32" fmla="*/ 74 w 83"/>
                <a:gd name="T33" fmla="*/ 12 h 83"/>
                <a:gd name="T34" fmla="*/ 74 w 83"/>
                <a:gd name="T35" fmla="*/ 7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3" h="83">
                  <a:moveTo>
                    <a:pt x="72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0" y="78"/>
                    <a:pt x="5" y="83"/>
                    <a:pt x="11" y="83"/>
                  </a:cubicBezTo>
                  <a:cubicBezTo>
                    <a:pt x="72" y="83"/>
                    <a:pt x="72" y="83"/>
                    <a:pt x="72" y="83"/>
                  </a:cubicBezTo>
                  <a:cubicBezTo>
                    <a:pt x="78" y="83"/>
                    <a:pt x="83" y="78"/>
                    <a:pt x="83" y="72"/>
                  </a:cubicBezTo>
                  <a:cubicBezTo>
                    <a:pt x="83" y="11"/>
                    <a:pt x="83" y="11"/>
                    <a:pt x="83" y="11"/>
                  </a:cubicBezTo>
                  <a:cubicBezTo>
                    <a:pt x="83" y="5"/>
                    <a:pt x="78" y="0"/>
                    <a:pt x="72" y="0"/>
                  </a:cubicBezTo>
                  <a:close/>
                  <a:moveTo>
                    <a:pt x="74" y="72"/>
                  </a:moveTo>
                  <a:cubicBezTo>
                    <a:pt x="74" y="73"/>
                    <a:pt x="73" y="74"/>
                    <a:pt x="71" y="74"/>
                  </a:cubicBezTo>
                  <a:cubicBezTo>
                    <a:pt x="11" y="74"/>
                    <a:pt x="11" y="74"/>
                    <a:pt x="11" y="74"/>
                  </a:cubicBezTo>
                  <a:cubicBezTo>
                    <a:pt x="10" y="74"/>
                    <a:pt x="8" y="73"/>
                    <a:pt x="8" y="7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0"/>
                    <a:pt x="10" y="9"/>
                    <a:pt x="11" y="9"/>
                  </a:cubicBezTo>
                  <a:cubicBezTo>
                    <a:pt x="71" y="9"/>
                    <a:pt x="71" y="9"/>
                    <a:pt x="71" y="9"/>
                  </a:cubicBezTo>
                  <a:cubicBezTo>
                    <a:pt x="73" y="9"/>
                    <a:pt x="74" y="10"/>
                    <a:pt x="74" y="12"/>
                  </a:cubicBezTo>
                  <a:lnTo>
                    <a:pt x="74" y="72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235" name="Group 181"/>
          <p:cNvGrpSpPr>
            <a:grpSpLocks noChangeAspect="1"/>
          </p:cNvGrpSpPr>
          <p:nvPr/>
        </p:nvGrpSpPr>
        <p:grpSpPr bwMode="auto">
          <a:xfrm>
            <a:off x="4163242" y="3233037"/>
            <a:ext cx="490205" cy="486627"/>
            <a:chOff x="2160" y="2262"/>
            <a:chExt cx="411" cy="408"/>
          </a:xfrm>
          <a:effectLst>
            <a:reflection blurRad="6350" stA="50000" endA="300" endPos="55000" dir="5400000" sy="-100000" algn="bl" rotWithShape="0"/>
          </a:effectLst>
        </p:grpSpPr>
        <p:sp>
          <p:nvSpPr>
            <p:cNvPr id="237" name="Freeform 189"/>
            <p:cNvSpPr>
              <a:spLocks/>
            </p:cNvSpPr>
            <p:nvPr/>
          </p:nvSpPr>
          <p:spPr bwMode="auto">
            <a:xfrm>
              <a:off x="2280" y="2262"/>
              <a:ext cx="163" cy="163"/>
            </a:xfrm>
            <a:custGeom>
              <a:avLst/>
              <a:gdLst>
                <a:gd name="T0" fmla="*/ 6 w 68"/>
                <a:gd name="T1" fmla="*/ 44 h 68"/>
                <a:gd name="T2" fmla="*/ 34 w 68"/>
                <a:gd name="T3" fmla="*/ 68 h 68"/>
                <a:gd name="T4" fmla="*/ 62 w 68"/>
                <a:gd name="T5" fmla="*/ 44 h 68"/>
                <a:gd name="T6" fmla="*/ 68 w 68"/>
                <a:gd name="T7" fmla="*/ 33 h 68"/>
                <a:gd name="T8" fmla="*/ 63 w 68"/>
                <a:gd name="T9" fmla="*/ 28 h 68"/>
                <a:gd name="T10" fmla="*/ 34 w 68"/>
                <a:gd name="T11" fmla="*/ 0 h 68"/>
                <a:gd name="T12" fmla="*/ 5 w 68"/>
                <a:gd name="T13" fmla="*/ 28 h 68"/>
                <a:gd name="T14" fmla="*/ 0 w 68"/>
                <a:gd name="T15" fmla="*/ 33 h 68"/>
                <a:gd name="T16" fmla="*/ 6 w 68"/>
                <a:gd name="T17" fmla="*/ 4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" h="68">
                  <a:moveTo>
                    <a:pt x="6" y="44"/>
                  </a:moveTo>
                  <a:cubicBezTo>
                    <a:pt x="9" y="57"/>
                    <a:pt x="16" y="68"/>
                    <a:pt x="34" y="68"/>
                  </a:cubicBezTo>
                  <a:cubicBezTo>
                    <a:pt x="53" y="68"/>
                    <a:pt x="60" y="57"/>
                    <a:pt x="62" y="44"/>
                  </a:cubicBezTo>
                  <a:cubicBezTo>
                    <a:pt x="66" y="42"/>
                    <a:pt x="68" y="37"/>
                    <a:pt x="68" y="33"/>
                  </a:cubicBezTo>
                  <a:cubicBezTo>
                    <a:pt x="67" y="31"/>
                    <a:pt x="66" y="29"/>
                    <a:pt x="63" y="28"/>
                  </a:cubicBezTo>
                  <a:cubicBezTo>
                    <a:pt x="63" y="13"/>
                    <a:pt x="51" y="0"/>
                    <a:pt x="34" y="0"/>
                  </a:cubicBezTo>
                  <a:cubicBezTo>
                    <a:pt x="17" y="0"/>
                    <a:pt x="6" y="13"/>
                    <a:pt x="5" y="28"/>
                  </a:cubicBezTo>
                  <a:cubicBezTo>
                    <a:pt x="2" y="29"/>
                    <a:pt x="0" y="30"/>
                    <a:pt x="0" y="33"/>
                  </a:cubicBezTo>
                  <a:cubicBezTo>
                    <a:pt x="0" y="37"/>
                    <a:pt x="2" y="43"/>
                    <a:pt x="6" y="44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8" name="Freeform 190"/>
            <p:cNvSpPr>
              <a:spLocks/>
            </p:cNvSpPr>
            <p:nvPr/>
          </p:nvSpPr>
          <p:spPr bwMode="auto">
            <a:xfrm>
              <a:off x="2258" y="2437"/>
              <a:ext cx="214" cy="62"/>
            </a:xfrm>
            <a:custGeom>
              <a:avLst/>
              <a:gdLst>
                <a:gd name="T0" fmla="*/ 42 w 89"/>
                <a:gd name="T1" fmla="*/ 26 h 26"/>
                <a:gd name="T2" fmla="*/ 48 w 89"/>
                <a:gd name="T3" fmla="*/ 26 h 26"/>
                <a:gd name="T4" fmla="*/ 52 w 89"/>
                <a:gd name="T5" fmla="*/ 26 h 26"/>
                <a:gd name="T6" fmla="*/ 89 w 89"/>
                <a:gd name="T7" fmla="*/ 9 h 26"/>
                <a:gd name="T8" fmla="*/ 66 w 89"/>
                <a:gd name="T9" fmla="*/ 0 h 26"/>
                <a:gd name="T10" fmla="*/ 56 w 89"/>
                <a:gd name="T11" fmla="*/ 0 h 26"/>
                <a:gd name="T12" fmla="*/ 48 w 89"/>
                <a:gd name="T13" fmla="*/ 0 h 26"/>
                <a:gd name="T14" fmla="*/ 42 w 89"/>
                <a:gd name="T15" fmla="*/ 0 h 26"/>
                <a:gd name="T16" fmla="*/ 33 w 89"/>
                <a:gd name="T17" fmla="*/ 0 h 26"/>
                <a:gd name="T18" fmla="*/ 24 w 89"/>
                <a:gd name="T19" fmla="*/ 0 h 26"/>
                <a:gd name="T20" fmla="*/ 0 w 89"/>
                <a:gd name="T21" fmla="*/ 9 h 26"/>
                <a:gd name="T22" fmla="*/ 38 w 89"/>
                <a:gd name="T23" fmla="*/ 26 h 26"/>
                <a:gd name="T24" fmla="*/ 42 w 89"/>
                <a:gd name="T25" fmla="*/ 2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26">
                  <a:moveTo>
                    <a:pt x="42" y="26"/>
                  </a:moveTo>
                  <a:cubicBezTo>
                    <a:pt x="48" y="26"/>
                    <a:pt x="48" y="26"/>
                    <a:pt x="48" y="26"/>
                  </a:cubicBezTo>
                  <a:cubicBezTo>
                    <a:pt x="52" y="26"/>
                    <a:pt x="52" y="26"/>
                    <a:pt x="52" y="26"/>
                  </a:cubicBezTo>
                  <a:cubicBezTo>
                    <a:pt x="89" y="9"/>
                    <a:pt x="89" y="9"/>
                    <a:pt x="89" y="9"/>
                  </a:cubicBezTo>
                  <a:cubicBezTo>
                    <a:pt x="88" y="8"/>
                    <a:pt x="76" y="2"/>
                    <a:pt x="66" y="0"/>
                  </a:cubicBezTo>
                  <a:cubicBezTo>
                    <a:pt x="65" y="0"/>
                    <a:pt x="58" y="0"/>
                    <a:pt x="56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2" y="0"/>
                    <a:pt x="25" y="0"/>
                    <a:pt x="24" y="0"/>
                  </a:cubicBezTo>
                  <a:cubicBezTo>
                    <a:pt x="14" y="2"/>
                    <a:pt x="1" y="8"/>
                    <a:pt x="0" y="9"/>
                  </a:cubicBezTo>
                  <a:cubicBezTo>
                    <a:pt x="38" y="26"/>
                    <a:pt x="38" y="26"/>
                    <a:pt x="38" y="26"/>
                  </a:cubicBezTo>
                  <a:lnTo>
                    <a:pt x="42" y="26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39" name="Freeform 191"/>
            <p:cNvSpPr>
              <a:spLocks/>
            </p:cNvSpPr>
            <p:nvPr/>
          </p:nvSpPr>
          <p:spPr bwMode="auto">
            <a:xfrm>
              <a:off x="2354" y="2513"/>
              <a:ext cx="22" cy="157"/>
            </a:xfrm>
            <a:custGeom>
              <a:avLst/>
              <a:gdLst>
                <a:gd name="T0" fmla="*/ 3 w 22"/>
                <a:gd name="T1" fmla="*/ 157 h 157"/>
                <a:gd name="T2" fmla="*/ 20 w 22"/>
                <a:gd name="T3" fmla="*/ 157 h 157"/>
                <a:gd name="T4" fmla="*/ 22 w 22"/>
                <a:gd name="T5" fmla="*/ 0 h 157"/>
                <a:gd name="T6" fmla="*/ 0 w 22"/>
                <a:gd name="T7" fmla="*/ 0 h 157"/>
                <a:gd name="T8" fmla="*/ 3 w 22"/>
                <a:gd name="T9" fmla="*/ 15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57">
                  <a:moveTo>
                    <a:pt x="3" y="157"/>
                  </a:moveTo>
                  <a:lnTo>
                    <a:pt x="20" y="157"/>
                  </a:lnTo>
                  <a:lnTo>
                    <a:pt x="22" y="0"/>
                  </a:lnTo>
                  <a:lnTo>
                    <a:pt x="0" y="0"/>
                  </a:lnTo>
                  <a:lnTo>
                    <a:pt x="3" y="157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0" name="Freeform 192"/>
            <p:cNvSpPr>
              <a:spLocks/>
            </p:cNvSpPr>
            <p:nvPr/>
          </p:nvSpPr>
          <p:spPr bwMode="auto">
            <a:xfrm>
              <a:off x="2210" y="2470"/>
              <a:ext cx="139" cy="200"/>
            </a:xfrm>
            <a:custGeom>
              <a:avLst/>
              <a:gdLst>
                <a:gd name="T0" fmla="*/ 0 w 58"/>
                <a:gd name="T1" fmla="*/ 0 h 84"/>
                <a:gd name="T2" fmla="*/ 2 w 58"/>
                <a:gd name="T3" fmla="*/ 20 h 84"/>
                <a:gd name="T4" fmla="*/ 9 w 58"/>
                <a:gd name="T5" fmla="*/ 23 h 84"/>
                <a:gd name="T6" fmla="*/ 18 w 58"/>
                <a:gd name="T7" fmla="*/ 32 h 84"/>
                <a:gd name="T8" fmla="*/ 17 w 58"/>
                <a:gd name="T9" fmla="*/ 44 h 84"/>
                <a:gd name="T10" fmla="*/ 5 w 58"/>
                <a:gd name="T11" fmla="*/ 53 h 84"/>
                <a:gd name="T12" fmla="*/ 6 w 58"/>
                <a:gd name="T13" fmla="*/ 66 h 84"/>
                <a:gd name="T14" fmla="*/ 58 w 58"/>
                <a:gd name="T15" fmla="*/ 84 h 84"/>
                <a:gd name="T16" fmla="*/ 57 w 58"/>
                <a:gd name="T17" fmla="*/ 18 h 84"/>
                <a:gd name="T18" fmla="*/ 0 w 58"/>
                <a:gd name="T1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84">
                  <a:moveTo>
                    <a:pt x="0" y="0"/>
                  </a:moveTo>
                  <a:cubicBezTo>
                    <a:pt x="2" y="20"/>
                    <a:pt x="2" y="20"/>
                    <a:pt x="2" y="20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13" y="25"/>
                    <a:pt x="16" y="28"/>
                    <a:pt x="18" y="32"/>
                  </a:cubicBezTo>
                  <a:cubicBezTo>
                    <a:pt x="19" y="36"/>
                    <a:pt x="19" y="40"/>
                    <a:pt x="17" y="44"/>
                  </a:cubicBezTo>
                  <a:cubicBezTo>
                    <a:pt x="15" y="49"/>
                    <a:pt x="10" y="52"/>
                    <a:pt x="5" y="53"/>
                  </a:cubicBezTo>
                  <a:cubicBezTo>
                    <a:pt x="6" y="66"/>
                    <a:pt x="6" y="66"/>
                    <a:pt x="6" y="66"/>
                  </a:cubicBezTo>
                  <a:cubicBezTo>
                    <a:pt x="58" y="84"/>
                    <a:pt x="58" y="84"/>
                    <a:pt x="58" y="84"/>
                  </a:cubicBezTo>
                  <a:cubicBezTo>
                    <a:pt x="57" y="18"/>
                    <a:pt x="57" y="18"/>
                    <a:pt x="57" y="1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1" name="Freeform 193"/>
            <p:cNvSpPr>
              <a:spLocks/>
            </p:cNvSpPr>
            <p:nvPr/>
          </p:nvSpPr>
          <p:spPr bwMode="auto">
            <a:xfrm>
              <a:off x="2160" y="2496"/>
              <a:ext cx="86" cy="93"/>
            </a:xfrm>
            <a:custGeom>
              <a:avLst/>
              <a:gdLst>
                <a:gd name="T0" fmla="*/ 33 w 36"/>
                <a:gd name="T1" fmla="*/ 31 h 39"/>
                <a:gd name="T2" fmla="*/ 28 w 36"/>
                <a:gd name="T3" fmla="*/ 17 h 39"/>
                <a:gd name="T4" fmla="*/ 20 w 36"/>
                <a:gd name="T5" fmla="*/ 14 h 39"/>
                <a:gd name="T6" fmla="*/ 19 w 36"/>
                <a:gd name="T7" fmla="*/ 0 h 39"/>
                <a:gd name="T8" fmla="*/ 3 w 36"/>
                <a:gd name="T9" fmla="*/ 18 h 39"/>
                <a:gd name="T10" fmla="*/ 8 w 36"/>
                <a:gd name="T11" fmla="*/ 32 h 39"/>
                <a:gd name="T12" fmla="*/ 19 w 36"/>
                <a:gd name="T13" fmla="*/ 36 h 39"/>
                <a:gd name="T14" fmla="*/ 33 w 36"/>
                <a:gd name="T15" fmla="*/ 3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39">
                  <a:moveTo>
                    <a:pt x="33" y="31"/>
                  </a:moveTo>
                  <a:cubicBezTo>
                    <a:pt x="36" y="26"/>
                    <a:pt x="33" y="19"/>
                    <a:pt x="28" y="17"/>
                  </a:cubicBezTo>
                  <a:cubicBezTo>
                    <a:pt x="20" y="14"/>
                    <a:pt x="20" y="14"/>
                    <a:pt x="20" y="14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0"/>
                    <a:pt x="4" y="16"/>
                    <a:pt x="3" y="18"/>
                  </a:cubicBezTo>
                  <a:cubicBezTo>
                    <a:pt x="0" y="24"/>
                    <a:pt x="3" y="30"/>
                    <a:pt x="8" y="32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24" y="39"/>
                    <a:pt x="31" y="36"/>
                    <a:pt x="33" y="31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2" name="Freeform 194"/>
            <p:cNvSpPr>
              <a:spLocks/>
            </p:cNvSpPr>
            <p:nvPr/>
          </p:nvSpPr>
          <p:spPr bwMode="auto">
            <a:xfrm>
              <a:off x="2381" y="2470"/>
              <a:ext cx="139" cy="200"/>
            </a:xfrm>
            <a:custGeom>
              <a:avLst/>
              <a:gdLst>
                <a:gd name="T0" fmla="*/ 41 w 58"/>
                <a:gd name="T1" fmla="*/ 44 h 84"/>
                <a:gd name="T2" fmla="*/ 41 w 58"/>
                <a:gd name="T3" fmla="*/ 32 h 84"/>
                <a:gd name="T4" fmla="*/ 50 w 58"/>
                <a:gd name="T5" fmla="*/ 23 h 84"/>
                <a:gd name="T6" fmla="*/ 57 w 58"/>
                <a:gd name="T7" fmla="*/ 20 h 84"/>
                <a:gd name="T8" fmla="*/ 58 w 58"/>
                <a:gd name="T9" fmla="*/ 0 h 84"/>
                <a:gd name="T10" fmla="*/ 2 w 58"/>
                <a:gd name="T11" fmla="*/ 18 h 84"/>
                <a:gd name="T12" fmla="*/ 0 w 58"/>
                <a:gd name="T13" fmla="*/ 84 h 84"/>
                <a:gd name="T14" fmla="*/ 53 w 58"/>
                <a:gd name="T15" fmla="*/ 66 h 84"/>
                <a:gd name="T16" fmla="*/ 54 w 58"/>
                <a:gd name="T17" fmla="*/ 53 h 84"/>
                <a:gd name="T18" fmla="*/ 41 w 58"/>
                <a:gd name="T19" fmla="*/ 4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8" h="84">
                  <a:moveTo>
                    <a:pt x="41" y="44"/>
                  </a:moveTo>
                  <a:cubicBezTo>
                    <a:pt x="39" y="40"/>
                    <a:pt x="39" y="36"/>
                    <a:pt x="41" y="32"/>
                  </a:cubicBezTo>
                  <a:cubicBezTo>
                    <a:pt x="43" y="28"/>
                    <a:pt x="46" y="25"/>
                    <a:pt x="50" y="23"/>
                  </a:cubicBezTo>
                  <a:cubicBezTo>
                    <a:pt x="57" y="20"/>
                    <a:pt x="57" y="20"/>
                    <a:pt x="57" y="2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0" y="84"/>
                    <a:pt x="0" y="84"/>
                    <a:pt x="0" y="84"/>
                  </a:cubicBezTo>
                  <a:cubicBezTo>
                    <a:pt x="53" y="66"/>
                    <a:pt x="53" y="66"/>
                    <a:pt x="53" y="66"/>
                  </a:cubicBezTo>
                  <a:cubicBezTo>
                    <a:pt x="54" y="53"/>
                    <a:pt x="54" y="53"/>
                    <a:pt x="54" y="53"/>
                  </a:cubicBezTo>
                  <a:cubicBezTo>
                    <a:pt x="48" y="52"/>
                    <a:pt x="43" y="49"/>
                    <a:pt x="41" y="44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3" name="Freeform 195"/>
            <p:cNvSpPr>
              <a:spLocks/>
            </p:cNvSpPr>
            <p:nvPr/>
          </p:nvSpPr>
          <p:spPr bwMode="auto">
            <a:xfrm>
              <a:off x="2487" y="2496"/>
              <a:ext cx="84" cy="93"/>
            </a:xfrm>
            <a:custGeom>
              <a:avLst/>
              <a:gdLst>
                <a:gd name="T0" fmla="*/ 33 w 35"/>
                <a:gd name="T1" fmla="*/ 18 h 39"/>
                <a:gd name="T2" fmla="*/ 17 w 35"/>
                <a:gd name="T3" fmla="*/ 0 h 39"/>
                <a:gd name="T4" fmla="*/ 16 w 35"/>
                <a:gd name="T5" fmla="*/ 14 h 39"/>
                <a:gd name="T6" fmla="*/ 8 w 35"/>
                <a:gd name="T7" fmla="*/ 17 h 39"/>
                <a:gd name="T8" fmla="*/ 2 w 35"/>
                <a:gd name="T9" fmla="*/ 31 h 39"/>
                <a:gd name="T10" fmla="*/ 17 w 35"/>
                <a:gd name="T11" fmla="*/ 36 h 39"/>
                <a:gd name="T12" fmla="*/ 27 w 35"/>
                <a:gd name="T13" fmla="*/ 32 h 39"/>
                <a:gd name="T14" fmla="*/ 33 w 35"/>
                <a:gd name="T15" fmla="*/ 18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" h="39">
                  <a:moveTo>
                    <a:pt x="33" y="18"/>
                  </a:moveTo>
                  <a:cubicBezTo>
                    <a:pt x="32" y="16"/>
                    <a:pt x="17" y="0"/>
                    <a:pt x="17" y="0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2" y="19"/>
                    <a:pt x="0" y="26"/>
                    <a:pt x="2" y="31"/>
                  </a:cubicBezTo>
                  <a:cubicBezTo>
                    <a:pt x="5" y="36"/>
                    <a:pt x="11" y="39"/>
                    <a:pt x="17" y="36"/>
                  </a:cubicBezTo>
                  <a:cubicBezTo>
                    <a:pt x="27" y="32"/>
                    <a:pt x="27" y="32"/>
                    <a:pt x="27" y="32"/>
                  </a:cubicBezTo>
                  <a:cubicBezTo>
                    <a:pt x="33" y="30"/>
                    <a:pt x="35" y="24"/>
                    <a:pt x="33" y="18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245" name="Group 198"/>
          <p:cNvGrpSpPr>
            <a:grpSpLocks noChangeAspect="1"/>
          </p:cNvGrpSpPr>
          <p:nvPr/>
        </p:nvGrpSpPr>
        <p:grpSpPr bwMode="auto">
          <a:xfrm>
            <a:off x="3669815" y="4369179"/>
            <a:ext cx="516923" cy="397532"/>
            <a:chOff x="2216" y="2944"/>
            <a:chExt cx="394" cy="303"/>
          </a:xfrm>
          <a:effectLst>
            <a:reflection blurRad="6350" stA="50000" endA="300" endPos="55000" dir="5400000" sy="-100000" algn="bl" rotWithShape="0"/>
          </a:effectLst>
        </p:grpSpPr>
        <p:sp>
          <p:nvSpPr>
            <p:cNvPr id="247" name="Line 203"/>
            <p:cNvSpPr>
              <a:spLocks noChangeShapeType="1"/>
            </p:cNvSpPr>
            <p:nvPr/>
          </p:nvSpPr>
          <p:spPr bwMode="auto">
            <a:xfrm>
              <a:off x="2423" y="318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8" name="Line 204"/>
            <p:cNvSpPr>
              <a:spLocks noChangeShapeType="1"/>
            </p:cNvSpPr>
            <p:nvPr/>
          </p:nvSpPr>
          <p:spPr bwMode="auto">
            <a:xfrm>
              <a:off x="2423" y="3189"/>
              <a:ext cx="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49" name="Freeform 205"/>
            <p:cNvSpPr>
              <a:spLocks noEditPoints="1"/>
            </p:cNvSpPr>
            <p:nvPr/>
          </p:nvSpPr>
          <p:spPr bwMode="auto">
            <a:xfrm>
              <a:off x="2216" y="2944"/>
              <a:ext cx="394" cy="303"/>
            </a:xfrm>
            <a:custGeom>
              <a:avLst/>
              <a:gdLst>
                <a:gd name="T0" fmla="*/ 157 w 164"/>
                <a:gd name="T1" fmla="*/ 12 h 126"/>
                <a:gd name="T2" fmla="*/ 153 w 164"/>
                <a:gd name="T3" fmla="*/ 7 h 126"/>
                <a:gd name="T4" fmla="*/ 104 w 164"/>
                <a:gd name="T5" fmla="*/ 0 h 126"/>
                <a:gd name="T6" fmla="*/ 82 w 164"/>
                <a:gd name="T7" fmla="*/ 10 h 126"/>
                <a:gd name="T8" fmla="*/ 68 w 164"/>
                <a:gd name="T9" fmla="*/ 1 h 126"/>
                <a:gd name="T10" fmla="*/ 17 w 164"/>
                <a:gd name="T11" fmla="*/ 6 h 126"/>
                <a:gd name="T12" fmla="*/ 8 w 164"/>
                <a:gd name="T13" fmla="*/ 10 h 126"/>
                <a:gd name="T14" fmla="*/ 5 w 164"/>
                <a:gd name="T15" fmla="*/ 12 h 126"/>
                <a:gd name="T16" fmla="*/ 0 w 164"/>
                <a:gd name="T17" fmla="*/ 83 h 126"/>
                <a:gd name="T18" fmla="*/ 4 w 164"/>
                <a:gd name="T19" fmla="*/ 120 h 126"/>
                <a:gd name="T20" fmla="*/ 56 w 164"/>
                <a:gd name="T21" fmla="*/ 120 h 126"/>
                <a:gd name="T22" fmla="*/ 63 w 164"/>
                <a:gd name="T23" fmla="*/ 120 h 126"/>
                <a:gd name="T24" fmla="*/ 71 w 164"/>
                <a:gd name="T25" fmla="*/ 126 h 126"/>
                <a:gd name="T26" fmla="*/ 91 w 164"/>
                <a:gd name="T27" fmla="*/ 126 h 126"/>
                <a:gd name="T28" fmla="*/ 98 w 164"/>
                <a:gd name="T29" fmla="*/ 123 h 126"/>
                <a:gd name="T30" fmla="*/ 100 w 164"/>
                <a:gd name="T31" fmla="*/ 120 h 126"/>
                <a:gd name="T32" fmla="*/ 145 w 164"/>
                <a:gd name="T33" fmla="*/ 120 h 126"/>
                <a:gd name="T34" fmla="*/ 164 w 164"/>
                <a:gd name="T35" fmla="*/ 114 h 126"/>
                <a:gd name="T36" fmla="*/ 164 w 164"/>
                <a:gd name="T37" fmla="*/ 21 h 126"/>
                <a:gd name="T38" fmla="*/ 68 w 164"/>
                <a:gd name="T39" fmla="*/ 113 h 126"/>
                <a:gd name="T40" fmla="*/ 12 w 164"/>
                <a:gd name="T41" fmla="*/ 107 h 126"/>
                <a:gd name="T42" fmla="*/ 40 w 164"/>
                <a:gd name="T43" fmla="*/ 101 h 126"/>
                <a:gd name="T44" fmla="*/ 77 w 164"/>
                <a:gd name="T45" fmla="*/ 109 h 126"/>
                <a:gd name="T46" fmla="*/ 79 w 164"/>
                <a:gd name="T47" fmla="*/ 17 h 126"/>
                <a:gd name="T48" fmla="*/ 79 w 164"/>
                <a:gd name="T49" fmla="*/ 98 h 126"/>
                <a:gd name="T50" fmla="*/ 65 w 164"/>
                <a:gd name="T51" fmla="*/ 94 h 126"/>
                <a:gd name="T52" fmla="*/ 12 w 164"/>
                <a:gd name="T53" fmla="*/ 100 h 126"/>
                <a:gd name="T54" fmla="*/ 12 w 164"/>
                <a:gd name="T55" fmla="*/ 13 h 126"/>
                <a:gd name="T56" fmla="*/ 15 w 164"/>
                <a:gd name="T57" fmla="*/ 11 h 126"/>
                <a:gd name="T58" fmla="*/ 43 w 164"/>
                <a:gd name="T59" fmla="*/ 6 h 126"/>
                <a:gd name="T60" fmla="*/ 76 w 164"/>
                <a:gd name="T61" fmla="*/ 10 h 126"/>
                <a:gd name="T62" fmla="*/ 79 w 164"/>
                <a:gd name="T63" fmla="*/ 17 h 126"/>
                <a:gd name="T64" fmla="*/ 85 w 164"/>
                <a:gd name="T65" fmla="*/ 40 h 126"/>
                <a:gd name="T66" fmla="*/ 85 w 164"/>
                <a:gd name="T67" fmla="*/ 14 h 126"/>
                <a:gd name="T68" fmla="*/ 90 w 164"/>
                <a:gd name="T69" fmla="*/ 8 h 126"/>
                <a:gd name="T70" fmla="*/ 94 w 164"/>
                <a:gd name="T71" fmla="*/ 43 h 126"/>
                <a:gd name="T72" fmla="*/ 102 w 164"/>
                <a:gd name="T73" fmla="*/ 43 h 126"/>
                <a:gd name="T74" fmla="*/ 107 w 164"/>
                <a:gd name="T75" fmla="*/ 5 h 126"/>
                <a:gd name="T76" fmla="*/ 152 w 164"/>
                <a:gd name="T77" fmla="*/ 11 h 126"/>
                <a:gd name="T78" fmla="*/ 152 w 164"/>
                <a:gd name="T79" fmla="*/ 15 h 126"/>
                <a:gd name="T80" fmla="*/ 152 w 164"/>
                <a:gd name="T81" fmla="*/ 100 h 126"/>
                <a:gd name="T82" fmla="*/ 100 w 164"/>
                <a:gd name="T83" fmla="*/ 94 h 126"/>
                <a:gd name="T84" fmla="*/ 96 w 164"/>
                <a:gd name="T85" fmla="*/ 113 h 126"/>
                <a:gd name="T86" fmla="*/ 97 w 164"/>
                <a:gd name="T87" fmla="*/ 101 h 126"/>
                <a:gd name="T88" fmla="*/ 147 w 164"/>
                <a:gd name="T89" fmla="*/ 106 h 126"/>
                <a:gd name="T90" fmla="*/ 153 w 164"/>
                <a:gd name="T91" fmla="*/ 113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64" h="126">
                  <a:moveTo>
                    <a:pt x="159" y="12"/>
                  </a:moveTo>
                  <a:cubicBezTo>
                    <a:pt x="159" y="12"/>
                    <a:pt x="158" y="12"/>
                    <a:pt x="157" y="12"/>
                  </a:cubicBezTo>
                  <a:cubicBezTo>
                    <a:pt x="156" y="12"/>
                    <a:pt x="156" y="12"/>
                    <a:pt x="156" y="11"/>
                  </a:cubicBezTo>
                  <a:cubicBezTo>
                    <a:pt x="156" y="9"/>
                    <a:pt x="155" y="8"/>
                    <a:pt x="153" y="7"/>
                  </a:cubicBezTo>
                  <a:cubicBezTo>
                    <a:pt x="146" y="6"/>
                    <a:pt x="138" y="4"/>
                    <a:pt x="131" y="3"/>
                  </a:cubicBezTo>
                  <a:cubicBezTo>
                    <a:pt x="122" y="2"/>
                    <a:pt x="113" y="0"/>
                    <a:pt x="104" y="0"/>
                  </a:cubicBezTo>
                  <a:cubicBezTo>
                    <a:pt x="100" y="0"/>
                    <a:pt x="95" y="1"/>
                    <a:pt x="92" y="2"/>
                  </a:cubicBezTo>
                  <a:cubicBezTo>
                    <a:pt x="88" y="3"/>
                    <a:pt x="85" y="7"/>
                    <a:pt x="82" y="10"/>
                  </a:cubicBezTo>
                  <a:cubicBezTo>
                    <a:pt x="80" y="8"/>
                    <a:pt x="78" y="6"/>
                    <a:pt x="76" y="4"/>
                  </a:cubicBezTo>
                  <a:cubicBezTo>
                    <a:pt x="73" y="2"/>
                    <a:pt x="71" y="2"/>
                    <a:pt x="68" y="1"/>
                  </a:cubicBezTo>
                  <a:cubicBezTo>
                    <a:pt x="62" y="0"/>
                    <a:pt x="56" y="0"/>
                    <a:pt x="50" y="1"/>
                  </a:cubicBezTo>
                  <a:cubicBezTo>
                    <a:pt x="39" y="2"/>
                    <a:pt x="28" y="4"/>
                    <a:pt x="17" y="6"/>
                  </a:cubicBezTo>
                  <a:cubicBezTo>
                    <a:pt x="14" y="7"/>
                    <a:pt x="12" y="7"/>
                    <a:pt x="10" y="7"/>
                  </a:cubicBezTo>
                  <a:cubicBezTo>
                    <a:pt x="8" y="8"/>
                    <a:pt x="8" y="9"/>
                    <a:pt x="8" y="10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6" y="12"/>
                    <a:pt x="5" y="12"/>
                  </a:cubicBezTo>
                  <a:cubicBezTo>
                    <a:pt x="1" y="12"/>
                    <a:pt x="0" y="15"/>
                    <a:pt x="0" y="19"/>
                  </a:cubicBezTo>
                  <a:cubicBezTo>
                    <a:pt x="0" y="43"/>
                    <a:pt x="0" y="59"/>
                    <a:pt x="0" y="83"/>
                  </a:cubicBezTo>
                  <a:cubicBezTo>
                    <a:pt x="0" y="93"/>
                    <a:pt x="0" y="103"/>
                    <a:pt x="0" y="113"/>
                  </a:cubicBezTo>
                  <a:cubicBezTo>
                    <a:pt x="0" y="116"/>
                    <a:pt x="0" y="120"/>
                    <a:pt x="4" y="120"/>
                  </a:cubicBezTo>
                  <a:cubicBezTo>
                    <a:pt x="8" y="120"/>
                    <a:pt x="12" y="120"/>
                    <a:pt x="15" y="120"/>
                  </a:cubicBezTo>
                  <a:cubicBezTo>
                    <a:pt x="29" y="120"/>
                    <a:pt x="42" y="120"/>
                    <a:pt x="56" y="120"/>
                  </a:cubicBezTo>
                  <a:cubicBezTo>
                    <a:pt x="58" y="120"/>
                    <a:pt x="60" y="120"/>
                    <a:pt x="62" y="120"/>
                  </a:cubicBezTo>
                  <a:cubicBezTo>
                    <a:pt x="62" y="120"/>
                    <a:pt x="63" y="120"/>
                    <a:pt x="63" y="120"/>
                  </a:cubicBezTo>
                  <a:cubicBezTo>
                    <a:pt x="65" y="120"/>
                    <a:pt x="65" y="121"/>
                    <a:pt x="65" y="122"/>
                  </a:cubicBezTo>
                  <a:cubicBezTo>
                    <a:pt x="66" y="125"/>
                    <a:pt x="69" y="126"/>
                    <a:pt x="71" y="126"/>
                  </a:cubicBezTo>
                  <a:cubicBezTo>
                    <a:pt x="74" y="126"/>
                    <a:pt x="77" y="126"/>
                    <a:pt x="80" y="126"/>
                  </a:cubicBezTo>
                  <a:cubicBezTo>
                    <a:pt x="84" y="126"/>
                    <a:pt x="87" y="126"/>
                    <a:pt x="91" y="126"/>
                  </a:cubicBezTo>
                  <a:cubicBezTo>
                    <a:pt x="92" y="126"/>
                    <a:pt x="95" y="126"/>
                    <a:pt x="96" y="125"/>
                  </a:cubicBezTo>
                  <a:cubicBezTo>
                    <a:pt x="97" y="125"/>
                    <a:pt x="98" y="124"/>
                    <a:pt x="98" y="123"/>
                  </a:cubicBezTo>
                  <a:cubicBezTo>
                    <a:pt x="99" y="122"/>
                    <a:pt x="98" y="121"/>
                    <a:pt x="99" y="120"/>
                  </a:cubicBezTo>
                  <a:cubicBezTo>
                    <a:pt x="100" y="120"/>
                    <a:pt x="100" y="120"/>
                    <a:pt x="100" y="120"/>
                  </a:cubicBezTo>
                  <a:cubicBezTo>
                    <a:pt x="102" y="120"/>
                    <a:pt x="104" y="120"/>
                    <a:pt x="105" y="120"/>
                  </a:cubicBezTo>
                  <a:cubicBezTo>
                    <a:pt x="118" y="120"/>
                    <a:pt x="132" y="120"/>
                    <a:pt x="145" y="120"/>
                  </a:cubicBezTo>
                  <a:cubicBezTo>
                    <a:pt x="149" y="120"/>
                    <a:pt x="154" y="120"/>
                    <a:pt x="159" y="120"/>
                  </a:cubicBezTo>
                  <a:cubicBezTo>
                    <a:pt x="162" y="120"/>
                    <a:pt x="164" y="118"/>
                    <a:pt x="164" y="114"/>
                  </a:cubicBezTo>
                  <a:cubicBezTo>
                    <a:pt x="164" y="105"/>
                    <a:pt x="164" y="96"/>
                    <a:pt x="164" y="87"/>
                  </a:cubicBezTo>
                  <a:cubicBezTo>
                    <a:pt x="164" y="62"/>
                    <a:pt x="164" y="46"/>
                    <a:pt x="164" y="21"/>
                  </a:cubicBezTo>
                  <a:cubicBezTo>
                    <a:pt x="164" y="17"/>
                    <a:pt x="164" y="12"/>
                    <a:pt x="159" y="12"/>
                  </a:cubicBezTo>
                  <a:close/>
                  <a:moveTo>
                    <a:pt x="68" y="113"/>
                  </a:moveTo>
                  <a:cubicBezTo>
                    <a:pt x="49" y="113"/>
                    <a:pt x="30" y="113"/>
                    <a:pt x="10" y="113"/>
                  </a:cubicBezTo>
                  <a:cubicBezTo>
                    <a:pt x="11" y="112"/>
                    <a:pt x="11" y="107"/>
                    <a:pt x="12" y="107"/>
                  </a:cubicBezTo>
                  <a:cubicBezTo>
                    <a:pt x="13" y="106"/>
                    <a:pt x="15" y="106"/>
                    <a:pt x="16" y="106"/>
                  </a:cubicBezTo>
                  <a:cubicBezTo>
                    <a:pt x="24" y="104"/>
                    <a:pt x="32" y="102"/>
                    <a:pt x="40" y="101"/>
                  </a:cubicBezTo>
                  <a:cubicBezTo>
                    <a:pt x="49" y="100"/>
                    <a:pt x="58" y="98"/>
                    <a:pt x="66" y="101"/>
                  </a:cubicBezTo>
                  <a:cubicBezTo>
                    <a:pt x="71" y="102"/>
                    <a:pt x="75" y="105"/>
                    <a:pt x="77" y="109"/>
                  </a:cubicBezTo>
                  <a:cubicBezTo>
                    <a:pt x="74" y="109"/>
                    <a:pt x="70" y="111"/>
                    <a:pt x="68" y="113"/>
                  </a:cubicBezTo>
                  <a:close/>
                  <a:moveTo>
                    <a:pt x="79" y="17"/>
                  </a:moveTo>
                  <a:cubicBezTo>
                    <a:pt x="79" y="22"/>
                    <a:pt x="79" y="20"/>
                    <a:pt x="79" y="25"/>
                  </a:cubicBezTo>
                  <a:cubicBezTo>
                    <a:pt x="79" y="50"/>
                    <a:pt x="79" y="73"/>
                    <a:pt x="79" y="98"/>
                  </a:cubicBezTo>
                  <a:cubicBezTo>
                    <a:pt x="79" y="100"/>
                    <a:pt x="79" y="101"/>
                    <a:pt x="79" y="102"/>
                  </a:cubicBezTo>
                  <a:cubicBezTo>
                    <a:pt x="75" y="99"/>
                    <a:pt x="70" y="95"/>
                    <a:pt x="65" y="94"/>
                  </a:cubicBezTo>
                  <a:cubicBezTo>
                    <a:pt x="59" y="93"/>
                    <a:pt x="53" y="93"/>
                    <a:pt x="46" y="94"/>
                  </a:cubicBezTo>
                  <a:cubicBezTo>
                    <a:pt x="35" y="95"/>
                    <a:pt x="23" y="97"/>
                    <a:pt x="12" y="100"/>
                  </a:cubicBezTo>
                  <a:cubicBezTo>
                    <a:pt x="12" y="79"/>
                    <a:pt x="12" y="57"/>
                    <a:pt x="12" y="36"/>
                  </a:cubicBezTo>
                  <a:cubicBezTo>
                    <a:pt x="12" y="25"/>
                    <a:pt x="12" y="23"/>
                    <a:pt x="12" y="13"/>
                  </a:cubicBezTo>
                  <a:cubicBezTo>
                    <a:pt x="12" y="12"/>
                    <a:pt x="12" y="11"/>
                    <a:pt x="12" y="11"/>
                  </a:cubicBezTo>
                  <a:cubicBezTo>
                    <a:pt x="13" y="11"/>
                    <a:pt x="14" y="11"/>
                    <a:pt x="15" y="11"/>
                  </a:cubicBezTo>
                  <a:cubicBezTo>
                    <a:pt x="17" y="10"/>
                    <a:pt x="20" y="10"/>
                    <a:pt x="22" y="10"/>
                  </a:cubicBezTo>
                  <a:cubicBezTo>
                    <a:pt x="29" y="8"/>
                    <a:pt x="36" y="7"/>
                    <a:pt x="43" y="6"/>
                  </a:cubicBezTo>
                  <a:cubicBezTo>
                    <a:pt x="49" y="6"/>
                    <a:pt x="55" y="5"/>
                    <a:pt x="61" y="5"/>
                  </a:cubicBezTo>
                  <a:cubicBezTo>
                    <a:pt x="67" y="5"/>
                    <a:pt x="72" y="6"/>
                    <a:pt x="76" y="10"/>
                  </a:cubicBezTo>
                  <a:cubicBezTo>
                    <a:pt x="78" y="11"/>
                    <a:pt x="79" y="12"/>
                    <a:pt x="79" y="13"/>
                  </a:cubicBezTo>
                  <a:cubicBezTo>
                    <a:pt x="79" y="15"/>
                    <a:pt x="79" y="16"/>
                    <a:pt x="79" y="17"/>
                  </a:cubicBezTo>
                  <a:close/>
                  <a:moveTo>
                    <a:pt x="85" y="103"/>
                  </a:moveTo>
                  <a:cubicBezTo>
                    <a:pt x="85" y="82"/>
                    <a:pt x="85" y="61"/>
                    <a:pt x="85" y="40"/>
                  </a:cubicBezTo>
                  <a:cubicBezTo>
                    <a:pt x="85" y="31"/>
                    <a:pt x="85" y="31"/>
                    <a:pt x="85" y="22"/>
                  </a:cubicBezTo>
                  <a:cubicBezTo>
                    <a:pt x="85" y="19"/>
                    <a:pt x="85" y="17"/>
                    <a:pt x="85" y="14"/>
                  </a:cubicBezTo>
                  <a:cubicBezTo>
                    <a:pt x="85" y="14"/>
                    <a:pt x="85" y="13"/>
                    <a:pt x="85" y="13"/>
                  </a:cubicBezTo>
                  <a:cubicBezTo>
                    <a:pt x="85" y="11"/>
                    <a:pt x="89" y="9"/>
                    <a:pt x="90" y="8"/>
                  </a:cubicBezTo>
                  <a:cubicBezTo>
                    <a:pt x="90" y="23"/>
                    <a:pt x="90" y="30"/>
                    <a:pt x="90" y="45"/>
                  </a:cubicBezTo>
                  <a:cubicBezTo>
                    <a:pt x="91" y="44"/>
                    <a:pt x="92" y="44"/>
                    <a:pt x="94" y="43"/>
                  </a:cubicBezTo>
                  <a:cubicBezTo>
                    <a:pt x="95" y="42"/>
                    <a:pt x="97" y="40"/>
                    <a:pt x="98" y="40"/>
                  </a:cubicBezTo>
                  <a:cubicBezTo>
                    <a:pt x="99" y="40"/>
                    <a:pt x="101" y="42"/>
                    <a:pt x="102" y="43"/>
                  </a:cubicBezTo>
                  <a:cubicBezTo>
                    <a:pt x="104" y="44"/>
                    <a:pt x="105" y="44"/>
                    <a:pt x="107" y="45"/>
                  </a:cubicBezTo>
                  <a:cubicBezTo>
                    <a:pt x="107" y="29"/>
                    <a:pt x="107" y="21"/>
                    <a:pt x="107" y="5"/>
                  </a:cubicBezTo>
                  <a:cubicBezTo>
                    <a:pt x="119" y="6"/>
                    <a:pt x="132" y="8"/>
                    <a:pt x="145" y="10"/>
                  </a:cubicBezTo>
                  <a:cubicBezTo>
                    <a:pt x="147" y="11"/>
                    <a:pt x="150" y="11"/>
                    <a:pt x="152" y="11"/>
                  </a:cubicBezTo>
                  <a:cubicBezTo>
                    <a:pt x="152" y="12"/>
                    <a:pt x="152" y="12"/>
                    <a:pt x="152" y="13"/>
                  </a:cubicBezTo>
                  <a:cubicBezTo>
                    <a:pt x="152" y="14"/>
                    <a:pt x="152" y="14"/>
                    <a:pt x="152" y="15"/>
                  </a:cubicBezTo>
                  <a:cubicBezTo>
                    <a:pt x="152" y="26"/>
                    <a:pt x="152" y="28"/>
                    <a:pt x="152" y="39"/>
                  </a:cubicBezTo>
                  <a:cubicBezTo>
                    <a:pt x="152" y="59"/>
                    <a:pt x="152" y="79"/>
                    <a:pt x="152" y="100"/>
                  </a:cubicBezTo>
                  <a:cubicBezTo>
                    <a:pt x="141" y="97"/>
                    <a:pt x="129" y="95"/>
                    <a:pt x="117" y="94"/>
                  </a:cubicBezTo>
                  <a:cubicBezTo>
                    <a:pt x="112" y="93"/>
                    <a:pt x="105" y="93"/>
                    <a:pt x="100" y="94"/>
                  </a:cubicBezTo>
                  <a:cubicBezTo>
                    <a:pt x="94" y="95"/>
                    <a:pt x="89" y="99"/>
                    <a:pt x="85" y="103"/>
                  </a:cubicBezTo>
                  <a:close/>
                  <a:moveTo>
                    <a:pt x="96" y="113"/>
                  </a:moveTo>
                  <a:cubicBezTo>
                    <a:pt x="93" y="111"/>
                    <a:pt x="90" y="109"/>
                    <a:pt x="87" y="109"/>
                  </a:cubicBezTo>
                  <a:cubicBezTo>
                    <a:pt x="88" y="105"/>
                    <a:pt x="93" y="103"/>
                    <a:pt x="97" y="101"/>
                  </a:cubicBezTo>
                  <a:cubicBezTo>
                    <a:pt x="105" y="98"/>
                    <a:pt x="115" y="100"/>
                    <a:pt x="124" y="101"/>
                  </a:cubicBezTo>
                  <a:cubicBezTo>
                    <a:pt x="131" y="102"/>
                    <a:pt x="139" y="104"/>
                    <a:pt x="147" y="106"/>
                  </a:cubicBezTo>
                  <a:cubicBezTo>
                    <a:pt x="149" y="106"/>
                    <a:pt x="150" y="106"/>
                    <a:pt x="152" y="107"/>
                  </a:cubicBezTo>
                  <a:cubicBezTo>
                    <a:pt x="152" y="107"/>
                    <a:pt x="153" y="112"/>
                    <a:pt x="153" y="113"/>
                  </a:cubicBezTo>
                  <a:cubicBezTo>
                    <a:pt x="134" y="113"/>
                    <a:pt x="115" y="113"/>
                    <a:pt x="96" y="113"/>
                  </a:cubicBezTo>
                  <a:close/>
                </a:path>
              </a:pathLst>
            </a:cu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0" name="Freeform 206"/>
            <p:cNvSpPr>
              <a:spLocks/>
            </p:cNvSpPr>
            <p:nvPr/>
          </p:nvSpPr>
          <p:spPr bwMode="auto">
            <a:xfrm>
              <a:off x="2420" y="3189"/>
              <a:ext cx="3" cy="2"/>
            </a:xfrm>
            <a:custGeom>
              <a:avLst/>
              <a:gdLst>
                <a:gd name="T0" fmla="*/ 0 w 3"/>
                <a:gd name="T1" fmla="*/ 2 h 2"/>
                <a:gd name="T2" fmla="*/ 3 w 3"/>
                <a:gd name="T3" fmla="*/ 0 h 2"/>
                <a:gd name="T4" fmla="*/ 0 w 3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" h="2">
                  <a:moveTo>
                    <a:pt x="0" y="2"/>
                  </a:moveTo>
                  <a:lnTo>
                    <a:pt x="3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363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1" name="Freeform 207"/>
            <p:cNvSpPr>
              <a:spLocks/>
            </p:cNvSpPr>
            <p:nvPr/>
          </p:nvSpPr>
          <p:spPr bwMode="auto">
            <a:xfrm>
              <a:off x="2420" y="31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52" name="Freeform 208"/>
            <p:cNvSpPr>
              <a:spLocks/>
            </p:cNvSpPr>
            <p:nvPr/>
          </p:nvSpPr>
          <p:spPr bwMode="auto">
            <a:xfrm>
              <a:off x="2420" y="3191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3636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254" name="Group 211"/>
          <p:cNvGrpSpPr>
            <a:grpSpLocks noChangeAspect="1"/>
          </p:cNvGrpSpPr>
          <p:nvPr/>
        </p:nvGrpSpPr>
        <p:grpSpPr bwMode="auto">
          <a:xfrm>
            <a:off x="7740363" y="829182"/>
            <a:ext cx="342311" cy="474039"/>
            <a:chOff x="3651" y="1806"/>
            <a:chExt cx="382" cy="529"/>
          </a:xfrm>
          <a:solidFill>
            <a:schemeClr val="tx1">
              <a:lumMod val="50000"/>
              <a:lumOff val="50000"/>
            </a:schemeClr>
          </a:solidFill>
          <a:effectLst>
            <a:reflection blurRad="6350" stA="52000" endA="300" endPos="13000" dir="5400000" sy="-100000" algn="bl" rotWithShape="0"/>
          </a:effectLst>
        </p:grpSpPr>
        <p:sp>
          <p:nvSpPr>
            <p:cNvPr id="1152" name="Freeform 212"/>
            <p:cNvSpPr>
              <a:spLocks/>
            </p:cNvSpPr>
            <p:nvPr/>
          </p:nvSpPr>
          <p:spPr bwMode="auto">
            <a:xfrm>
              <a:off x="3709" y="1937"/>
              <a:ext cx="245" cy="215"/>
            </a:xfrm>
            <a:custGeom>
              <a:avLst/>
              <a:gdLst>
                <a:gd name="T0" fmla="*/ 96 w 102"/>
                <a:gd name="T1" fmla="*/ 25 h 90"/>
                <a:gd name="T2" fmla="*/ 92 w 102"/>
                <a:gd name="T3" fmla="*/ 24 h 90"/>
                <a:gd name="T4" fmla="*/ 93 w 102"/>
                <a:gd name="T5" fmla="*/ 8 h 90"/>
                <a:gd name="T6" fmla="*/ 84 w 102"/>
                <a:gd name="T7" fmla="*/ 13 h 90"/>
                <a:gd name="T8" fmla="*/ 83 w 102"/>
                <a:gd name="T9" fmla="*/ 13 h 90"/>
                <a:gd name="T10" fmla="*/ 84 w 102"/>
                <a:gd name="T11" fmla="*/ 17 h 90"/>
                <a:gd name="T12" fmla="*/ 85 w 102"/>
                <a:gd name="T13" fmla="*/ 43 h 90"/>
                <a:gd name="T14" fmla="*/ 90 w 102"/>
                <a:gd name="T15" fmla="*/ 30 h 90"/>
                <a:gd name="T16" fmla="*/ 93 w 102"/>
                <a:gd name="T17" fmla="*/ 30 h 90"/>
                <a:gd name="T18" fmla="*/ 95 w 102"/>
                <a:gd name="T19" fmla="*/ 35 h 90"/>
                <a:gd name="T20" fmla="*/ 90 w 102"/>
                <a:gd name="T21" fmla="*/ 52 h 90"/>
                <a:gd name="T22" fmla="*/ 84 w 102"/>
                <a:gd name="T23" fmla="*/ 53 h 90"/>
                <a:gd name="T24" fmla="*/ 84 w 102"/>
                <a:gd name="T25" fmla="*/ 55 h 90"/>
                <a:gd name="T26" fmla="*/ 51 w 102"/>
                <a:gd name="T27" fmla="*/ 85 h 90"/>
                <a:gd name="T28" fmla="*/ 19 w 102"/>
                <a:gd name="T29" fmla="*/ 54 h 90"/>
                <a:gd name="T30" fmla="*/ 18 w 102"/>
                <a:gd name="T31" fmla="*/ 52 h 90"/>
                <a:gd name="T32" fmla="*/ 12 w 102"/>
                <a:gd name="T33" fmla="*/ 52 h 90"/>
                <a:gd name="T34" fmla="*/ 7 w 102"/>
                <a:gd name="T35" fmla="*/ 35 h 90"/>
                <a:gd name="T36" fmla="*/ 9 w 102"/>
                <a:gd name="T37" fmla="*/ 30 h 90"/>
                <a:gd name="T38" fmla="*/ 12 w 102"/>
                <a:gd name="T39" fmla="*/ 30 h 90"/>
                <a:gd name="T40" fmla="*/ 18 w 102"/>
                <a:gd name="T41" fmla="*/ 43 h 90"/>
                <a:gd name="T42" fmla="*/ 19 w 102"/>
                <a:gd name="T43" fmla="*/ 11 h 90"/>
                <a:gd name="T44" fmla="*/ 11 w 102"/>
                <a:gd name="T45" fmla="*/ 0 h 90"/>
                <a:gd name="T46" fmla="*/ 9 w 102"/>
                <a:gd name="T47" fmla="*/ 7 h 90"/>
                <a:gd name="T48" fmla="*/ 11 w 102"/>
                <a:gd name="T49" fmla="*/ 24 h 90"/>
                <a:gd name="T50" fmla="*/ 7 w 102"/>
                <a:gd name="T51" fmla="*/ 25 h 90"/>
                <a:gd name="T52" fmla="*/ 2 w 102"/>
                <a:gd name="T53" fmla="*/ 34 h 90"/>
                <a:gd name="T54" fmla="*/ 9 w 102"/>
                <a:gd name="T55" fmla="*/ 57 h 90"/>
                <a:gd name="T56" fmla="*/ 14 w 102"/>
                <a:gd name="T57" fmla="*/ 59 h 90"/>
                <a:gd name="T58" fmla="*/ 15 w 102"/>
                <a:gd name="T59" fmla="*/ 59 h 90"/>
                <a:gd name="T60" fmla="*/ 51 w 102"/>
                <a:gd name="T61" fmla="*/ 90 h 90"/>
                <a:gd name="T62" fmla="*/ 88 w 102"/>
                <a:gd name="T63" fmla="*/ 59 h 90"/>
                <a:gd name="T64" fmla="*/ 88 w 102"/>
                <a:gd name="T65" fmla="*/ 59 h 90"/>
                <a:gd name="T66" fmla="*/ 94 w 102"/>
                <a:gd name="T67" fmla="*/ 57 h 90"/>
                <a:gd name="T68" fmla="*/ 101 w 102"/>
                <a:gd name="T69" fmla="*/ 34 h 90"/>
                <a:gd name="T70" fmla="*/ 96 w 102"/>
                <a:gd name="T71" fmla="*/ 25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02" h="90">
                  <a:moveTo>
                    <a:pt x="96" y="25"/>
                  </a:moveTo>
                  <a:cubicBezTo>
                    <a:pt x="94" y="24"/>
                    <a:pt x="93" y="24"/>
                    <a:pt x="92" y="24"/>
                  </a:cubicBezTo>
                  <a:cubicBezTo>
                    <a:pt x="93" y="18"/>
                    <a:pt x="93" y="12"/>
                    <a:pt x="93" y="8"/>
                  </a:cubicBezTo>
                  <a:cubicBezTo>
                    <a:pt x="90" y="10"/>
                    <a:pt x="87" y="12"/>
                    <a:pt x="84" y="1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83" y="15"/>
                    <a:pt x="84" y="16"/>
                    <a:pt x="84" y="17"/>
                  </a:cubicBezTo>
                  <a:cubicBezTo>
                    <a:pt x="86" y="26"/>
                    <a:pt x="85" y="43"/>
                    <a:pt x="85" y="43"/>
                  </a:cubicBezTo>
                  <a:cubicBezTo>
                    <a:pt x="87" y="40"/>
                    <a:pt x="89" y="35"/>
                    <a:pt x="90" y="30"/>
                  </a:cubicBezTo>
                  <a:cubicBezTo>
                    <a:pt x="91" y="30"/>
                    <a:pt x="92" y="30"/>
                    <a:pt x="93" y="30"/>
                  </a:cubicBezTo>
                  <a:cubicBezTo>
                    <a:pt x="95" y="31"/>
                    <a:pt x="95" y="33"/>
                    <a:pt x="95" y="35"/>
                  </a:cubicBezTo>
                  <a:cubicBezTo>
                    <a:pt x="97" y="42"/>
                    <a:pt x="94" y="49"/>
                    <a:pt x="90" y="52"/>
                  </a:cubicBezTo>
                  <a:cubicBezTo>
                    <a:pt x="88" y="54"/>
                    <a:pt x="85" y="53"/>
                    <a:pt x="84" y="53"/>
                  </a:cubicBezTo>
                  <a:cubicBezTo>
                    <a:pt x="84" y="55"/>
                    <a:pt x="84" y="55"/>
                    <a:pt x="84" y="55"/>
                  </a:cubicBezTo>
                  <a:cubicBezTo>
                    <a:pt x="79" y="74"/>
                    <a:pt x="66" y="85"/>
                    <a:pt x="51" y="85"/>
                  </a:cubicBezTo>
                  <a:cubicBezTo>
                    <a:pt x="36" y="85"/>
                    <a:pt x="24" y="73"/>
                    <a:pt x="19" y="54"/>
                  </a:cubicBezTo>
                  <a:cubicBezTo>
                    <a:pt x="18" y="52"/>
                    <a:pt x="18" y="52"/>
                    <a:pt x="18" y="52"/>
                  </a:cubicBezTo>
                  <a:cubicBezTo>
                    <a:pt x="17" y="54"/>
                    <a:pt x="14" y="54"/>
                    <a:pt x="12" y="52"/>
                  </a:cubicBezTo>
                  <a:cubicBezTo>
                    <a:pt x="9" y="50"/>
                    <a:pt x="6" y="42"/>
                    <a:pt x="7" y="35"/>
                  </a:cubicBezTo>
                  <a:cubicBezTo>
                    <a:pt x="7" y="33"/>
                    <a:pt x="8" y="31"/>
                    <a:pt x="9" y="30"/>
                  </a:cubicBezTo>
                  <a:cubicBezTo>
                    <a:pt x="10" y="30"/>
                    <a:pt x="11" y="30"/>
                    <a:pt x="12" y="30"/>
                  </a:cubicBezTo>
                  <a:cubicBezTo>
                    <a:pt x="14" y="35"/>
                    <a:pt x="15" y="40"/>
                    <a:pt x="18" y="43"/>
                  </a:cubicBezTo>
                  <a:cubicBezTo>
                    <a:pt x="18" y="43"/>
                    <a:pt x="16" y="22"/>
                    <a:pt x="19" y="11"/>
                  </a:cubicBezTo>
                  <a:cubicBezTo>
                    <a:pt x="16" y="8"/>
                    <a:pt x="13" y="4"/>
                    <a:pt x="11" y="0"/>
                  </a:cubicBezTo>
                  <a:cubicBezTo>
                    <a:pt x="10" y="2"/>
                    <a:pt x="9" y="4"/>
                    <a:pt x="9" y="7"/>
                  </a:cubicBezTo>
                  <a:cubicBezTo>
                    <a:pt x="9" y="11"/>
                    <a:pt x="10" y="17"/>
                    <a:pt x="11" y="24"/>
                  </a:cubicBezTo>
                  <a:cubicBezTo>
                    <a:pt x="10" y="24"/>
                    <a:pt x="8" y="25"/>
                    <a:pt x="7" y="25"/>
                  </a:cubicBezTo>
                  <a:cubicBezTo>
                    <a:pt x="4" y="27"/>
                    <a:pt x="2" y="30"/>
                    <a:pt x="2" y="34"/>
                  </a:cubicBezTo>
                  <a:cubicBezTo>
                    <a:pt x="0" y="42"/>
                    <a:pt x="3" y="52"/>
                    <a:pt x="9" y="57"/>
                  </a:cubicBezTo>
                  <a:cubicBezTo>
                    <a:pt x="11" y="58"/>
                    <a:pt x="12" y="59"/>
                    <a:pt x="14" y="59"/>
                  </a:cubicBezTo>
                  <a:cubicBezTo>
                    <a:pt x="15" y="59"/>
                    <a:pt x="15" y="59"/>
                    <a:pt x="15" y="59"/>
                  </a:cubicBezTo>
                  <a:cubicBezTo>
                    <a:pt x="21" y="78"/>
                    <a:pt x="35" y="90"/>
                    <a:pt x="51" y="90"/>
                  </a:cubicBezTo>
                  <a:cubicBezTo>
                    <a:pt x="68" y="90"/>
                    <a:pt x="82" y="78"/>
                    <a:pt x="88" y="59"/>
                  </a:cubicBezTo>
                  <a:cubicBezTo>
                    <a:pt x="88" y="59"/>
                    <a:pt x="88" y="59"/>
                    <a:pt x="88" y="59"/>
                  </a:cubicBezTo>
                  <a:cubicBezTo>
                    <a:pt x="90" y="59"/>
                    <a:pt x="92" y="58"/>
                    <a:pt x="94" y="57"/>
                  </a:cubicBezTo>
                  <a:cubicBezTo>
                    <a:pt x="99" y="52"/>
                    <a:pt x="102" y="42"/>
                    <a:pt x="101" y="34"/>
                  </a:cubicBezTo>
                  <a:cubicBezTo>
                    <a:pt x="100" y="30"/>
                    <a:pt x="98" y="27"/>
                    <a:pt x="96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53" name="Freeform 213"/>
            <p:cNvSpPr>
              <a:spLocks/>
            </p:cNvSpPr>
            <p:nvPr/>
          </p:nvSpPr>
          <p:spPr bwMode="auto">
            <a:xfrm>
              <a:off x="3651" y="2164"/>
              <a:ext cx="363" cy="171"/>
            </a:xfrm>
            <a:custGeom>
              <a:avLst/>
              <a:gdLst>
                <a:gd name="T0" fmla="*/ 151 w 151"/>
                <a:gd name="T1" fmla="*/ 62 h 72"/>
                <a:gd name="T2" fmla="*/ 145 w 151"/>
                <a:gd name="T3" fmla="*/ 23 h 72"/>
                <a:gd name="T4" fmla="*/ 119 w 151"/>
                <a:gd name="T5" fmla="*/ 4 h 72"/>
                <a:gd name="T6" fmla="*/ 119 w 151"/>
                <a:gd name="T7" fmla="*/ 4 h 72"/>
                <a:gd name="T8" fmla="*/ 105 w 151"/>
                <a:gd name="T9" fmla="*/ 0 h 72"/>
                <a:gd name="T10" fmla="*/ 104 w 151"/>
                <a:gd name="T11" fmla="*/ 19 h 72"/>
                <a:gd name="T12" fmla="*/ 75 w 151"/>
                <a:gd name="T13" fmla="*/ 66 h 72"/>
                <a:gd name="T14" fmla="*/ 46 w 151"/>
                <a:gd name="T15" fmla="*/ 19 h 72"/>
                <a:gd name="T16" fmla="*/ 45 w 151"/>
                <a:gd name="T17" fmla="*/ 0 h 72"/>
                <a:gd name="T18" fmla="*/ 32 w 151"/>
                <a:gd name="T19" fmla="*/ 4 h 72"/>
                <a:gd name="T20" fmla="*/ 31 w 151"/>
                <a:gd name="T21" fmla="*/ 4 h 72"/>
                <a:gd name="T22" fmla="*/ 6 w 151"/>
                <a:gd name="T23" fmla="*/ 23 h 72"/>
                <a:gd name="T24" fmla="*/ 0 w 151"/>
                <a:gd name="T25" fmla="*/ 62 h 72"/>
                <a:gd name="T26" fmla="*/ 9 w 151"/>
                <a:gd name="T27" fmla="*/ 66 h 72"/>
                <a:gd name="T28" fmla="*/ 9 w 151"/>
                <a:gd name="T29" fmla="*/ 66 h 72"/>
                <a:gd name="T30" fmla="*/ 72 w 151"/>
                <a:gd name="T31" fmla="*/ 72 h 72"/>
                <a:gd name="T32" fmla="*/ 72 w 151"/>
                <a:gd name="T33" fmla="*/ 72 h 72"/>
                <a:gd name="T34" fmla="*/ 75 w 151"/>
                <a:gd name="T35" fmla="*/ 72 h 72"/>
                <a:gd name="T36" fmla="*/ 78 w 151"/>
                <a:gd name="T37" fmla="*/ 72 h 72"/>
                <a:gd name="T38" fmla="*/ 79 w 151"/>
                <a:gd name="T39" fmla="*/ 72 h 72"/>
                <a:gd name="T40" fmla="*/ 141 w 151"/>
                <a:gd name="T41" fmla="*/ 66 h 72"/>
                <a:gd name="T42" fmla="*/ 141 w 151"/>
                <a:gd name="T43" fmla="*/ 66 h 72"/>
                <a:gd name="T44" fmla="*/ 151 w 151"/>
                <a:gd name="T45" fmla="*/ 62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51" h="72">
                  <a:moveTo>
                    <a:pt x="151" y="62"/>
                  </a:moveTo>
                  <a:cubicBezTo>
                    <a:pt x="151" y="62"/>
                    <a:pt x="149" y="30"/>
                    <a:pt x="145" y="23"/>
                  </a:cubicBezTo>
                  <a:cubicBezTo>
                    <a:pt x="141" y="16"/>
                    <a:pt x="133" y="10"/>
                    <a:pt x="119" y="4"/>
                  </a:cubicBezTo>
                  <a:cubicBezTo>
                    <a:pt x="119" y="4"/>
                    <a:pt x="119" y="4"/>
                    <a:pt x="119" y="4"/>
                  </a:cubicBezTo>
                  <a:cubicBezTo>
                    <a:pt x="115" y="3"/>
                    <a:pt x="110" y="1"/>
                    <a:pt x="105" y="0"/>
                  </a:cubicBezTo>
                  <a:cubicBezTo>
                    <a:pt x="106" y="4"/>
                    <a:pt x="107" y="10"/>
                    <a:pt x="104" y="19"/>
                  </a:cubicBezTo>
                  <a:cubicBezTo>
                    <a:pt x="98" y="40"/>
                    <a:pt x="77" y="65"/>
                    <a:pt x="75" y="66"/>
                  </a:cubicBezTo>
                  <a:cubicBezTo>
                    <a:pt x="74" y="65"/>
                    <a:pt x="52" y="40"/>
                    <a:pt x="46" y="19"/>
                  </a:cubicBezTo>
                  <a:cubicBezTo>
                    <a:pt x="44" y="10"/>
                    <a:pt x="44" y="4"/>
                    <a:pt x="45" y="0"/>
                  </a:cubicBezTo>
                  <a:cubicBezTo>
                    <a:pt x="40" y="1"/>
                    <a:pt x="36" y="3"/>
                    <a:pt x="32" y="4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17" y="10"/>
                    <a:pt x="9" y="16"/>
                    <a:pt x="6" y="23"/>
                  </a:cubicBezTo>
                  <a:cubicBezTo>
                    <a:pt x="2" y="30"/>
                    <a:pt x="0" y="62"/>
                    <a:pt x="0" y="62"/>
                  </a:cubicBezTo>
                  <a:cubicBezTo>
                    <a:pt x="3" y="64"/>
                    <a:pt x="6" y="65"/>
                    <a:pt x="9" y="66"/>
                  </a:cubicBezTo>
                  <a:cubicBezTo>
                    <a:pt x="9" y="66"/>
                    <a:pt x="9" y="66"/>
                    <a:pt x="9" y="66"/>
                  </a:cubicBezTo>
                  <a:cubicBezTo>
                    <a:pt x="25" y="70"/>
                    <a:pt x="48" y="72"/>
                    <a:pt x="72" y="72"/>
                  </a:cubicBezTo>
                  <a:cubicBezTo>
                    <a:pt x="72" y="72"/>
                    <a:pt x="72" y="72"/>
                    <a:pt x="72" y="72"/>
                  </a:cubicBezTo>
                  <a:cubicBezTo>
                    <a:pt x="73" y="72"/>
                    <a:pt x="74" y="72"/>
                    <a:pt x="75" y="72"/>
                  </a:cubicBezTo>
                  <a:cubicBezTo>
                    <a:pt x="76" y="72"/>
                    <a:pt x="77" y="72"/>
                    <a:pt x="78" y="72"/>
                  </a:cubicBezTo>
                  <a:cubicBezTo>
                    <a:pt x="79" y="72"/>
                    <a:pt x="79" y="72"/>
                    <a:pt x="79" y="72"/>
                  </a:cubicBezTo>
                  <a:cubicBezTo>
                    <a:pt x="102" y="72"/>
                    <a:pt x="125" y="70"/>
                    <a:pt x="141" y="66"/>
                  </a:cubicBezTo>
                  <a:cubicBezTo>
                    <a:pt x="141" y="66"/>
                    <a:pt x="141" y="66"/>
                    <a:pt x="141" y="66"/>
                  </a:cubicBezTo>
                  <a:cubicBezTo>
                    <a:pt x="145" y="65"/>
                    <a:pt x="148" y="64"/>
                    <a:pt x="151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54" name="Freeform 214"/>
            <p:cNvSpPr>
              <a:spLocks/>
            </p:cNvSpPr>
            <p:nvPr/>
          </p:nvSpPr>
          <p:spPr bwMode="auto">
            <a:xfrm>
              <a:off x="3805" y="2178"/>
              <a:ext cx="55" cy="124"/>
            </a:xfrm>
            <a:custGeom>
              <a:avLst/>
              <a:gdLst>
                <a:gd name="T0" fmla="*/ 46 w 55"/>
                <a:gd name="T1" fmla="*/ 0 h 124"/>
                <a:gd name="T2" fmla="*/ 27 w 55"/>
                <a:gd name="T3" fmla="*/ 0 h 124"/>
                <a:gd name="T4" fmla="*/ 10 w 55"/>
                <a:gd name="T5" fmla="*/ 0 h 124"/>
                <a:gd name="T6" fmla="*/ 0 w 55"/>
                <a:gd name="T7" fmla="*/ 24 h 124"/>
                <a:gd name="T8" fmla="*/ 17 w 55"/>
                <a:gd name="T9" fmla="*/ 38 h 124"/>
                <a:gd name="T10" fmla="*/ 3 w 55"/>
                <a:gd name="T11" fmla="*/ 90 h 124"/>
                <a:gd name="T12" fmla="*/ 27 w 55"/>
                <a:gd name="T13" fmla="*/ 124 h 124"/>
                <a:gd name="T14" fmla="*/ 51 w 55"/>
                <a:gd name="T15" fmla="*/ 90 h 124"/>
                <a:gd name="T16" fmla="*/ 39 w 55"/>
                <a:gd name="T17" fmla="*/ 38 h 124"/>
                <a:gd name="T18" fmla="*/ 55 w 55"/>
                <a:gd name="T19" fmla="*/ 24 h 124"/>
                <a:gd name="T20" fmla="*/ 46 w 55"/>
                <a:gd name="T21" fmla="*/ 0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5" h="124">
                  <a:moveTo>
                    <a:pt x="46" y="0"/>
                  </a:moveTo>
                  <a:lnTo>
                    <a:pt x="27" y="0"/>
                  </a:lnTo>
                  <a:lnTo>
                    <a:pt x="10" y="0"/>
                  </a:lnTo>
                  <a:lnTo>
                    <a:pt x="0" y="24"/>
                  </a:lnTo>
                  <a:lnTo>
                    <a:pt x="17" y="38"/>
                  </a:lnTo>
                  <a:lnTo>
                    <a:pt x="3" y="90"/>
                  </a:lnTo>
                  <a:lnTo>
                    <a:pt x="27" y="124"/>
                  </a:lnTo>
                  <a:lnTo>
                    <a:pt x="51" y="90"/>
                  </a:lnTo>
                  <a:lnTo>
                    <a:pt x="39" y="38"/>
                  </a:lnTo>
                  <a:lnTo>
                    <a:pt x="55" y="24"/>
                  </a:lnTo>
                  <a:lnTo>
                    <a:pt x="46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55" name="Freeform 215"/>
            <p:cNvSpPr>
              <a:spLocks/>
            </p:cNvSpPr>
            <p:nvPr/>
          </p:nvSpPr>
          <p:spPr bwMode="auto">
            <a:xfrm>
              <a:off x="3654" y="1806"/>
              <a:ext cx="379" cy="179"/>
            </a:xfrm>
            <a:custGeom>
              <a:avLst/>
              <a:gdLst>
                <a:gd name="T0" fmla="*/ 156 w 158"/>
                <a:gd name="T1" fmla="*/ 57 h 75"/>
                <a:gd name="T2" fmla="*/ 156 w 158"/>
                <a:gd name="T3" fmla="*/ 53 h 75"/>
                <a:gd name="T4" fmla="*/ 154 w 158"/>
                <a:gd name="T5" fmla="*/ 52 h 75"/>
                <a:gd name="T6" fmla="*/ 153 w 158"/>
                <a:gd name="T7" fmla="*/ 52 h 75"/>
                <a:gd name="T8" fmla="*/ 153 w 158"/>
                <a:gd name="T9" fmla="*/ 31 h 75"/>
                <a:gd name="T10" fmla="*/ 82 w 158"/>
                <a:gd name="T11" fmla="*/ 31 h 75"/>
                <a:gd name="T12" fmla="*/ 73 w 158"/>
                <a:gd name="T13" fmla="*/ 35 h 75"/>
                <a:gd name="T14" fmla="*/ 63 w 158"/>
                <a:gd name="T15" fmla="*/ 31 h 75"/>
                <a:gd name="T16" fmla="*/ 73 w 158"/>
                <a:gd name="T17" fmla="*/ 26 h 75"/>
                <a:gd name="T18" fmla="*/ 81 w 158"/>
                <a:gd name="T19" fmla="*/ 28 h 75"/>
                <a:gd name="T20" fmla="*/ 141 w 158"/>
                <a:gd name="T21" fmla="*/ 28 h 75"/>
                <a:gd name="T22" fmla="*/ 76 w 158"/>
                <a:gd name="T23" fmla="*/ 0 h 75"/>
                <a:gd name="T24" fmla="*/ 72 w 158"/>
                <a:gd name="T25" fmla="*/ 0 h 75"/>
                <a:gd name="T26" fmla="*/ 1 w 158"/>
                <a:gd name="T27" fmla="*/ 31 h 75"/>
                <a:gd name="T28" fmla="*/ 1 w 158"/>
                <a:gd name="T29" fmla="*/ 33 h 75"/>
                <a:gd name="T30" fmla="*/ 72 w 158"/>
                <a:gd name="T31" fmla="*/ 63 h 75"/>
                <a:gd name="T32" fmla="*/ 76 w 158"/>
                <a:gd name="T33" fmla="*/ 63 h 75"/>
                <a:gd name="T34" fmla="*/ 144 w 158"/>
                <a:gd name="T35" fmla="*/ 34 h 75"/>
                <a:gd name="T36" fmla="*/ 149 w 158"/>
                <a:gd name="T37" fmla="*/ 34 h 75"/>
                <a:gd name="T38" fmla="*/ 149 w 158"/>
                <a:gd name="T39" fmla="*/ 52 h 75"/>
                <a:gd name="T40" fmla="*/ 149 w 158"/>
                <a:gd name="T41" fmla="*/ 52 h 75"/>
                <a:gd name="T42" fmla="*/ 147 w 158"/>
                <a:gd name="T43" fmla="*/ 53 h 75"/>
                <a:gd name="T44" fmla="*/ 147 w 158"/>
                <a:gd name="T45" fmla="*/ 57 h 75"/>
                <a:gd name="T46" fmla="*/ 146 w 158"/>
                <a:gd name="T47" fmla="*/ 59 h 75"/>
                <a:gd name="T48" fmla="*/ 146 w 158"/>
                <a:gd name="T49" fmla="*/ 72 h 75"/>
                <a:gd name="T50" fmla="*/ 152 w 158"/>
                <a:gd name="T51" fmla="*/ 73 h 75"/>
                <a:gd name="T52" fmla="*/ 158 w 158"/>
                <a:gd name="T53" fmla="*/ 73 h 75"/>
                <a:gd name="T54" fmla="*/ 158 w 158"/>
                <a:gd name="T55" fmla="*/ 59 h 75"/>
                <a:gd name="T56" fmla="*/ 156 w 158"/>
                <a:gd name="T57" fmla="*/ 57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58" h="75">
                  <a:moveTo>
                    <a:pt x="156" y="57"/>
                  </a:moveTo>
                  <a:cubicBezTo>
                    <a:pt x="156" y="53"/>
                    <a:pt x="156" y="53"/>
                    <a:pt x="156" y="53"/>
                  </a:cubicBezTo>
                  <a:cubicBezTo>
                    <a:pt x="156" y="52"/>
                    <a:pt x="155" y="52"/>
                    <a:pt x="154" y="52"/>
                  </a:cubicBezTo>
                  <a:cubicBezTo>
                    <a:pt x="153" y="52"/>
                    <a:pt x="153" y="52"/>
                    <a:pt x="153" y="52"/>
                  </a:cubicBezTo>
                  <a:cubicBezTo>
                    <a:pt x="153" y="31"/>
                    <a:pt x="153" y="31"/>
                    <a:pt x="153" y="31"/>
                  </a:cubicBezTo>
                  <a:cubicBezTo>
                    <a:pt x="82" y="31"/>
                    <a:pt x="82" y="31"/>
                    <a:pt x="82" y="31"/>
                  </a:cubicBezTo>
                  <a:cubicBezTo>
                    <a:pt x="82" y="31"/>
                    <a:pt x="81" y="35"/>
                    <a:pt x="73" y="35"/>
                  </a:cubicBezTo>
                  <a:cubicBezTo>
                    <a:pt x="68" y="35"/>
                    <a:pt x="63" y="33"/>
                    <a:pt x="63" y="31"/>
                  </a:cubicBezTo>
                  <a:cubicBezTo>
                    <a:pt x="63" y="28"/>
                    <a:pt x="68" y="26"/>
                    <a:pt x="73" y="26"/>
                  </a:cubicBezTo>
                  <a:cubicBezTo>
                    <a:pt x="76" y="26"/>
                    <a:pt x="79" y="27"/>
                    <a:pt x="81" y="28"/>
                  </a:cubicBezTo>
                  <a:cubicBezTo>
                    <a:pt x="141" y="28"/>
                    <a:pt x="141" y="28"/>
                    <a:pt x="141" y="28"/>
                  </a:cubicBezTo>
                  <a:cubicBezTo>
                    <a:pt x="76" y="0"/>
                    <a:pt x="76" y="0"/>
                    <a:pt x="76" y="0"/>
                  </a:cubicBezTo>
                  <a:cubicBezTo>
                    <a:pt x="75" y="0"/>
                    <a:pt x="73" y="0"/>
                    <a:pt x="72" y="0"/>
                  </a:cubicBezTo>
                  <a:cubicBezTo>
                    <a:pt x="1" y="31"/>
                    <a:pt x="1" y="31"/>
                    <a:pt x="1" y="31"/>
                  </a:cubicBezTo>
                  <a:cubicBezTo>
                    <a:pt x="0" y="31"/>
                    <a:pt x="0" y="32"/>
                    <a:pt x="1" y="33"/>
                  </a:cubicBezTo>
                  <a:cubicBezTo>
                    <a:pt x="72" y="63"/>
                    <a:pt x="72" y="63"/>
                    <a:pt x="72" y="63"/>
                  </a:cubicBezTo>
                  <a:cubicBezTo>
                    <a:pt x="73" y="64"/>
                    <a:pt x="75" y="64"/>
                    <a:pt x="76" y="63"/>
                  </a:cubicBezTo>
                  <a:cubicBezTo>
                    <a:pt x="144" y="34"/>
                    <a:pt x="144" y="34"/>
                    <a:pt x="144" y="34"/>
                  </a:cubicBezTo>
                  <a:cubicBezTo>
                    <a:pt x="149" y="34"/>
                    <a:pt x="149" y="34"/>
                    <a:pt x="149" y="34"/>
                  </a:cubicBezTo>
                  <a:cubicBezTo>
                    <a:pt x="149" y="52"/>
                    <a:pt x="149" y="52"/>
                    <a:pt x="149" y="52"/>
                  </a:cubicBezTo>
                  <a:cubicBezTo>
                    <a:pt x="149" y="52"/>
                    <a:pt x="149" y="52"/>
                    <a:pt x="149" y="52"/>
                  </a:cubicBezTo>
                  <a:cubicBezTo>
                    <a:pt x="148" y="52"/>
                    <a:pt x="147" y="52"/>
                    <a:pt x="147" y="53"/>
                  </a:cubicBezTo>
                  <a:cubicBezTo>
                    <a:pt x="147" y="57"/>
                    <a:pt x="147" y="57"/>
                    <a:pt x="147" y="57"/>
                  </a:cubicBezTo>
                  <a:cubicBezTo>
                    <a:pt x="146" y="58"/>
                    <a:pt x="146" y="58"/>
                    <a:pt x="146" y="59"/>
                  </a:cubicBezTo>
                  <a:cubicBezTo>
                    <a:pt x="146" y="72"/>
                    <a:pt x="146" y="72"/>
                    <a:pt x="146" y="72"/>
                  </a:cubicBezTo>
                  <a:cubicBezTo>
                    <a:pt x="146" y="72"/>
                    <a:pt x="149" y="71"/>
                    <a:pt x="152" y="73"/>
                  </a:cubicBezTo>
                  <a:cubicBezTo>
                    <a:pt x="155" y="75"/>
                    <a:pt x="158" y="73"/>
                    <a:pt x="158" y="73"/>
                  </a:cubicBezTo>
                  <a:cubicBezTo>
                    <a:pt x="158" y="59"/>
                    <a:pt x="158" y="59"/>
                    <a:pt x="158" y="59"/>
                  </a:cubicBezTo>
                  <a:cubicBezTo>
                    <a:pt x="158" y="58"/>
                    <a:pt x="157" y="58"/>
                    <a:pt x="156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  <p:sp>
          <p:nvSpPr>
            <p:cNvPr id="1156" name="Freeform 216"/>
            <p:cNvSpPr>
              <a:spLocks/>
            </p:cNvSpPr>
            <p:nvPr/>
          </p:nvSpPr>
          <p:spPr bwMode="auto">
            <a:xfrm>
              <a:off x="3731" y="1927"/>
              <a:ext cx="204" cy="74"/>
            </a:xfrm>
            <a:custGeom>
              <a:avLst/>
              <a:gdLst>
                <a:gd name="T0" fmla="*/ 40 w 85"/>
                <a:gd name="T1" fmla="*/ 17 h 31"/>
                <a:gd name="T2" fmla="*/ 0 w 85"/>
                <a:gd name="T3" fmla="*/ 0 h 31"/>
                <a:gd name="T4" fmla="*/ 0 w 85"/>
                <a:gd name="T5" fmla="*/ 17 h 31"/>
                <a:gd name="T6" fmla="*/ 42 w 85"/>
                <a:gd name="T7" fmla="*/ 31 h 31"/>
                <a:gd name="T8" fmla="*/ 85 w 85"/>
                <a:gd name="T9" fmla="*/ 17 h 31"/>
                <a:gd name="T10" fmla="*/ 85 w 85"/>
                <a:gd name="T11" fmla="*/ 0 h 31"/>
                <a:gd name="T12" fmla="*/ 44 w 85"/>
                <a:gd name="T13" fmla="*/ 17 h 31"/>
                <a:gd name="T14" fmla="*/ 40 w 85"/>
                <a:gd name="T15" fmla="*/ 17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31">
                  <a:moveTo>
                    <a:pt x="40" y="17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25"/>
                    <a:pt x="19" y="31"/>
                    <a:pt x="42" y="31"/>
                  </a:cubicBezTo>
                  <a:cubicBezTo>
                    <a:pt x="66" y="31"/>
                    <a:pt x="85" y="25"/>
                    <a:pt x="85" y="17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44" y="17"/>
                    <a:pt x="44" y="17"/>
                    <a:pt x="44" y="17"/>
                  </a:cubicBezTo>
                  <a:cubicBezTo>
                    <a:pt x="43" y="18"/>
                    <a:pt x="41" y="18"/>
                    <a:pt x="40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>
                    <a:lumMod val="50000"/>
                    <a:lumOff val="50000"/>
                  </a:prstClr>
                </a:solidFill>
              </a:endParaRPr>
            </a:p>
          </p:txBody>
        </p:sp>
      </p:grpSp>
      <p:sp>
        <p:nvSpPr>
          <p:cNvPr id="1158" name="文本框 1157"/>
          <p:cNvSpPr txBox="1"/>
          <p:nvPr/>
        </p:nvSpPr>
        <p:spPr>
          <a:xfrm>
            <a:off x="7562636" y="1387451"/>
            <a:ext cx="553998" cy="682587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</a:rPr>
              <a:t>20</a:t>
            </a:r>
            <a:r>
              <a:rPr lang="en-US" altLang="zh-CN" sz="1200" dirty="0">
                <a:solidFill>
                  <a:prstClr val="white"/>
                </a:solidFill>
                <a:latin typeface="Impact" panose="020B0806030902050204" pitchFamily="34" charset="0"/>
              </a:rPr>
              <a:t>%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312" name="文本框 311"/>
          <p:cNvSpPr txBox="1"/>
          <p:nvPr/>
        </p:nvSpPr>
        <p:spPr>
          <a:xfrm>
            <a:off x="7652769" y="2277385"/>
            <a:ext cx="492443" cy="682587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prstClr val="white"/>
                </a:solidFill>
                <a:latin typeface="Impact" panose="020B0806030902050204" pitchFamily="34" charset="0"/>
              </a:rPr>
              <a:t>30</a:t>
            </a:r>
            <a:r>
              <a:rPr lang="en-US" altLang="zh-CN" sz="1467" dirty="0">
                <a:solidFill>
                  <a:prstClr val="white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313" name="文本框 312"/>
          <p:cNvSpPr txBox="1"/>
          <p:nvPr/>
        </p:nvSpPr>
        <p:spPr>
          <a:xfrm>
            <a:off x="7619789" y="3273069"/>
            <a:ext cx="553998" cy="682587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</a:rPr>
              <a:t>40</a:t>
            </a:r>
            <a:r>
              <a:rPr lang="en-US" altLang="zh-CN" sz="1600" dirty="0">
                <a:solidFill>
                  <a:prstClr val="white"/>
                </a:solidFill>
                <a:latin typeface="Impact" panose="020B0806030902050204" pitchFamily="34" charset="0"/>
              </a:rPr>
              <a:t>%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314" name="文本框 313"/>
          <p:cNvSpPr txBox="1"/>
          <p:nvPr/>
        </p:nvSpPr>
        <p:spPr>
          <a:xfrm>
            <a:off x="7217481" y="4273420"/>
            <a:ext cx="984885" cy="682587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prstClr val="white"/>
                </a:solidFill>
                <a:latin typeface="Impact" panose="020B0806030902050204" pitchFamily="34" charset="0"/>
              </a:rPr>
              <a:t>60</a:t>
            </a:r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</a:rPr>
              <a:t>%</a:t>
            </a:r>
            <a:endParaRPr lang="zh-CN" altLang="en-US" sz="2800" dirty="0">
              <a:solidFill>
                <a:prstClr val="white"/>
              </a:solidFill>
              <a:latin typeface="Impact" panose="020B0806030902050204" pitchFamily="34" charset="0"/>
            </a:endParaRPr>
          </a:p>
        </p:txBody>
      </p:sp>
      <p:sp>
        <p:nvSpPr>
          <p:cNvPr id="1159" name="文本框 1158"/>
          <p:cNvSpPr txBox="1"/>
          <p:nvPr/>
        </p:nvSpPr>
        <p:spPr>
          <a:xfrm>
            <a:off x="6000368" y="1364456"/>
            <a:ext cx="37278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ln w="15875">
                  <a:noFill/>
                </a:ln>
                <a:solidFill>
                  <a:prstClr val="white"/>
                </a:solidFill>
                <a:effectLst>
                  <a:innerShdw blurRad="38100" dist="254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A</a:t>
            </a:r>
            <a:endParaRPr lang="zh-CN" altLang="en-US" sz="3600" dirty="0">
              <a:ln w="15875">
                <a:noFill/>
              </a:ln>
              <a:solidFill>
                <a:prstClr val="white"/>
              </a:solidFill>
              <a:effectLst>
                <a:innerShdw blurRad="38100" dist="25400" dir="135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319" name="文本框 318"/>
          <p:cNvSpPr txBox="1"/>
          <p:nvPr/>
        </p:nvSpPr>
        <p:spPr>
          <a:xfrm>
            <a:off x="5720968" y="2228210"/>
            <a:ext cx="37278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ln w="15875">
                  <a:noFill/>
                </a:ln>
                <a:solidFill>
                  <a:prstClr val="white"/>
                </a:solidFill>
                <a:effectLst>
                  <a:innerShdw blurRad="38100" dist="254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B</a:t>
            </a:r>
            <a:endParaRPr lang="zh-CN" altLang="en-US" sz="3600" dirty="0">
              <a:ln w="15875">
                <a:noFill/>
              </a:ln>
              <a:solidFill>
                <a:prstClr val="white"/>
              </a:solidFill>
              <a:effectLst>
                <a:innerShdw blurRad="38100" dist="25400" dir="135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320" name="文本框 319"/>
          <p:cNvSpPr txBox="1"/>
          <p:nvPr/>
        </p:nvSpPr>
        <p:spPr>
          <a:xfrm>
            <a:off x="5454268" y="3244444"/>
            <a:ext cx="37278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ln w="15875">
                  <a:noFill/>
                </a:ln>
                <a:solidFill>
                  <a:prstClr val="white"/>
                </a:solidFill>
                <a:effectLst>
                  <a:innerShdw blurRad="38100" dist="254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C</a:t>
            </a:r>
            <a:endParaRPr lang="zh-CN" altLang="en-US" sz="3600" dirty="0">
              <a:ln w="15875">
                <a:noFill/>
              </a:ln>
              <a:solidFill>
                <a:prstClr val="white"/>
              </a:solidFill>
              <a:effectLst>
                <a:innerShdw blurRad="38100" dist="25400" dir="135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321" name="文本框 320"/>
          <p:cNvSpPr txBox="1"/>
          <p:nvPr/>
        </p:nvSpPr>
        <p:spPr>
          <a:xfrm>
            <a:off x="5047868" y="4247931"/>
            <a:ext cx="372787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600" dirty="0">
                <a:ln w="15875">
                  <a:noFill/>
                </a:ln>
                <a:solidFill>
                  <a:prstClr val="white"/>
                </a:solidFill>
                <a:effectLst>
                  <a:innerShdw blurRad="38100" dist="254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D</a:t>
            </a:r>
            <a:endParaRPr lang="zh-CN" altLang="en-US" sz="3600" dirty="0">
              <a:ln w="15875">
                <a:noFill/>
              </a:ln>
              <a:solidFill>
                <a:prstClr val="white"/>
              </a:solidFill>
              <a:effectLst>
                <a:innerShdw blurRad="38100" dist="25400" dir="135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322" name="文本框 321"/>
          <p:cNvSpPr txBox="1"/>
          <p:nvPr/>
        </p:nvSpPr>
        <p:spPr>
          <a:xfrm>
            <a:off x="6271583" y="1527164"/>
            <a:ext cx="1289008" cy="54386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467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Arial" panose="020B0604020202020204" pitchFamily="34" charset="0"/>
              </a:rPr>
              <a:t>在此添加标题</a:t>
            </a:r>
          </a:p>
        </p:txBody>
      </p:sp>
      <p:sp>
        <p:nvSpPr>
          <p:cNvPr id="323" name="文本框 322"/>
          <p:cNvSpPr txBox="1"/>
          <p:nvPr/>
        </p:nvSpPr>
        <p:spPr>
          <a:xfrm>
            <a:off x="6100132" y="2384383"/>
            <a:ext cx="1289008" cy="54386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467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Arial" panose="020B0604020202020204" pitchFamily="34" charset="0"/>
              </a:rPr>
              <a:t>在此添加标题</a:t>
            </a:r>
          </a:p>
        </p:txBody>
      </p:sp>
      <p:sp>
        <p:nvSpPr>
          <p:cNvPr id="324" name="文本框 323"/>
          <p:cNvSpPr txBox="1"/>
          <p:nvPr/>
        </p:nvSpPr>
        <p:spPr>
          <a:xfrm>
            <a:off x="5890583" y="3381793"/>
            <a:ext cx="1289008" cy="54386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467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Arial" panose="020B0604020202020204" pitchFamily="34" charset="0"/>
              </a:rPr>
              <a:t>在此添加标题</a:t>
            </a:r>
          </a:p>
        </p:txBody>
      </p:sp>
      <p:sp>
        <p:nvSpPr>
          <p:cNvPr id="325" name="文本框 324"/>
          <p:cNvSpPr txBox="1"/>
          <p:nvPr/>
        </p:nvSpPr>
        <p:spPr>
          <a:xfrm>
            <a:off x="5547683" y="4417047"/>
            <a:ext cx="1289008" cy="54386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467" dirty="0">
                <a:solidFill>
                  <a:prstClr val="whit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  <a:sym typeface="Arial" panose="020B0604020202020204" pitchFamily="34" charset="0"/>
              </a:rPr>
              <a:t>在此添加标题</a:t>
            </a:r>
          </a:p>
        </p:txBody>
      </p:sp>
      <p:sp>
        <p:nvSpPr>
          <p:cNvPr id="326" name="文本框 325"/>
          <p:cNvSpPr txBox="1"/>
          <p:nvPr/>
        </p:nvSpPr>
        <p:spPr>
          <a:xfrm>
            <a:off x="2050367" y="4270760"/>
            <a:ext cx="1421216" cy="5849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327" name="文本框 326"/>
          <p:cNvSpPr txBox="1"/>
          <p:nvPr/>
        </p:nvSpPr>
        <p:spPr>
          <a:xfrm>
            <a:off x="2529335" y="3309793"/>
            <a:ext cx="1421216" cy="5849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328" name="文本框 327"/>
          <p:cNvSpPr txBox="1"/>
          <p:nvPr/>
        </p:nvSpPr>
        <p:spPr>
          <a:xfrm>
            <a:off x="2877679" y="2348827"/>
            <a:ext cx="1421216" cy="5849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329" name="文本框 328"/>
          <p:cNvSpPr txBox="1"/>
          <p:nvPr/>
        </p:nvSpPr>
        <p:spPr>
          <a:xfrm>
            <a:off x="3385680" y="1387860"/>
            <a:ext cx="1421216" cy="5849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</p:spTree>
    <p:extLst>
      <p:ext uri="{BB962C8B-B14F-4D97-AF65-F5344CB8AC3E}">
        <p14:creationId xmlns:p14="http://schemas.microsoft.com/office/powerpoint/2010/main" val="3547985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106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11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900" decel="100000" fill="hold"/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9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900" decel="1000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900" decel="1000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900" decel="100000" fill="hold"/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900" decel="100000" fill="hold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900" decel="1000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900" decel="1000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5" dur="10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6" dur="1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7" dur="900" decel="100000" fill="hold"/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1" dur="10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2" dur="1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900" decel="100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7"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8" dur="1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9" dur="900" decel="100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3" dur="1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4" dur="1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5" dur="900" decel="100000" fill="hold"/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9" dur="10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0" dur="1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1" dur="900" decel="100000" fill="hold"/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5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7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1" dur="10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2" dur="1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3" dur="900" decel="100000" fill="hold"/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7" dur="1000"/>
                                        <p:tgtEl>
                                          <p:spTgt spid="11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8" dur="1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9" dur="900" decel="100000" fill="hold"/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3" dur="10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4" dur="1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5" dur="900" decel="1000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9" dur="1000"/>
                                        <p:tgtEl>
                                          <p:spTgt spid="2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0" dur="1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1" dur="900" decel="100000" fill="hold"/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5" dur="1000"/>
                                        <p:tgtEl>
                                          <p:spTgt spid="2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6" dur="1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7" dur="900" decel="100000" fill="hold"/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1" dur="10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2" dur="1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3" dur="900" decel="100000" fill="hold"/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7" dur="1000"/>
                                        <p:tgtEl>
                                          <p:spTgt spid="11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8" dur="10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9" dur="900" decel="100000" fill="hold"/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3" dur="1000"/>
                                        <p:tgtEl>
                                          <p:spTgt spid="3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4" dur="1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5" dur="900" decel="100000" fill="hold"/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9" dur="1000"/>
                                        <p:tgtEl>
                                          <p:spTgt spid="3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0" dur="1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1" dur="900" decel="100000" fill="hold"/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5" dur="1000"/>
                                        <p:tgtEl>
                                          <p:spTgt spid="3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6" dur="1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7" dur="900" decel="100000" fill="hold"/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1" dur="1000"/>
                                        <p:tgtEl>
                                          <p:spTgt spid="115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2" dur="100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3" dur="900" decel="100000" fill="hold"/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1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7" dur="1000"/>
                                        <p:tgtEl>
                                          <p:spTgt spid="3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8" dur="1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9" dur="900" decel="100000" fill="hold"/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3" dur="1000"/>
                                        <p:tgtEl>
                                          <p:spTgt spid="3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4" dur="1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5" dur="900" decel="100000" fill="hold"/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9" dur="1000"/>
                                        <p:tgtEl>
                                          <p:spTgt spid="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0" dur="1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1" dur="900" decel="100000" fill="hold"/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5" dur="1000"/>
                                        <p:tgtEl>
                                          <p:spTgt spid="3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6" dur="1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7" dur="900" decel="100000" fill="hold"/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1" dur="1000"/>
                                        <p:tgtEl>
                                          <p:spTgt spid="3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2" dur="1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3" dur="900" decel="100000" fill="hold"/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7" dur="1000"/>
                                        <p:tgtEl>
                                          <p:spTgt spid="3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8" dur="1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9" dur="900" decel="100000" fill="hold"/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3" dur="1000"/>
                                        <p:tgtEl>
                                          <p:spTgt spid="3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4" dur="1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5" dur="900" decel="100000" fill="hold"/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9" dur="1000"/>
                                        <p:tgtEl>
                                          <p:spTgt spid="3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0" dur="1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1" dur="900" decel="100000" fill="hold"/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5" dur="1000"/>
                                        <p:tgtEl>
                                          <p:spTgt spid="3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6" dur="1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7" dur="900" decel="100000" fill="hold"/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1" dur="1000"/>
                                        <p:tgtEl>
                                          <p:spTgt spid="3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2" dur="1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3" dur="900" decel="100000" fill="hold"/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7" dur="1000"/>
                                        <p:tgtEl>
                                          <p:spTgt spid="3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8" dur="1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9" dur="900" decel="100000" fill="hold"/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 animBg="1"/>
      <p:bldP spid="170" grpId="0" animBg="1"/>
      <p:bldP spid="168" grpId="0" animBg="1"/>
      <p:bldP spid="167" grpId="0" animBg="1"/>
      <p:bldP spid="164" grpId="0" animBg="1"/>
      <p:bldP spid="166" grpId="0" animBg="1"/>
      <p:bldP spid="174" grpId="0" animBg="1"/>
      <p:bldP spid="1067" grpId="0" animBg="1"/>
      <p:bldP spid="131" grpId="0" animBg="1"/>
      <p:bldP spid="169" grpId="0" animBg="1"/>
      <p:bldP spid="173" grpId="0" animBg="1"/>
      <p:bldP spid="19" grpId="0" animBg="1"/>
      <p:bldP spid="165" grpId="0" animBg="1"/>
      <p:bldP spid="130" grpId="0" animBg="1"/>
      <p:bldP spid="172" grpId="0" animBg="1"/>
      <p:bldP spid="74" grpId="0" animBg="1"/>
      <p:bldP spid="75" grpId="0" animBg="1"/>
      <p:bldP spid="1058" grpId="0" animBg="1"/>
      <p:bldP spid="184" grpId="0" animBg="1"/>
      <p:bldP spid="1158" grpId="0"/>
      <p:bldP spid="312" grpId="0"/>
      <p:bldP spid="313" grpId="0"/>
      <p:bldP spid="314" grpId="0"/>
      <p:bldP spid="1159" grpId="0"/>
      <p:bldP spid="319" grpId="0"/>
      <p:bldP spid="320" grpId="0"/>
      <p:bldP spid="321" grpId="0"/>
      <p:bldP spid="322" grpId="0"/>
      <p:bldP spid="323" grpId="0"/>
      <p:bldP spid="324" grpId="0"/>
      <p:bldP spid="325" grpId="0"/>
      <p:bldP spid="326" grpId="0"/>
      <p:bldP spid="327" grpId="0"/>
      <p:bldP spid="328" grpId="0"/>
      <p:bldP spid="32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42E049B4-6D76-43C8-BB03-1418BB356F7B}"/>
              </a:ext>
            </a:extLst>
          </p:cNvPr>
          <p:cNvGrpSpPr/>
          <p:nvPr/>
        </p:nvGrpSpPr>
        <p:grpSpPr>
          <a:xfrm>
            <a:off x="2093017" y="1176508"/>
            <a:ext cx="2334507" cy="4600178"/>
            <a:chOff x="2093017" y="1176508"/>
            <a:chExt cx="2334507" cy="4600178"/>
          </a:xfrm>
        </p:grpSpPr>
        <p:grpSp>
          <p:nvGrpSpPr>
            <p:cNvPr id="2" name="组合 1"/>
            <p:cNvGrpSpPr/>
            <p:nvPr/>
          </p:nvGrpSpPr>
          <p:grpSpPr>
            <a:xfrm>
              <a:off x="2093017" y="1176508"/>
              <a:ext cx="2334507" cy="2908699"/>
              <a:chOff x="7380501" y="2927403"/>
              <a:chExt cx="2311885" cy="2880513"/>
            </a:xfrm>
          </p:grpSpPr>
          <p:sp>
            <p:nvSpPr>
              <p:cNvPr id="67" name="椭圆 50"/>
              <p:cNvSpPr/>
              <p:nvPr/>
            </p:nvSpPr>
            <p:spPr>
              <a:xfrm rot="18900000">
                <a:off x="7501946" y="2927403"/>
                <a:ext cx="2190440" cy="2880513"/>
              </a:xfrm>
              <a:custGeom>
                <a:avLst/>
                <a:gdLst>
                  <a:gd name="connsiteX0" fmla="*/ 0 w 1674495"/>
                  <a:gd name="connsiteY0" fmla="*/ 1035368 h 2070735"/>
                  <a:gd name="connsiteX1" fmla="*/ 837248 w 1674495"/>
                  <a:gd name="connsiteY1" fmla="*/ 0 h 2070735"/>
                  <a:gd name="connsiteX2" fmla="*/ 1674496 w 1674495"/>
                  <a:gd name="connsiteY2" fmla="*/ 1035368 h 2070735"/>
                  <a:gd name="connsiteX3" fmla="*/ 837248 w 1674495"/>
                  <a:gd name="connsiteY3" fmla="*/ 2070736 h 2070735"/>
                  <a:gd name="connsiteX4" fmla="*/ 0 w 1674495"/>
                  <a:gd name="connsiteY4" fmla="*/ 1035368 h 2070735"/>
                  <a:gd name="connsiteX0" fmla="*/ 13249 w 1687745"/>
                  <a:gd name="connsiteY0" fmla="*/ 1035368 h 2070736"/>
                  <a:gd name="connsiteX1" fmla="*/ 850497 w 1687745"/>
                  <a:gd name="connsiteY1" fmla="*/ 0 h 2070736"/>
                  <a:gd name="connsiteX2" fmla="*/ 1687745 w 1687745"/>
                  <a:gd name="connsiteY2" fmla="*/ 1035368 h 2070736"/>
                  <a:gd name="connsiteX3" fmla="*/ 850497 w 1687745"/>
                  <a:gd name="connsiteY3" fmla="*/ 2070736 h 2070736"/>
                  <a:gd name="connsiteX4" fmla="*/ 13249 w 1687745"/>
                  <a:gd name="connsiteY4" fmla="*/ 1035368 h 2070736"/>
                  <a:gd name="connsiteX0" fmla="*/ 13249 w 1696474"/>
                  <a:gd name="connsiteY0" fmla="*/ 1035368 h 2070736"/>
                  <a:gd name="connsiteX1" fmla="*/ 850497 w 1696474"/>
                  <a:gd name="connsiteY1" fmla="*/ 0 h 2070736"/>
                  <a:gd name="connsiteX2" fmla="*/ 1687745 w 1696474"/>
                  <a:gd name="connsiteY2" fmla="*/ 1035368 h 2070736"/>
                  <a:gd name="connsiteX3" fmla="*/ 850497 w 1696474"/>
                  <a:gd name="connsiteY3" fmla="*/ 2070736 h 2070736"/>
                  <a:gd name="connsiteX4" fmla="*/ 13249 w 1696474"/>
                  <a:gd name="connsiteY4" fmla="*/ 1035368 h 207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6474" h="2070736">
                    <a:moveTo>
                      <a:pt x="13249" y="1035368"/>
                    </a:moveTo>
                    <a:cubicBezTo>
                      <a:pt x="112309" y="471170"/>
                      <a:pt x="388098" y="0"/>
                      <a:pt x="850497" y="0"/>
                    </a:cubicBezTo>
                    <a:cubicBezTo>
                      <a:pt x="1312896" y="0"/>
                      <a:pt x="1611545" y="478790"/>
                      <a:pt x="1687745" y="1035368"/>
                    </a:cubicBezTo>
                    <a:cubicBezTo>
                      <a:pt x="1765308" y="1601901"/>
                      <a:pt x="1312896" y="2070736"/>
                      <a:pt x="850497" y="2070736"/>
                    </a:cubicBezTo>
                    <a:cubicBezTo>
                      <a:pt x="388098" y="2070736"/>
                      <a:pt x="-85811" y="1599566"/>
                      <a:pt x="13249" y="1035368"/>
                    </a:cubicBezTo>
                    <a:close/>
                  </a:path>
                </a:pathLst>
              </a:custGeom>
              <a:gradFill>
                <a:gsLst>
                  <a:gs pos="17000">
                    <a:srgbClr val="000000">
                      <a:alpha val="46000"/>
                    </a:srgbClr>
                  </a:gs>
                  <a:gs pos="34000">
                    <a:srgbClr val="000000">
                      <a:alpha val="43000"/>
                    </a:srgbClr>
                  </a:gs>
                  <a:gs pos="65000">
                    <a:srgbClr val="000000">
                      <a:alpha val="10000"/>
                    </a:srgbClr>
                  </a:gs>
                  <a:gs pos="51000">
                    <a:schemeClr val="tx1">
                      <a:alpha val="20000"/>
                    </a:schemeClr>
                  </a:gs>
                  <a:gs pos="78000">
                    <a:schemeClr val="tx1">
                      <a:alpha val="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431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7567580" y="3243360"/>
                <a:ext cx="1344544" cy="1344544"/>
              </a:xfrm>
              <a:prstGeom prst="ellipse">
                <a:avLst/>
              </a:prstGeom>
              <a:gradFill>
                <a:gsLst>
                  <a:gs pos="43000">
                    <a:srgbClr val="F7F7F7"/>
                  </a:gs>
                  <a:gs pos="0">
                    <a:schemeClr val="bg1">
                      <a:alpha val="99000"/>
                    </a:schemeClr>
                  </a:gs>
                  <a:gs pos="100000">
                    <a:srgbClr val="B8C0C0"/>
                  </a:gs>
                </a:gsLst>
                <a:lin ang="2700000" scaled="1"/>
              </a:gradFill>
              <a:ln>
                <a:noFill/>
              </a:ln>
              <a:effectLst>
                <a:outerShdw blurRad="177800" dist="139700" dir="2700000" algn="tl" rotWithShape="0">
                  <a:srgbClr val="49494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9" name="椭圆 68"/>
              <p:cNvSpPr/>
              <p:nvPr/>
            </p:nvSpPr>
            <p:spPr>
              <a:xfrm>
                <a:off x="7380501" y="3019185"/>
                <a:ext cx="1596494" cy="1596494"/>
              </a:xfrm>
              <a:prstGeom prst="ellipse">
                <a:avLst/>
              </a:prstGeom>
              <a:gradFill>
                <a:gsLst>
                  <a:gs pos="39000">
                    <a:schemeClr val="bg1"/>
                  </a:gs>
                  <a:gs pos="53000">
                    <a:srgbClr val="F7F7F7"/>
                  </a:gs>
                  <a:gs pos="11000">
                    <a:schemeClr val="bg1">
                      <a:alpha val="99000"/>
                    </a:schemeClr>
                  </a:gs>
                  <a:gs pos="100000">
                    <a:srgbClr val="B8C0C0"/>
                  </a:gs>
                </a:gsLst>
                <a:lin ang="2700000" scaled="1"/>
              </a:gradFill>
              <a:ln>
                <a:noFill/>
              </a:ln>
              <a:effectLst>
                <a:innerShdw blurRad="736600" dist="241300" dir="2700000">
                  <a:srgbClr val="5F6D6C">
                    <a:alpha val="4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44B6888-BD9C-4B11-9FC9-7F355D2AFE59}"/>
                </a:ext>
              </a:extLst>
            </p:cNvPr>
            <p:cNvGrpSpPr/>
            <p:nvPr/>
          </p:nvGrpSpPr>
          <p:grpSpPr>
            <a:xfrm>
              <a:off x="2265293" y="1566763"/>
              <a:ext cx="1275019" cy="4209923"/>
              <a:chOff x="2265293" y="1566763"/>
              <a:chExt cx="1275019" cy="4209923"/>
            </a:xfrm>
          </p:grpSpPr>
          <p:sp>
            <p:nvSpPr>
              <p:cNvPr id="6" name="任意多边形 5"/>
              <p:cNvSpPr/>
              <p:nvPr/>
            </p:nvSpPr>
            <p:spPr>
              <a:xfrm>
                <a:off x="2421120" y="2541211"/>
                <a:ext cx="964565" cy="3177764"/>
              </a:xfrm>
              <a:custGeom>
                <a:avLst/>
                <a:gdLst>
                  <a:gd name="connsiteX0" fmla="*/ 0 w 1087200"/>
                  <a:gd name="connsiteY0" fmla="*/ 0 h 3581787"/>
                  <a:gd name="connsiteX1" fmla="*/ 1085850 w 1087200"/>
                  <a:gd name="connsiteY1" fmla="*/ 0 h 3581787"/>
                  <a:gd name="connsiteX2" fmla="*/ 1085850 w 1087200"/>
                  <a:gd name="connsiteY2" fmla="*/ 3024795 h 3581787"/>
                  <a:gd name="connsiteX3" fmla="*/ 1087200 w 1087200"/>
                  <a:gd name="connsiteY3" fmla="*/ 3038187 h 3581787"/>
                  <a:gd name="connsiteX4" fmla="*/ 543600 w 1087200"/>
                  <a:gd name="connsiteY4" fmla="*/ 3581787 h 3581787"/>
                  <a:gd name="connsiteX5" fmla="*/ 0 w 1087200"/>
                  <a:gd name="connsiteY5" fmla="*/ 3038187 h 3581787"/>
                  <a:gd name="connsiteX6" fmla="*/ 931 w 1087200"/>
                  <a:gd name="connsiteY6" fmla="*/ 3028950 h 3581787"/>
                  <a:gd name="connsiteX7" fmla="*/ 0 w 1087200"/>
                  <a:gd name="connsiteY7" fmla="*/ 3028950 h 35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7200" h="3581787">
                    <a:moveTo>
                      <a:pt x="0" y="0"/>
                    </a:moveTo>
                    <a:lnTo>
                      <a:pt x="1085850" y="0"/>
                    </a:lnTo>
                    <a:lnTo>
                      <a:pt x="1085850" y="3024795"/>
                    </a:lnTo>
                    <a:lnTo>
                      <a:pt x="1087200" y="3038187"/>
                    </a:lnTo>
                    <a:cubicBezTo>
                      <a:pt x="1087200" y="3338409"/>
                      <a:pt x="843822" y="3581787"/>
                      <a:pt x="543600" y="3581787"/>
                    </a:cubicBezTo>
                    <a:cubicBezTo>
                      <a:pt x="243378" y="3581787"/>
                      <a:pt x="0" y="3338409"/>
                      <a:pt x="0" y="3038187"/>
                    </a:cubicBezTo>
                    <a:lnTo>
                      <a:pt x="931" y="3028950"/>
                    </a:lnTo>
                    <a:lnTo>
                      <a:pt x="0" y="3028950"/>
                    </a:ln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  <a:effectLst>
                <a:innerShdw blurRad="482600" dist="2286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1" name="任意多边形 10"/>
              <p:cNvSpPr/>
              <p:nvPr/>
            </p:nvSpPr>
            <p:spPr>
              <a:xfrm>
                <a:off x="2265293" y="2541211"/>
                <a:ext cx="1275019" cy="3235475"/>
              </a:xfrm>
              <a:custGeom>
                <a:avLst/>
                <a:gdLst>
                  <a:gd name="connsiteX0" fmla="*/ 0 w 1437125"/>
                  <a:gd name="connsiteY0" fmla="*/ 0 h 3646834"/>
                  <a:gd name="connsiteX1" fmla="*/ 174963 w 1437125"/>
                  <a:gd name="connsiteY1" fmla="*/ 0 h 3646834"/>
                  <a:gd name="connsiteX2" fmla="*/ 174963 w 1437125"/>
                  <a:gd name="connsiteY2" fmla="*/ 2893667 h 3646834"/>
                  <a:gd name="connsiteX3" fmla="*/ 175894 w 1437125"/>
                  <a:gd name="connsiteY3" fmla="*/ 2893667 h 3646834"/>
                  <a:gd name="connsiteX4" fmla="*/ 174963 w 1437125"/>
                  <a:gd name="connsiteY4" fmla="*/ 2902904 h 3646834"/>
                  <a:gd name="connsiteX5" fmla="*/ 718563 w 1437125"/>
                  <a:gd name="connsiteY5" fmla="*/ 3446504 h 3646834"/>
                  <a:gd name="connsiteX6" fmla="*/ 1262163 w 1437125"/>
                  <a:gd name="connsiteY6" fmla="*/ 2902904 h 3646834"/>
                  <a:gd name="connsiteX7" fmla="*/ 1260813 w 1437125"/>
                  <a:gd name="connsiteY7" fmla="*/ 2889512 h 3646834"/>
                  <a:gd name="connsiteX8" fmla="*/ 1260813 w 1437125"/>
                  <a:gd name="connsiteY8" fmla="*/ 0 h 3646834"/>
                  <a:gd name="connsiteX9" fmla="*/ 1435341 w 1437125"/>
                  <a:gd name="connsiteY9" fmla="*/ 0 h 3646834"/>
                  <a:gd name="connsiteX10" fmla="*/ 1435341 w 1437125"/>
                  <a:gd name="connsiteY10" fmla="*/ 2910569 h 3646834"/>
                  <a:gd name="connsiteX11" fmla="*/ 1437125 w 1437125"/>
                  <a:gd name="connsiteY11" fmla="*/ 2928272 h 3646834"/>
                  <a:gd name="connsiteX12" fmla="*/ 718563 w 1437125"/>
                  <a:gd name="connsiteY12" fmla="*/ 3646834 h 3646834"/>
                  <a:gd name="connsiteX13" fmla="*/ 0 w 1437125"/>
                  <a:gd name="connsiteY13" fmla="*/ 2928272 h 3646834"/>
                  <a:gd name="connsiteX14" fmla="*/ 1231 w 1437125"/>
                  <a:gd name="connsiteY14" fmla="*/ 2916062 h 3646834"/>
                  <a:gd name="connsiteX15" fmla="*/ 0 w 1437125"/>
                  <a:gd name="connsiteY15" fmla="*/ 2916062 h 364683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1437125" h="3646834">
                    <a:moveTo>
                      <a:pt x="0" y="0"/>
                    </a:moveTo>
                    <a:lnTo>
                      <a:pt x="174963" y="0"/>
                    </a:lnTo>
                    <a:lnTo>
                      <a:pt x="174963" y="2893667"/>
                    </a:lnTo>
                    <a:lnTo>
                      <a:pt x="175894" y="2893667"/>
                    </a:lnTo>
                    <a:lnTo>
                      <a:pt x="174963" y="2902904"/>
                    </a:lnTo>
                    <a:cubicBezTo>
                      <a:pt x="174963" y="3203126"/>
                      <a:pt x="418341" y="3446504"/>
                      <a:pt x="718563" y="3446504"/>
                    </a:cubicBezTo>
                    <a:cubicBezTo>
                      <a:pt x="1018785" y="3446504"/>
                      <a:pt x="1262163" y="3203126"/>
                      <a:pt x="1262163" y="2902904"/>
                    </a:cubicBezTo>
                    <a:lnTo>
                      <a:pt x="1260813" y="2889512"/>
                    </a:lnTo>
                    <a:lnTo>
                      <a:pt x="1260813" y="0"/>
                    </a:lnTo>
                    <a:lnTo>
                      <a:pt x="1435341" y="0"/>
                    </a:lnTo>
                    <a:lnTo>
                      <a:pt x="1435341" y="2910569"/>
                    </a:lnTo>
                    <a:lnTo>
                      <a:pt x="1437125" y="2928272"/>
                    </a:lnTo>
                    <a:cubicBezTo>
                      <a:pt x="1437125" y="3325123"/>
                      <a:pt x="1115414" y="3646834"/>
                      <a:pt x="718563" y="3646834"/>
                    </a:cubicBezTo>
                    <a:cubicBezTo>
                      <a:pt x="321712" y="3646834"/>
                      <a:pt x="0" y="3325123"/>
                      <a:pt x="0" y="2928272"/>
                    </a:cubicBezTo>
                    <a:lnTo>
                      <a:pt x="1231" y="2916062"/>
                    </a:lnTo>
                    <a:lnTo>
                      <a:pt x="0" y="2916062"/>
                    </a:lnTo>
                    <a:close/>
                  </a:path>
                </a:pathLst>
              </a:custGeom>
              <a:solidFill>
                <a:srgbClr val="D6D6D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>
                <a:off x="2425496" y="2433851"/>
                <a:ext cx="964565" cy="3177764"/>
              </a:xfrm>
              <a:custGeom>
                <a:avLst/>
                <a:gdLst>
                  <a:gd name="connsiteX0" fmla="*/ 0 w 1087200"/>
                  <a:gd name="connsiteY0" fmla="*/ 0 h 3581787"/>
                  <a:gd name="connsiteX1" fmla="*/ 1085850 w 1087200"/>
                  <a:gd name="connsiteY1" fmla="*/ 0 h 3581787"/>
                  <a:gd name="connsiteX2" fmla="*/ 1085850 w 1087200"/>
                  <a:gd name="connsiteY2" fmla="*/ 3024795 h 3581787"/>
                  <a:gd name="connsiteX3" fmla="*/ 1087200 w 1087200"/>
                  <a:gd name="connsiteY3" fmla="*/ 3038187 h 3581787"/>
                  <a:gd name="connsiteX4" fmla="*/ 543600 w 1087200"/>
                  <a:gd name="connsiteY4" fmla="*/ 3581787 h 3581787"/>
                  <a:gd name="connsiteX5" fmla="*/ 0 w 1087200"/>
                  <a:gd name="connsiteY5" fmla="*/ 3038187 h 3581787"/>
                  <a:gd name="connsiteX6" fmla="*/ 931 w 1087200"/>
                  <a:gd name="connsiteY6" fmla="*/ 3028950 h 3581787"/>
                  <a:gd name="connsiteX7" fmla="*/ 0 w 1087200"/>
                  <a:gd name="connsiteY7" fmla="*/ 3028950 h 358178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087200" h="3581787">
                    <a:moveTo>
                      <a:pt x="0" y="0"/>
                    </a:moveTo>
                    <a:lnTo>
                      <a:pt x="1085850" y="0"/>
                    </a:lnTo>
                    <a:lnTo>
                      <a:pt x="1085850" y="3024795"/>
                    </a:lnTo>
                    <a:lnTo>
                      <a:pt x="1087200" y="3038187"/>
                    </a:lnTo>
                    <a:cubicBezTo>
                      <a:pt x="1087200" y="3338409"/>
                      <a:pt x="843822" y="3581787"/>
                      <a:pt x="543600" y="3581787"/>
                    </a:cubicBezTo>
                    <a:cubicBezTo>
                      <a:pt x="243378" y="3581787"/>
                      <a:pt x="0" y="3338409"/>
                      <a:pt x="0" y="3038187"/>
                    </a:cubicBezTo>
                    <a:lnTo>
                      <a:pt x="931" y="3028950"/>
                    </a:lnTo>
                    <a:lnTo>
                      <a:pt x="0" y="3028950"/>
                    </a:lnTo>
                    <a:close/>
                  </a:path>
                </a:pathLst>
              </a:custGeom>
              <a:noFill/>
              <a:ln w="25400">
                <a:gradFill flip="none" rotWithShape="1">
                  <a:gsLst>
                    <a:gs pos="100000">
                      <a:srgbClr val="F7F7F7"/>
                    </a:gs>
                    <a:gs pos="0">
                      <a:srgbClr val="DEDEDE"/>
                    </a:gs>
                  </a:gsLst>
                  <a:lin ang="0" scaled="1"/>
                  <a:tileRect/>
                </a:gradFill>
              </a:ln>
              <a:effectLst>
                <a:innerShdw blurRad="457200" dist="203200" dir="81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lIns="91440" tIns="45720" rIns="91440" bIns="45720"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" name="文本框 16"/>
              <p:cNvSpPr txBox="1"/>
              <p:nvPr/>
            </p:nvSpPr>
            <p:spPr>
              <a:xfrm>
                <a:off x="2569154" y="1566763"/>
                <a:ext cx="647583" cy="318100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rgbClr val="FFB850"/>
                    </a:solidFill>
                    <a:effectLst>
                      <a:innerShdw blurRad="25400" dist="25400" dir="13500000">
                        <a:prstClr val="black">
                          <a:alpha val="50000"/>
                        </a:prstClr>
                      </a:innerShdw>
                    </a:effectLst>
                    <a:latin typeface="Hiragino Sans GB W6" panose="020B0600000000000000" pitchFamily="34" charset="-122"/>
                    <a:ea typeface="Hiragino Sans GB W6" panose="020B0600000000000000" pitchFamily="34" charset="-122"/>
                  </a:rPr>
                  <a:t>tittle</a:t>
                </a:r>
                <a:endParaRPr lang="zh-CN" altLang="en-US" sz="1467" dirty="0">
                  <a:solidFill>
                    <a:srgbClr val="FFB850"/>
                  </a:solidFill>
                  <a:effectLst>
                    <a:innerShdw blurRad="25400" dist="25400" dir="13500000">
                      <a:prstClr val="black">
                        <a:alpha val="50000"/>
                      </a:prstClr>
                    </a:innerShdw>
                  </a:effectLst>
                  <a:latin typeface="Hiragino Sans GB W6" panose="020B0600000000000000" pitchFamily="34" charset="-122"/>
                  <a:ea typeface="Hiragino Sans GB W6" panose="020B0600000000000000" pitchFamily="34" charset="-122"/>
                </a:endParaRPr>
              </a:p>
            </p:txBody>
          </p:sp>
          <p:sp>
            <p:nvSpPr>
              <p:cNvPr id="18" name="文本框 17"/>
              <p:cNvSpPr txBox="1"/>
              <p:nvPr/>
            </p:nvSpPr>
            <p:spPr>
              <a:xfrm>
                <a:off x="2352108" y="1759425"/>
                <a:ext cx="1081675" cy="769441"/>
              </a:xfrm>
              <a:prstGeom prst="rect">
                <a:avLst/>
              </a:prstGeom>
              <a:noFill/>
            </p:spPr>
            <p:txBody>
              <a:bodyPr wrap="square" lIns="91440" tIns="45720" rIns="91440" bIns="45720" rtlCol="0">
                <a:spAutoFit/>
              </a:bodyPr>
              <a:lstStyle/>
              <a:p>
                <a:pPr algn="ctr"/>
                <a:r>
                  <a:rPr lang="en-US" altLang="zh-CN" sz="4400" dirty="0">
                    <a:solidFill>
                      <a:srgbClr val="FFB850"/>
                    </a:solidFill>
                    <a:effectLst>
                      <a:innerShdw blurRad="25400" dist="25400" dir="13500000">
                        <a:prstClr val="black">
                          <a:alpha val="50000"/>
                        </a:prstClr>
                      </a:innerShdw>
                    </a:effectLst>
                    <a:latin typeface="Impact" panose="020B0806030902050204" pitchFamily="34" charset="0"/>
                  </a:rPr>
                  <a:t>01</a:t>
                </a:r>
                <a:endParaRPr lang="zh-CN" altLang="en-US" sz="4400" dirty="0">
                  <a:solidFill>
                    <a:srgbClr val="FFB850"/>
                  </a:solidFill>
                  <a:effectLst>
                    <a:innerShdw blurRad="25400" dist="25400" dir="13500000">
                      <a:prstClr val="black">
                        <a:alpha val="50000"/>
                      </a:prstClr>
                    </a:innerShdw>
                  </a:effectLst>
                  <a:latin typeface="Impact" panose="020B0806030902050204" pitchFamily="34" charset="0"/>
                </a:endParaRPr>
              </a:p>
            </p:txBody>
          </p:sp>
          <p:sp>
            <p:nvSpPr>
              <p:cNvPr id="4" name="文本框 3"/>
              <p:cNvSpPr txBox="1"/>
              <p:nvPr/>
            </p:nvSpPr>
            <p:spPr>
              <a:xfrm>
                <a:off x="2650199" y="2916222"/>
                <a:ext cx="553998" cy="2038311"/>
              </a:xfrm>
              <a:prstGeom prst="rect">
                <a:avLst/>
              </a:prstGeom>
              <a:noFill/>
            </p:spPr>
            <p:txBody>
              <a:bodyPr vert="eaVert" wrap="square" lIns="91440" tIns="45720" rIns="91440" bIns="45720" rtlCol="0">
                <a:spAutoFit/>
              </a:bodyPr>
              <a:lstStyle/>
              <a:p>
                <a:pPr algn="ctr"/>
                <a:r>
                  <a:rPr lang="zh-CN" altLang="en-US" sz="2400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添加标题</a:t>
                </a:r>
              </a:p>
            </p:txBody>
          </p:sp>
        </p:grpSp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7A36F1F0-6C2B-4735-A408-63900F8680F6}"/>
              </a:ext>
            </a:extLst>
          </p:cNvPr>
          <p:cNvGrpSpPr/>
          <p:nvPr/>
        </p:nvGrpSpPr>
        <p:grpSpPr>
          <a:xfrm>
            <a:off x="4205512" y="1176508"/>
            <a:ext cx="2334507" cy="4600178"/>
            <a:chOff x="4205512" y="1176508"/>
            <a:chExt cx="2334507" cy="4600178"/>
          </a:xfrm>
        </p:grpSpPr>
        <p:sp>
          <p:nvSpPr>
            <p:cNvPr id="153" name="任意多边形 152"/>
            <p:cNvSpPr/>
            <p:nvPr/>
          </p:nvSpPr>
          <p:spPr>
            <a:xfrm>
              <a:off x="4532747" y="2541211"/>
              <a:ext cx="964565" cy="3177764"/>
            </a:xfrm>
            <a:custGeom>
              <a:avLst/>
              <a:gdLst>
                <a:gd name="connsiteX0" fmla="*/ 0 w 1087200"/>
                <a:gd name="connsiteY0" fmla="*/ 0 h 3581787"/>
                <a:gd name="connsiteX1" fmla="*/ 1085850 w 1087200"/>
                <a:gd name="connsiteY1" fmla="*/ 0 h 3581787"/>
                <a:gd name="connsiteX2" fmla="*/ 1085850 w 1087200"/>
                <a:gd name="connsiteY2" fmla="*/ 3024795 h 3581787"/>
                <a:gd name="connsiteX3" fmla="*/ 1087200 w 1087200"/>
                <a:gd name="connsiteY3" fmla="*/ 3038187 h 3581787"/>
                <a:gd name="connsiteX4" fmla="*/ 543600 w 1087200"/>
                <a:gd name="connsiteY4" fmla="*/ 3581787 h 3581787"/>
                <a:gd name="connsiteX5" fmla="*/ 0 w 1087200"/>
                <a:gd name="connsiteY5" fmla="*/ 3038187 h 3581787"/>
                <a:gd name="connsiteX6" fmla="*/ 931 w 1087200"/>
                <a:gd name="connsiteY6" fmla="*/ 3028950 h 3581787"/>
                <a:gd name="connsiteX7" fmla="*/ 0 w 1087200"/>
                <a:gd name="connsiteY7" fmla="*/ 3028950 h 35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200" h="3581787">
                  <a:moveTo>
                    <a:pt x="0" y="0"/>
                  </a:moveTo>
                  <a:lnTo>
                    <a:pt x="1085850" y="0"/>
                  </a:lnTo>
                  <a:lnTo>
                    <a:pt x="1085850" y="3024795"/>
                  </a:lnTo>
                  <a:lnTo>
                    <a:pt x="1087200" y="3038187"/>
                  </a:lnTo>
                  <a:cubicBezTo>
                    <a:pt x="1087200" y="3338409"/>
                    <a:pt x="843822" y="3581787"/>
                    <a:pt x="543600" y="3581787"/>
                  </a:cubicBezTo>
                  <a:cubicBezTo>
                    <a:pt x="243378" y="3581787"/>
                    <a:pt x="0" y="3338409"/>
                    <a:pt x="0" y="3038187"/>
                  </a:cubicBezTo>
                  <a:lnTo>
                    <a:pt x="931" y="3028950"/>
                  </a:lnTo>
                  <a:lnTo>
                    <a:pt x="0" y="3028950"/>
                  </a:ln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>
              <a:innerShdw blurRad="482600" dist="228600" dir="8100000">
                <a:prstClr val="black">
                  <a:alpha val="56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54" name="任意多边形 153"/>
            <p:cNvSpPr/>
            <p:nvPr/>
          </p:nvSpPr>
          <p:spPr>
            <a:xfrm>
              <a:off x="4376920" y="2541211"/>
              <a:ext cx="1275019" cy="3235475"/>
            </a:xfrm>
            <a:custGeom>
              <a:avLst/>
              <a:gdLst>
                <a:gd name="connsiteX0" fmla="*/ 0 w 1437125"/>
                <a:gd name="connsiteY0" fmla="*/ 0 h 3646834"/>
                <a:gd name="connsiteX1" fmla="*/ 174963 w 1437125"/>
                <a:gd name="connsiteY1" fmla="*/ 0 h 3646834"/>
                <a:gd name="connsiteX2" fmla="*/ 174963 w 1437125"/>
                <a:gd name="connsiteY2" fmla="*/ 2893667 h 3646834"/>
                <a:gd name="connsiteX3" fmla="*/ 175894 w 1437125"/>
                <a:gd name="connsiteY3" fmla="*/ 2893667 h 3646834"/>
                <a:gd name="connsiteX4" fmla="*/ 174963 w 1437125"/>
                <a:gd name="connsiteY4" fmla="*/ 2902904 h 3646834"/>
                <a:gd name="connsiteX5" fmla="*/ 718563 w 1437125"/>
                <a:gd name="connsiteY5" fmla="*/ 3446504 h 3646834"/>
                <a:gd name="connsiteX6" fmla="*/ 1262163 w 1437125"/>
                <a:gd name="connsiteY6" fmla="*/ 2902904 h 3646834"/>
                <a:gd name="connsiteX7" fmla="*/ 1260813 w 1437125"/>
                <a:gd name="connsiteY7" fmla="*/ 2889512 h 3646834"/>
                <a:gd name="connsiteX8" fmla="*/ 1260813 w 1437125"/>
                <a:gd name="connsiteY8" fmla="*/ 0 h 3646834"/>
                <a:gd name="connsiteX9" fmla="*/ 1435341 w 1437125"/>
                <a:gd name="connsiteY9" fmla="*/ 0 h 3646834"/>
                <a:gd name="connsiteX10" fmla="*/ 1435341 w 1437125"/>
                <a:gd name="connsiteY10" fmla="*/ 2910569 h 3646834"/>
                <a:gd name="connsiteX11" fmla="*/ 1437125 w 1437125"/>
                <a:gd name="connsiteY11" fmla="*/ 2928272 h 3646834"/>
                <a:gd name="connsiteX12" fmla="*/ 718563 w 1437125"/>
                <a:gd name="connsiteY12" fmla="*/ 3646834 h 3646834"/>
                <a:gd name="connsiteX13" fmla="*/ 0 w 1437125"/>
                <a:gd name="connsiteY13" fmla="*/ 2928272 h 3646834"/>
                <a:gd name="connsiteX14" fmla="*/ 1231 w 1437125"/>
                <a:gd name="connsiteY14" fmla="*/ 2916062 h 3646834"/>
                <a:gd name="connsiteX15" fmla="*/ 0 w 1437125"/>
                <a:gd name="connsiteY15" fmla="*/ 2916062 h 364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7125" h="3646834">
                  <a:moveTo>
                    <a:pt x="0" y="0"/>
                  </a:moveTo>
                  <a:lnTo>
                    <a:pt x="174963" y="0"/>
                  </a:lnTo>
                  <a:lnTo>
                    <a:pt x="174963" y="2893667"/>
                  </a:lnTo>
                  <a:lnTo>
                    <a:pt x="175894" y="2893667"/>
                  </a:lnTo>
                  <a:lnTo>
                    <a:pt x="174963" y="2902904"/>
                  </a:lnTo>
                  <a:cubicBezTo>
                    <a:pt x="174963" y="3203126"/>
                    <a:pt x="418341" y="3446504"/>
                    <a:pt x="718563" y="3446504"/>
                  </a:cubicBezTo>
                  <a:cubicBezTo>
                    <a:pt x="1018785" y="3446504"/>
                    <a:pt x="1262163" y="3203126"/>
                    <a:pt x="1262163" y="2902904"/>
                  </a:cubicBezTo>
                  <a:lnTo>
                    <a:pt x="1260813" y="2889512"/>
                  </a:lnTo>
                  <a:lnTo>
                    <a:pt x="1260813" y="0"/>
                  </a:lnTo>
                  <a:lnTo>
                    <a:pt x="1435341" y="0"/>
                  </a:lnTo>
                  <a:lnTo>
                    <a:pt x="1435341" y="2910569"/>
                  </a:lnTo>
                  <a:lnTo>
                    <a:pt x="1437125" y="2928272"/>
                  </a:lnTo>
                  <a:cubicBezTo>
                    <a:pt x="1437125" y="3325123"/>
                    <a:pt x="1115414" y="3646834"/>
                    <a:pt x="718563" y="3646834"/>
                  </a:cubicBezTo>
                  <a:cubicBezTo>
                    <a:pt x="321712" y="3646834"/>
                    <a:pt x="0" y="3325123"/>
                    <a:pt x="0" y="2928272"/>
                  </a:cubicBezTo>
                  <a:lnTo>
                    <a:pt x="1231" y="2916062"/>
                  </a:lnTo>
                  <a:lnTo>
                    <a:pt x="0" y="2916062"/>
                  </a:lnTo>
                  <a:close/>
                </a:path>
              </a:pathLst>
            </a:custGeom>
            <a:solidFill>
              <a:srgbClr val="D6D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56" name="任意多边形 155"/>
            <p:cNvSpPr/>
            <p:nvPr/>
          </p:nvSpPr>
          <p:spPr>
            <a:xfrm>
              <a:off x="4537122" y="2433851"/>
              <a:ext cx="964565" cy="3177764"/>
            </a:xfrm>
            <a:custGeom>
              <a:avLst/>
              <a:gdLst>
                <a:gd name="connsiteX0" fmla="*/ 0 w 1087200"/>
                <a:gd name="connsiteY0" fmla="*/ 0 h 3581787"/>
                <a:gd name="connsiteX1" fmla="*/ 1085850 w 1087200"/>
                <a:gd name="connsiteY1" fmla="*/ 0 h 3581787"/>
                <a:gd name="connsiteX2" fmla="*/ 1085850 w 1087200"/>
                <a:gd name="connsiteY2" fmla="*/ 3024795 h 3581787"/>
                <a:gd name="connsiteX3" fmla="*/ 1087200 w 1087200"/>
                <a:gd name="connsiteY3" fmla="*/ 3038187 h 3581787"/>
                <a:gd name="connsiteX4" fmla="*/ 543600 w 1087200"/>
                <a:gd name="connsiteY4" fmla="*/ 3581787 h 3581787"/>
                <a:gd name="connsiteX5" fmla="*/ 0 w 1087200"/>
                <a:gd name="connsiteY5" fmla="*/ 3038187 h 3581787"/>
                <a:gd name="connsiteX6" fmla="*/ 931 w 1087200"/>
                <a:gd name="connsiteY6" fmla="*/ 3028950 h 3581787"/>
                <a:gd name="connsiteX7" fmla="*/ 0 w 1087200"/>
                <a:gd name="connsiteY7" fmla="*/ 3028950 h 35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200" h="3581787">
                  <a:moveTo>
                    <a:pt x="0" y="0"/>
                  </a:moveTo>
                  <a:lnTo>
                    <a:pt x="1085850" y="0"/>
                  </a:lnTo>
                  <a:lnTo>
                    <a:pt x="1085850" y="3024795"/>
                  </a:lnTo>
                  <a:lnTo>
                    <a:pt x="1087200" y="3038187"/>
                  </a:lnTo>
                  <a:cubicBezTo>
                    <a:pt x="1087200" y="3338409"/>
                    <a:pt x="843822" y="3581787"/>
                    <a:pt x="543600" y="3581787"/>
                  </a:cubicBezTo>
                  <a:cubicBezTo>
                    <a:pt x="243378" y="3581787"/>
                    <a:pt x="0" y="3338409"/>
                    <a:pt x="0" y="3038187"/>
                  </a:cubicBezTo>
                  <a:lnTo>
                    <a:pt x="931" y="3028950"/>
                  </a:lnTo>
                  <a:lnTo>
                    <a:pt x="0" y="3028950"/>
                  </a:lnTo>
                  <a:close/>
                </a:path>
              </a:pathLst>
            </a:custGeom>
            <a:noFill/>
            <a:ln w="25400">
              <a:gradFill flip="none" rotWithShape="1">
                <a:gsLst>
                  <a:gs pos="100000">
                    <a:srgbClr val="F7F7F7"/>
                  </a:gs>
                  <a:gs pos="0">
                    <a:srgbClr val="DEDEDE"/>
                  </a:gs>
                </a:gsLst>
                <a:lin ang="0" scaled="1"/>
                <a:tileRect/>
              </a:gradFill>
            </a:ln>
            <a:effectLst>
              <a:innerShdw blurRad="457200" dist="2032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85" name="组合 84"/>
            <p:cNvGrpSpPr/>
            <p:nvPr/>
          </p:nvGrpSpPr>
          <p:grpSpPr>
            <a:xfrm>
              <a:off x="4205512" y="1176508"/>
              <a:ext cx="2334507" cy="2908699"/>
              <a:chOff x="7380501" y="2927403"/>
              <a:chExt cx="2311885" cy="2880513"/>
            </a:xfrm>
          </p:grpSpPr>
          <p:sp>
            <p:nvSpPr>
              <p:cNvPr id="86" name="椭圆 50"/>
              <p:cNvSpPr/>
              <p:nvPr/>
            </p:nvSpPr>
            <p:spPr>
              <a:xfrm rot="18900000">
                <a:off x="7501946" y="2927403"/>
                <a:ext cx="2190440" cy="2880513"/>
              </a:xfrm>
              <a:custGeom>
                <a:avLst/>
                <a:gdLst>
                  <a:gd name="connsiteX0" fmla="*/ 0 w 1674495"/>
                  <a:gd name="connsiteY0" fmla="*/ 1035368 h 2070735"/>
                  <a:gd name="connsiteX1" fmla="*/ 837248 w 1674495"/>
                  <a:gd name="connsiteY1" fmla="*/ 0 h 2070735"/>
                  <a:gd name="connsiteX2" fmla="*/ 1674496 w 1674495"/>
                  <a:gd name="connsiteY2" fmla="*/ 1035368 h 2070735"/>
                  <a:gd name="connsiteX3" fmla="*/ 837248 w 1674495"/>
                  <a:gd name="connsiteY3" fmla="*/ 2070736 h 2070735"/>
                  <a:gd name="connsiteX4" fmla="*/ 0 w 1674495"/>
                  <a:gd name="connsiteY4" fmla="*/ 1035368 h 2070735"/>
                  <a:gd name="connsiteX0" fmla="*/ 13249 w 1687745"/>
                  <a:gd name="connsiteY0" fmla="*/ 1035368 h 2070736"/>
                  <a:gd name="connsiteX1" fmla="*/ 850497 w 1687745"/>
                  <a:gd name="connsiteY1" fmla="*/ 0 h 2070736"/>
                  <a:gd name="connsiteX2" fmla="*/ 1687745 w 1687745"/>
                  <a:gd name="connsiteY2" fmla="*/ 1035368 h 2070736"/>
                  <a:gd name="connsiteX3" fmla="*/ 850497 w 1687745"/>
                  <a:gd name="connsiteY3" fmla="*/ 2070736 h 2070736"/>
                  <a:gd name="connsiteX4" fmla="*/ 13249 w 1687745"/>
                  <a:gd name="connsiteY4" fmla="*/ 1035368 h 2070736"/>
                  <a:gd name="connsiteX0" fmla="*/ 13249 w 1696474"/>
                  <a:gd name="connsiteY0" fmla="*/ 1035368 h 2070736"/>
                  <a:gd name="connsiteX1" fmla="*/ 850497 w 1696474"/>
                  <a:gd name="connsiteY1" fmla="*/ 0 h 2070736"/>
                  <a:gd name="connsiteX2" fmla="*/ 1687745 w 1696474"/>
                  <a:gd name="connsiteY2" fmla="*/ 1035368 h 2070736"/>
                  <a:gd name="connsiteX3" fmla="*/ 850497 w 1696474"/>
                  <a:gd name="connsiteY3" fmla="*/ 2070736 h 2070736"/>
                  <a:gd name="connsiteX4" fmla="*/ 13249 w 1696474"/>
                  <a:gd name="connsiteY4" fmla="*/ 1035368 h 207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6474" h="2070736">
                    <a:moveTo>
                      <a:pt x="13249" y="1035368"/>
                    </a:moveTo>
                    <a:cubicBezTo>
                      <a:pt x="112309" y="471170"/>
                      <a:pt x="388098" y="0"/>
                      <a:pt x="850497" y="0"/>
                    </a:cubicBezTo>
                    <a:cubicBezTo>
                      <a:pt x="1312896" y="0"/>
                      <a:pt x="1611545" y="478790"/>
                      <a:pt x="1687745" y="1035368"/>
                    </a:cubicBezTo>
                    <a:cubicBezTo>
                      <a:pt x="1765308" y="1601901"/>
                      <a:pt x="1312896" y="2070736"/>
                      <a:pt x="850497" y="2070736"/>
                    </a:cubicBezTo>
                    <a:cubicBezTo>
                      <a:pt x="388098" y="2070736"/>
                      <a:pt x="-85811" y="1599566"/>
                      <a:pt x="13249" y="1035368"/>
                    </a:cubicBezTo>
                    <a:close/>
                  </a:path>
                </a:pathLst>
              </a:custGeom>
              <a:gradFill>
                <a:gsLst>
                  <a:gs pos="17000">
                    <a:srgbClr val="000000">
                      <a:alpha val="46000"/>
                    </a:srgbClr>
                  </a:gs>
                  <a:gs pos="34000">
                    <a:srgbClr val="000000">
                      <a:alpha val="43000"/>
                    </a:srgbClr>
                  </a:gs>
                  <a:gs pos="65000">
                    <a:srgbClr val="000000">
                      <a:alpha val="10000"/>
                    </a:srgbClr>
                  </a:gs>
                  <a:gs pos="51000">
                    <a:schemeClr val="tx1">
                      <a:alpha val="20000"/>
                    </a:schemeClr>
                  </a:gs>
                  <a:gs pos="78000">
                    <a:schemeClr val="tx1">
                      <a:alpha val="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431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7" name="椭圆 86"/>
              <p:cNvSpPr/>
              <p:nvPr/>
            </p:nvSpPr>
            <p:spPr>
              <a:xfrm>
                <a:off x="7567580" y="3243360"/>
                <a:ext cx="1344544" cy="1344544"/>
              </a:xfrm>
              <a:prstGeom prst="ellipse">
                <a:avLst/>
              </a:prstGeom>
              <a:gradFill>
                <a:gsLst>
                  <a:gs pos="43000">
                    <a:srgbClr val="F7F7F7"/>
                  </a:gs>
                  <a:gs pos="0">
                    <a:schemeClr val="bg1">
                      <a:alpha val="99000"/>
                    </a:schemeClr>
                  </a:gs>
                  <a:gs pos="100000">
                    <a:srgbClr val="B8C0C0"/>
                  </a:gs>
                </a:gsLst>
                <a:lin ang="2700000" scaled="1"/>
              </a:gradFill>
              <a:ln>
                <a:noFill/>
              </a:ln>
              <a:effectLst>
                <a:outerShdw blurRad="177800" dist="139700" dir="2700000" algn="tl" rotWithShape="0">
                  <a:srgbClr val="49494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8" name="椭圆 87"/>
              <p:cNvSpPr/>
              <p:nvPr/>
            </p:nvSpPr>
            <p:spPr>
              <a:xfrm>
                <a:off x="7380501" y="3019185"/>
                <a:ext cx="1596494" cy="1596494"/>
              </a:xfrm>
              <a:prstGeom prst="ellipse">
                <a:avLst/>
              </a:prstGeom>
              <a:gradFill>
                <a:gsLst>
                  <a:gs pos="39000">
                    <a:schemeClr val="bg1"/>
                  </a:gs>
                  <a:gs pos="53000">
                    <a:srgbClr val="F7F7F7"/>
                  </a:gs>
                  <a:gs pos="11000">
                    <a:schemeClr val="bg1">
                      <a:alpha val="99000"/>
                    </a:schemeClr>
                  </a:gs>
                  <a:gs pos="100000">
                    <a:srgbClr val="B8C0C0"/>
                  </a:gs>
                </a:gsLst>
                <a:lin ang="2700000" scaled="1"/>
              </a:gradFill>
              <a:ln>
                <a:noFill/>
              </a:ln>
              <a:effectLst>
                <a:innerShdw blurRad="736600" dist="241300" dir="2700000">
                  <a:srgbClr val="5F6D6C">
                    <a:alpha val="4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59" name="文本框 158"/>
            <p:cNvSpPr txBox="1"/>
            <p:nvPr/>
          </p:nvSpPr>
          <p:spPr>
            <a:xfrm>
              <a:off x="4680781" y="1566763"/>
              <a:ext cx="647583" cy="31810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1467" dirty="0">
                  <a:solidFill>
                    <a:srgbClr val="01ACBE"/>
                  </a:solidFill>
                  <a:effectLst>
                    <a:innerShdw blurRad="25400" dist="25400" dir="13500000">
                      <a:prstClr val="black">
                        <a:alpha val="50000"/>
                      </a:prstClr>
                    </a:innerShdw>
                  </a:effectLst>
                  <a:latin typeface="Hiragino Sans GB W6" panose="020B0600000000000000" pitchFamily="34" charset="-122"/>
                  <a:ea typeface="Hiragino Sans GB W6" panose="020B0600000000000000" pitchFamily="34" charset="-122"/>
                </a:rPr>
                <a:t>tittle</a:t>
              </a:r>
              <a:endParaRPr lang="zh-CN" altLang="en-US" sz="1467" dirty="0">
                <a:solidFill>
                  <a:srgbClr val="01ACBE"/>
                </a:solidFill>
                <a:effectLst>
                  <a:innerShdw blurRad="25400" dist="25400" dir="13500000">
                    <a:prstClr val="black">
                      <a:alpha val="50000"/>
                    </a:prstClr>
                  </a:innerShdw>
                </a:effectLst>
                <a:latin typeface="Hiragino Sans GB W6" panose="020B0600000000000000" pitchFamily="34" charset="-122"/>
                <a:ea typeface="Hiragino Sans GB W6" panose="020B0600000000000000" pitchFamily="34" charset="-122"/>
              </a:endParaRPr>
            </a:p>
          </p:txBody>
        </p:sp>
        <p:sp>
          <p:nvSpPr>
            <p:cNvPr id="160" name="文本框 159"/>
            <p:cNvSpPr txBox="1"/>
            <p:nvPr/>
          </p:nvSpPr>
          <p:spPr>
            <a:xfrm>
              <a:off x="4463735" y="1759425"/>
              <a:ext cx="1081675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01ACBE"/>
                  </a:solidFill>
                  <a:effectLst>
                    <a:innerShdw blurRad="25400" dist="25400" dir="13500000">
                      <a:prstClr val="black">
                        <a:alpha val="50000"/>
                      </a:prstClr>
                    </a:innerShdw>
                  </a:effectLst>
                  <a:latin typeface="Impact" panose="020B0806030902050204" pitchFamily="34" charset="0"/>
                </a:rPr>
                <a:t>02</a:t>
              </a:r>
              <a:endParaRPr lang="zh-CN" altLang="en-US" sz="4400" dirty="0">
                <a:solidFill>
                  <a:srgbClr val="01ACBE"/>
                </a:solidFill>
                <a:effectLst>
                  <a:innerShdw blurRad="25400" dist="254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70" name="文本框 69"/>
            <p:cNvSpPr txBox="1"/>
            <p:nvPr/>
          </p:nvSpPr>
          <p:spPr>
            <a:xfrm>
              <a:off x="4752119" y="2916222"/>
              <a:ext cx="553998" cy="2038311"/>
            </a:xfrm>
            <a:prstGeom prst="rect">
              <a:avLst/>
            </a:prstGeom>
            <a:noFill/>
          </p:spPr>
          <p:txBody>
            <a:bodyPr vert="eaVert"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F2853B44-BACB-410A-AFE1-095602E21A86}"/>
              </a:ext>
            </a:extLst>
          </p:cNvPr>
          <p:cNvGrpSpPr/>
          <p:nvPr/>
        </p:nvGrpSpPr>
        <p:grpSpPr>
          <a:xfrm>
            <a:off x="6332056" y="1176508"/>
            <a:ext cx="2334507" cy="4600178"/>
            <a:chOff x="6332056" y="1176508"/>
            <a:chExt cx="2334507" cy="4600178"/>
          </a:xfrm>
        </p:grpSpPr>
        <p:sp>
          <p:nvSpPr>
            <p:cNvPr id="195" name="任意多边形 194"/>
            <p:cNvSpPr/>
            <p:nvPr/>
          </p:nvSpPr>
          <p:spPr>
            <a:xfrm>
              <a:off x="6635567" y="2541211"/>
              <a:ext cx="964565" cy="3177764"/>
            </a:xfrm>
            <a:custGeom>
              <a:avLst/>
              <a:gdLst>
                <a:gd name="connsiteX0" fmla="*/ 0 w 1087200"/>
                <a:gd name="connsiteY0" fmla="*/ 0 h 3581787"/>
                <a:gd name="connsiteX1" fmla="*/ 1085850 w 1087200"/>
                <a:gd name="connsiteY1" fmla="*/ 0 h 3581787"/>
                <a:gd name="connsiteX2" fmla="*/ 1085850 w 1087200"/>
                <a:gd name="connsiteY2" fmla="*/ 3024795 h 3581787"/>
                <a:gd name="connsiteX3" fmla="*/ 1087200 w 1087200"/>
                <a:gd name="connsiteY3" fmla="*/ 3038187 h 3581787"/>
                <a:gd name="connsiteX4" fmla="*/ 543600 w 1087200"/>
                <a:gd name="connsiteY4" fmla="*/ 3581787 h 3581787"/>
                <a:gd name="connsiteX5" fmla="*/ 0 w 1087200"/>
                <a:gd name="connsiteY5" fmla="*/ 3038187 h 3581787"/>
                <a:gd name="connsiteX6" fmla="*/ 931 w 1087200"/>
                <a:gd name="connsiteY6" fmla="*/ 3028950 h 3581787"/>
                <a:gd name="connsiteX7" fmla="*/ 0 w 1087200"/>
                <a:gd name="connsiteY7" fmla="*/ 3028950 h 35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200" h="3581787">
                  <a:moveTo>
                    <a:pt x="0" y="0"/>
                  </a:moveTo>
                  <a:lnTo>
                    <a:pt x="1085850" y="0"/>
                  </a:lnTo>
                  <a:lnTo>
                    <a:pt x="1085850" y="3024795"/>
                  </a:lnTo>
                  <a:lnTo>
                    <a:pt x="1087200" y="3038187"/>
                  </a:lnTo>
                  <a:cubicBezTo>
                    <a:pt x="1087200" y="3338409"/>
                    <a:pt x="843822" y="3581787"/>
                    <a:pt x="543600" y="3581787"/>
                  </a:cubicBezTo>
                  <a:cubicBezTo>
                    <a:pt x="243378" y="3581787"/>
                    <a:pt x="0" y="3338409"/>
                    <a:pt x="0" y="3038187"/>
                  </a:cubicBezTo>
                  <a:lnTo>
                    <a:pt x="931" y="3028950"/>
                  </a:lnTo>
                  <a:lnTo>
                    <a:pt x="0" y="3028950"/>
                  </a:ln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ffectLst>
              <a:innerShdw blurRad="482600" dist="2286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6" name="任意多边形 195"/>
            <p:cNvSpPr/>
            <p:nvPr/>
          </p:nvSpPr>
          <p:spPr>
            <a:xfrm>
              <a:off x="6479740" y="2541211"/>
              <a:ext cx="1275019" cy="3235475"/>
            </a:xfrm>
            <a:custGeom>
              <a:avLst/>
              <a:gdLst>
                <a:gd name="connsiteX0" fmla="*/ 0 w 1437125"/>
                <a:gd name="connsiteY0" fmla="*/ 0 h 3646834"/>
                <a:gd name="connsiteX1" fmla="*/ 174963 w 1437125"/>
                <a:gd name="connsiteY1" fmla="*/ 0 h 3646834"/>
                <a:gd name="connsiteX2" fmla="*/ 174963 w 1437125"/>
                <a:gd name="connsiteY2" fmla="*/ 2893667 h 3646834"/>
                <a:gd name="connsiteX3" fmla="*/ 175894 w 1437125"/>
                <a:gd name="connsiteY3" fmla="*/ 2893667 h 3646834"/>
                <a:gd name="connsiteX4" fmla="*/ 174963 w 1437125"/>
                <a:gd name="connsiteY4" fmla="*/ 2902904 h 3646834"/>
                <a:gd name="connsiteX5" fmla="*/ 718563 w 1437125"/>
                <a:gd name="connsiteY5" fmla="*/ 3446504 h 3646834"/>
                <a:gd name="connsiteX6" fmla="*/ 1262163 w 1437125"/>
                <a:gd name="connsiteY6" fmla="*/ 2902904 h 3646834"/>
                <a:gd name="connsiteX7" fmla="*/ 1260813 w 1437125"/>
                <a:gd name="connsiteY7" fmla="*/ 2889512 h 3646834"/>
                <a:gd name="connsiteX8" fmla="*/ 1260813 w 1437125"/>
                <a:gd name="connsiteY8" fmla="*/ 0 h 3646834"/>
                <a:gd name="connsiteX9" fmla="*/ 1435341 w 1437125"/>
                <a:gd name="connsiteY9" fmla="*/ 0 h 3646834"/>
                <a:gd name="connsiteX10" fmla="*/ 1435341 w 1437125"/>
                <a:gd name="connsiteY10" fmla="*/ 2910569 h 3646834"/>
                <a:gd name="connsiteX11" fmla="*/ 1437125 w 1437125"/>
                <a:gd name="connsiteY11" fmla="*/ 2928272 h 3646834"/>
                <a:gd name="connsiteX12" fmla="*/ 718563 w 1437125"/>
                <a:gd name="connsiteY12" fmla="*/ 3646834 h 3646834"/>
                <a:gd name="connsiteX13" fmla="*/ 0 w 1437125"/>
                <a:gd name="connsiteY13" fmla="*/ 2928272 h 3646834"/>
                <a:gd name="connsiteX14" fmla="*/ 1231 w 1437125"/>
                <a:gd name="connsiteY14" fmla="*/ 2916062 h 3646834"/>
                <a:gd name="connsiteX15" fmla="*/ 0 w 1437125"/>
                <a:gd name="connsiteY15" fmla="*/ 2916062 h 364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7125" h="3646834">
                  <a:moveTo>
                    <a:pt x="0" y="0"/>
                  </a:moveTo>
                  <a:lnTo>
                    <a:pt x="174963" y="0"/>
                  </a:lnTo>
                  <a:lnTo>
                    <a:pt x="174963" y="2893667"/>
                  </a:lnTo>
                  <a:lnTo>
                    <a:pt x="175894" y="2893667"/>
                  </a:lnTo>
                  <a:lnTo>
                    <a:pt x="174963" y="2902904"/>
                  </a:lnTo>
                  <a:cubicBezTo>
                    <a:pt x="174963" y="3203126"/>
                    <a:pt x="418341" y="3446504"/>
                    <a:pt x="718563" y="3446504"/>
                  </a:cubicBezTo>
                  <a:cubicBezTo>
                    <a:pt x="1018785" y="3446504"/>
                    <a:pt x="1262163" y="3203126"/>
                    <a:pt x="1262163" y="2902904"/>
                  </a:cubicBezTo>
                  <a:lnTo>
                    <a:pt x="1260813" y="2889512"/>
                  </a:lnTo>
                  <a:lnTo>
                    <a:pt x="1260813" y="0"/>
                  </a:lnTo>
                  <a:lnTo>
                    <a:pt x="1435341" y="0"/>
                  </a:lnTo>
                  <a:lnTo>
                    <a:pt x="1435341" y="2910569"/>
                  </a:lnTo>
                  <a:lnTo>
                    <a:pt x="1437125" y="2928272"/>
                  </a:lnTo>
                  <a:cubicBezTo>
                    <a:pt x="1437125" y="3325123"/>
                    <a:pt x="1115414" y="3646834"/>
                    <a:pt x="718563" y="3646834"/>
                  </a:cubicBezTo>
                  <a:cubicBezTo>
                    <a:pt x="321712" y="3646834"/>
                    <a:pt x="0" y="3325123"/>
                    <a:pt x="0" y="2928272"/>
                  </a:cubicBezTo>
                  <a:lnTo>
                    <a:pt x="1231" y="2916062"/>
                  </a:lnTo>
                  <a:lnTo>
                    <a:pt x="0" y="2916062"/>
                  </a:lnTo>
                  <a:close/>
                </a:path>
              </a:pathLst>
            </a:custGeom>
            <a:solidFill>
              <a:srgbClr val="D6D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98" name="任意多边形 197"/>
            <p:cNvSpPr/>
            <p:nvPr/>
          </p:nvSpPr>
          <p:spPr>
            <a:xfrm>
              <a:off x="6639942" y="2433851"/>
              <a:ext cx="964565" cy="3177764"/>
            </a:xfrm>
            <a:custGeom>
              <a:avLst/>
              <a:gdLst>
                <a:gd name="connsiteX0" fmla="*/ 0 w 1087200"/>
                <a:gd name="connsiteY0" fmla="*/ 0 h 3581787"/>
                <a:gd name="connsiteX1" fmla="*/ 1085850 w 1087200"/>
                <a:gd name="connsiteY1" fmla="*/ 0 h 3581787"/>
                <a:gd name="connsiteX2" fmla="*/ 1085850 w 1087200"/>
                <a:gd name="connsiteY2" fmla="*/ 3024795 h 3581787"/>
                <a:gd name="connsiteX3" fmla="*/ 1087200 w 1087200"/>
                <a:gd name="connsiteY3" fmla="*/ 3038187 h 3581787"/>
                <a:gd name="connsiteX4" fmla="*/ 543600 w 1087200"/>
                <a:gd name="connsiteY4" fmla="*/ 3581787 h 3581787"/>
                <a:gd name="connsiteX5" fmla="*/ 0 w 1087200"/>
                <a:gd name="connsiteY5" fmla="*/ 3038187 h 3581787"/>
                <a:gd name="connsiteX6" fmla="*/ 931 w 1087200"/>
                <a:gd name="connsiteY6" fmla="*/ 3028950 h 3581787"/>
                <a:gd name="connsiteX7" fmla="*/ 0 w 1087200"/>
                <a:gd name="connsiteY7" fmla="*/ 3028950 h 35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200" h="3581787">
                  <a:moveTo>
                    <a:pt x="0" y="0"/>
                  </a:moveTo>
                  <a:lnTo>
                    <a:pt x="1085850" y="0"/>
                  </a:lnTo>
                  <a:lnTo>
                    <a:pt x="1085850" y="3024795"/>
                  </a:lnTo>
                  <a:lnTo>
                    <a:pt x="1087200" y="3038187"/>
                  </a:lnTo>
                  <a:cubicBezTo>
                    <a:pt x="1087200" y="3338409"/>
                    <a:pt x="843822" y="3581787"/>
                    <a:pt x="543600" y="3581787"/>
                  </a:cubicBezTo>
                  <a:cubicBezTo>
                    <a:pt x="243378" y="3581787"/>
                    <a:pt x="0" y="3338409"/>
                    <a:pt x="0" y="3038187"/>
                  </a:cubicBezTo>
                  <a:lnTo>
                    <a:pt x="931" y="3028950"/>
                  </a:lnTo>
                  <a:lnTo>
                    <a:pt x="0" y="3028950"/>
                  </a:lnTo>
                  <a:close/>
                </a:path>
              </a:pathLst>
            </a:custGeom>
            <a:noFill/>
            <a:ln w="25400">
              <a:gradFill flip="none" rotWithShape="1">
                <a:gsLst>
                  <a:gs pos="100000">
                    <a:srgbClr val="F7F7F7"/>
                  </a:gs>
                  <a:gs pos="0">
                    <a:srgbClr val="DEDEDE"/>
                  </a:gs>
                </a:gsLst>
                <a:lin ang="0" scaled="1"/>
                <a:tileRect/>
              </a:gradFill>
            </a:ln>
            <a:effectLst>
              <a:innerShdw blurRad="457200" dist="2032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6332056" y="1176508"/>
              <a:ext cx="2334507" cy="2908699"/>
              <a:chOff x="7380501" y="2927403"/>
              <a:chExt cx="2311885" cy="2880513"/>
            </a:xfrm>
          </p:grpSpPr>
          <p:sp>
            <p:nvSpPr>
              <p:cNvPr id="90" name="椭圆 50"/>
              <p:cNvSpPr/>
              <p:nvPr/>
            </p:nvSpPr>
            <p:spPr>
              <a:xfrm rot="18900000">
                <a:off x="7501946" y="2927403"/>
                <a:ext cx="2190440" cy="2880513"/>
              </a:xfrm>
              <a:custGeom>
                <a:avLst/>
                <a:gdLst>
                  <a:gd name="connsiteX0" fmla="*/ 0 w 1674495"/>
                  <a:gd name="connsiteY0" fmla="*/ 1035368 h 2070735"/>
                  <a:gd name="connsiteX1" fmla="*/ 837248 w 1674495"/>
                  <a:gd name="connsiteY1" fmla="*/ 0 h 2070735"/>
                  <a:gd name="connsiteX2" fmla="*/ 1674496 w 1674495"/>
                  <a:gd name="connsiteY2" fmla="*/ 1035368 h 2070735"/>
                  <a:gd name="connsiteX3" fmla="*/ 837248 w 1674495"/>
                  <a:gd name="connsiteY3" fmla="*/ 2070736 h 2070735"/>
                  <a:gd name="connsiteX4" fmla="*/ 0 w 1674495"/>
                  <a:gd name="connsiteY4" fmla="*/ 1035368 h 2070735"/>
                  <a:gd name="connsiteX0" fmla="*/ 13249 w 1687745"/>
                  <a:gd name="connsiteY0" fmla="*/ 1035368 h 2070736"/>
                  <a:gd name="connsiteX1" fmla="*/ 850497 w 1687745"/>
                  <a:gd name="connsiteY1" fmla="*/ 0 h 2070736"/>
                  <a:gd name="connsiteX2" fmla="*/ 1687745 w 1687745"/>
                  <a:gd name="connsiteY2" fmla="*/ 1035368 h 2070736"/>
                  <a:gd name="connsiteX3" fmla="*/ 850497 w 1687745"/>
                  <a:gd name="connsiteY3" fmla="*/ 2070736 h 2070736"/>
                  <a:gd name="connsiteX4" fmla="*/ 13249 w 1687745"/>
                  <a:gd name="connsiteY4" fmla="*/ 1035368 h 2070736"/>
                  <a:gd name="connsiteX0" fmla="*/ 13249 w 1696474"/>
                  <a:gd name="connsiteY0" fmla="*/ 1035368 h 2070736"/>
                  <a:gd name="connsiteX1" fmla="*/ 850497 w 1696474"/>
                  <a:gd name="connsiteY1" fmla="*/ 0 h 2070736"/>
                  <a:gd name="connsiteX2" fmla="*/ 1687745 w 1696474"/>
                  <a:gd name="connsiteY2" fmla="*/ 1035368 h 2070736"/>
                  <a:gd name="connsiteX3" fmla="*/ 850497 w 1696474"/>
                  <a:gd name="connsiteY3" fmla="*/ 2070736 h 2070736"/>
                  <a:gd name="connsiteX4" fmla="*/ 13249 w 1696474"/>
                  <a:gd name="connsiteY4" fmla="*/ 1035368 h 207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6474" h="2070736">
                    <a:moveTo>
                      <a:pt x="13249" y="1035368"/>
                    </a:moveTo>
                    <a:cubicBezTo>
                      <a:pt x="112309" y="471170"/>
                      <a:pt x="388098" y="0"/>
                      <a:pt x="850497" y="0"/>
                    </a:cubicBezTo>
                    <a:cubicBezTo>
                      <a:pt x="1312896" y="0"/>
                      <a:pt x="1611545" y="478790"/>
                      <a:pt x="1687745" y="1035368"/>
                    </a:cubicBezTo>
                    <a:cubicBezTo>
                      <a:pt x="1765308" y="1601901"/>
                      <a:pt x="1312896" y="2070736"/>
                      <a:pt x="850497" y="2070736"/>
                    </a:cubicBezTo>
                    <a:cubicBezTo>
                      <a:pt x="388098" y="2070736"/>
                      <a:pt x="-85811" y="1599566"/>
                      <a:pt x="13249" y="1035368"/>
                    </a:cubicBezTo>
                    <a:close/>
                  </a:path>
                </a:pathLst>
              </a:custGeom>
              <a:gradFill>
                <a:gsLst>
                  <a:gs pos="17000">
                    <a:srgbClr val="000000">
                      <a:alpha val="46000"/>
                    </a:srgbClr>
                  </a:gs>
                  <a:gs pos="34000">
                    <a:srgbClr val="000000">
                      <a:alpha val="43000"/>
                    </a:srgbClr>
                  </a:gs>
                  <a:gs pos="65000">
                    <a:srgbClr val="000000">
                      <a:alpha val="10000"/>
                    </a:srgbClr>
                  </a:gs>
                  <a:gs pos="51000">
                    <a:schemeClr val="tx1">
                      <a:alpha val="20000"/>
                    </a:schemeClr>
                  </a:gs>
                  <a:gs pos="78000">
                    <a:schemeClr val="tx1">
                      <a:alpha val="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431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91" name="椭圆 90"/>
              <p:cNvSpPr/>
              <p:nvPr/>
            </p:nvSpPr>
            <p:spPr>
              <a:xfrm>
                <a:off x="7567580" y="3243360"/>
                <a:ext cx="1344544" cy="1344544"/>
              </a:xfrm>
              <a:prstGeom prst="ellipse">
                <a:avLst/>
              </a:prstGeom>
              <a:gradFill>
                <a:gsLst>
                  <a:gs pos="43000">
                    <a:srgbClr val="F7F7F7"/>
                  </a:gs>
                  <a:gs pos="0">
                    <a:schemeClr val="bg1">
                      <a:alpha val="99000"/>
                    </a:schemeClr>
                  </a:gs>
                  <a:gs pos="100000">
                    <a:srgbClr val="B8C0C0"/>
                  </a:gs>
                </a:gsLst>
                <a:lin ang="2700000" scaled="1"/>
              </a:gradFill>
              <a:ln>
                <a:noFill/>
              </a:ln>
              <a:effectLst>
                <a:outerShdw blurRad="177800" dist="139700" dir="2700000" algn="tl" rotWithShape="0">
                  <a:srgbClr val="49494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92" name="椭圆 91"/>
              <p:cNvSpPr/>
              <p:nvPr/>
            </p:nvSpPr>
            <p:spPr>
              <a:xfrm>
                <a:off x="7380501" y="3019185"/>
                <a:ext cx="1596494" cy="1596494"/>
              </a:xfrm>
              <a:prstGeom prst="ellipse">
                <a:avLst/>
              </a:prstGeom>
              <a:gradFill>
                <a:gsLst>
                  <a:gs pos="39000">
                    <a:schemeClr val="bg1"/>
                  </a:gs>
                  <a:gs pos="53000">
                    <a:srgbClr val="F7F7F7"/>
                  </a:gs>
                  <a:gs pos="11000">
                    <a:schemeClr val="bg1">
                      <a:alpha val="99000"/>
                    </a:schemeClr>
                  </a:gs>
                  <a:gs pos="100000">
                    <a:srgbClr val="B8C0C0"/>
                  </a:gs>
                </a:gsLst>
                <a:lin ang="2700000" scaled="1"/>
              </a:gradFill>
              <a:ln>
                <a:noFill/>
              </a:ln>
              <a:effectLst>
                <a:innerShdw blurRad="736600" dist="241300" dir="2700000">
                  <a:srgbClr val="5F6D6C">
                    <a:alpha val="4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201" name="文本框 200"/>
            <p:cNvSpPr txBox="1"/>
            <p:nvPr/>
          </p:nvSpPr>
          <p:spPr>
            <a:xfrm>
              <a:off x="6783601" y="1566763"/>
              <a:ext cx="647583" cy="31810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1467" dirty="0">
                  <a:solidFill>
                    <a:srgbClr val="E87071"/>
                  </a:solidFill>
                  <a:effectLst>
                    <a:innerShdw blurRad="25400" dist="25400" dir="13500000">
                      <a:prstClr val="black">
                        <a:alpha val="40000"/>
                      </a:prstClr>
                    </a:innerShdw>
                  </a:effectLst>
                  <a:latin typeface="Hiragino Sans GB W6" panose="020B0600000000000000" pitchFamily="34" charset="-122"/>
                  <a:ea typeface="Hiragino Sans GB W6" panose="020B0600000000000000" pitchFamily="34" charset="-122"/>
                </a:rPr>
                <a:t>tittle</a:t>
              </a:r>
              <a:endParaRPr lang="zh-CN" altLang="en-US" sz="1467" dirty="0">
                <a:solidFill>
                  <a:srgbClr val="E87071"/>
                </a:solidFill>
                <a:effectLst>
                  <a:innerShdw blurRad="25400" dist="25400" dir="13500000">
                    <a:prstClr val="black">
                      <a:alpha val="40000"/>
                    </a:prstClr>
                  </a:innerShdw>
                </a:effectLst>
                <a:latin typeface="Hiragino Sans GB W6" panose="020B0600000000000000" pitchFamily="34" charset="-122"/>
                <a:ea typeface="Hiragino Sans GB W6" panose="020B0600000000000000" pitchFamily="34" charset="-122"/>
              </a:endParaRPr>
            </a:p>
          </p:txBody>
        </p:sp>
        <p:sp>
          <p:nvSpPr>
            <p:cNvPr id="202" name="文本框 201"/>
            <p:cNvSpPr txBox="1"/>
            <p:nvPr/>
          </p:nvSpPr>
          <p:spPr>
            <a:xfrm>
              <a:off x="6566553" y="1759425"/>
              <a:ext cx="1081675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E87071"/>
                  </a:solidFill>
                  <a:effectLst>
                    <a:innerShdw blurRad="25400" dist="25400" dir="13500000">
                      <a:prstClr val="black">
                        <a:alpha val="40000"/>
                      </a:prstClr>
                    </a:innerShdw>
                  </a:effectLst>
                  <a:latin typeface="Impact" panose="020B0806030902050204" pitchFamily="34" charset="0"/>
                </a:rPr>
                <a:t>03</a:t>
              </a:r>
              <a:endParaRPr lang="zh-CN" altLang="en-US" sz="4400" dirty="0">
                <a:solidFill>
                  <a:srgbClr val="E87071"/>
                </a:solidFill>
                <a:effectLst>
                  <a:innerShdw blurRad="25400" dist="25400" dir="13500000">
                    <a:prstClr val="black">
                      <a:alpha val="40000"/>
                    </a:prstClr>
                  </a:inn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6860607" y="2916222"/>
              <a:ext cx="553998" cy="2038311"/>
            </a:xfrm>
            <a:prstGeom prst="rect">
              <a:avLst/>
            </a:prstGeom>
            <a:noFill/>
          </p:spPr>
          <p:txBody>
            <a:bodyPr vert="eaVert"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0FB0027-81DE-4BAE-9880-037D7D92D075}"/>
              </a:ext>
            </a:extLst>
          </p:cNvPr>
          <p:cNvGrpSpPr/>
          <p:nvPr/>
        </p:nvGrpSpPr>
        <p:grpSpPr>
          <a:xfrm>
            <a:off x="8431911" y="1176508"/>
            <a:ext cx="2334507" cy="4600178"/>
            <a:chOff x="8431911" y="1176508"/>
            <a:chExt cx="2334507" cy="4600178"/>
          </a:xfrm>
        </p:grpSpPr>
        <p:sp>
          <p:nvSpPr>
            <p:cNvPr id="209" name="任意多边形 208"/>
            <p:cNvSpPr/>
            <p:nvPr/>
          </p:nvSpPr>
          <p:spPr>
            <a:xfrm>
              <a:off x="8728528" y="2541211"/>
              <a:ext cx="964565" cy="3177764"/>
            </a:xfrm>
            <a:custGeom>
              <a:avLst/>
              <a:gdLst>
                <a:gd name="connsiteX0" fmla="*/ 0 w 1087200"/>
                <a:gd name="connsiteY0" fmla="*/ 0 h 3581787"/>
                <a:gd name="connsiteX1" fmla="*/ 1085850 w 1087200"/>
                <a:gd name="connsiteY1" fmla="*/ 0 h 3581787"/>
                <a:gd name="connsiteX2" fmla="*/ 1085850 w 1087200"/>
                <a:gd name="connsiteY2" fmla="*/ 3024795 h 3581787"/>
                <a:gd name="connsiteX3" fmla="*/ 1087200 w 1087200"/>
                <a:gd name="connsiteY3" fmla="*/ 3038187 h 3581787"/>
                <a:gd name="connsiteX4" fmla="*/ 543600 w 1087200"/>
                <a:gd name="connsiteY4" fmla="*/ 3581787 h 3581787"/>
                <a:gd name="connsiteX5" fmla="*/ 0 w 1087200"/>
                <a:gd name="connsiteY5" fmla="*/ 3038187 h 3581787"/>
                <a:gd name="connsiteX6" fmla="*/ 931 w 1087200"/>
                <a:gd name="connsiteY6" fmla="*/ 3028950 h 3581787"/>
                <a:gd name="connsiteX7" fmla="*/ 0 w 1087200"/>
                <a:gd name="connsiteY7" fmla="*/ 3028950 h 35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200" h="3581787">
                  <a:moveTo>
                    <a:pt x="0" y="0"/>
                  </a:moveTo>
                  <a:lnTo>
                    <a:pt x="1085850" y="0"/>
                  </a:lnTo>
                  <a:lnTo>
                    <a:pt x="1085850" y="3024795"/>
                  </a:lnTo>
                  <a:lnTo>
                    <a:pt x="1087200" y="3038187"/>
                  </a:lnTo>
                  <a:cubicBezTo>
                    <a:pt x="1087200" y="3338409"/>
                    <a:pt x="843822" y="3581787"/>
                    <a:pt x="543600" y="3581787"/>
                  </a:cubicBezTo>
                  <a:cubicBezTo>
                    <a:pt x="243378" y="3581787"/>
                    <a:pt x="0" y="3338409"/>
                    <a:pt x="0" y="3038187"/>
                  </a:cubicBezTo>
                  <a:lnTo>
                    <a:pt x="931" y="3028950"/>
                  </a:lnTo>
                  <a:lnTo>
                    <a:pt x="0" y="3028950"/>
                  </a:ln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  <a:effectLst>
              <a:innerShdw blurRad="482600" dist="2286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0" name="任意多边形 209"/>
            <p:cNvSpPr/>
            <p:nvPr/>
          </p:nvSpPr>
          <p:spPr>
            <a:xfrm>
              <a:off x="8572701" y="2541211"/>
              <a:ext cx="1275019" cy="3235475"/>
            </a:xfrm>
            <a:custGeom>
              <a:avLst/>
              <a:gdLst>
                <a:gd name="connsiteX0" fmla="*/ 0 w 1437125"/>
                <a:gd name="connsiteY0" fmla="*/ 0 h 3646834"/>
                <a:gd name="connsiteX1" fmla="*/ 174963 w 1437125"/>
                <a:gd name="connsiteY1" fmla="*/ 0 h 3646834"/>
                <a:gd name="connsiteX2" fmla="*/ 174963 w 1437125"/>
                <a:gd name="connsiteY2" fmla="*/ 2893667 h 3646834"/>
                <a:gd name="connsiteX3" fmla="*/ 175894 w 1437125"/>
                <a:gd name="connsiteY3" fmla="*/ 2893667 h 3646834"/>
                <a:gd name="connsiteX4" fmla="*/ 174963 w 1437125"/>
                <a:gd name="connsiteY4" fmla="*/ 2902904 h 3646834"/>
                <a:gd name="connsiteX5" fmla="*/ 718563 w 1437125"/>
                <a:gd name="connsiteY5" fmla="*/ 3446504 h 3646834"/>
                <a:gd name="connsiteX6" fmla="*/ 1262163 w 1437125"/>
                <a:gd name="connsiteY6" fmla="*/ 2902904 h 3646834"/>
                <a:gd name="connsiteX7" fmla="*/ 1260813 w 1437125"/>
                <a:gd name="connsiteY7" fmla="*/ 2889512 h 3646834"/>
                <a:gd name="connsiteX8" fmla="*/ 1260813 w 1437125"/>
                <a:gd name="connsiteY8" fmla="*/ 0 h 3646834"/>
                <a:gd name="connsiteX9" fmla="*/ 1435341 w 1437125"/>
                <a:gd name="connsiteY9" fmla="*/ 0 h 3646834"/>
                <a:gd name="connsiteX10" fmla="*/ 1435341 w 1437125"/>
                <a:gd name="connsiteY10" fmla="*/ 2910569 h 3646834"/>
                <a:gd name="connsiteX11" fmla="*/ 1437125 w 1437125"/>
                <a:gd name="connsiteY11" fmla="*/ 2928272 h 3646834"/>
                <a:gd name="connsiteX12" fmla="*/ 718563 w 1437125"/>
                <a:gd name="connsiteY12" fmla="*/ 3646834 h 3646834"/>
                <a:gd name="connsiteX13" fmla="*/ 0 w 1437125"/>
                <a:gd name="connsiteY13" fmla="*/ 2928272 h 3646834"/>
                <a:gd name="connsiteX14" fmla="*/ 1231 w 1437125"/>
                <a:gd name="connsiteY14" fmla="*/ 2916062 h 3646834"/>
                <a:gd name="connsiteX15" fmla="*/ 0 w 1437125"/>
                <a:gd name="connsiteY15" fmla="*/ 2916062 h 36468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437125" h="3646834">
                  <a:moveTo>
                    <a:pt x="0" y="0"/>
                  </a:moveTo>
                  <a:lnTo>
                    <a:pt x="174963" y="0"/>
                  </a:lnTo>
                  <a:lnTo>
                    <a:pt x="174963" y="2893667"/>
                  </a:lnTo>
                  <a:lnTo>
                    <a:pt x="175894" y="2893667"/>
                  </a:lnTo>
                  <a:lnTo>
                    <a:pt x="174963" y="2902904"/>
                  </a:lnTo>
                  <a:cubicBezTo>
                    <a:pt x="174963" y="3203126"/>
                    <a:pt x="418341" y="3446504"/>
                    <a:pt x="718563" y="3446504"/>
                  </a:cubicBezTo>
                  <a:cubicBezTo>
                    <a:pt x="1018785" y="3446504"/>
                    <a:pt x="1262163" y="3203126"/>
                    <a:pt x="1262163" y="2902904"/>
                  </a:cubicBezTo>
                  <a:lnTo>
                    <a:pt x="1260813" y="2889512"/>
                  </a:lnTo>
                  <a:lnTo>
                    <a:pt x="1260813" y="0"/>
                  </a:lnTo>
                  <a:lnTo>
                    <a:pt x="1435341" y="0"/>
                  </a:lnTo>
                  <a:lnTo>
                    <a:pt x="1435341" y="2910569"/>
                  </a:lnTo>
                  <a:lnTo>
                    <a:pt x="1437125" y="2928272"/>
                  </a:lnTo>
                  <a:cubicBezTo>
                    <a:pt x="1437125" y="3325123"/>
                    <a:pt x="1115414" y="3646834"/>
                    <a:pt x="718563" y="3646834"/>
                  </a:cubicBezTo>
                  <a:cubicBezTo>
                    <a:pt x="321712" y="3646834"/>
                    <a:pt x="0" y="3325123"/>
                    <a:pt x="0" y="2928272"/>
                  </a:cubicBezTo>
                  <a:lnTo>
                    <a:pt x="1231" y="2916062"/>
                  </a:lnTo>
                  <a:lnTo>
                    <a:pt x="0" y="2916062"/>
                  </a:lnTo>
                  <a:close/>
                </a:path>
              </a:pathLst>
            </a:custGeom>
            <a:solidFill>
              <a:srgbClr val="D6D6D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2" name="任意多边形 211"/>
            <p:cNvSpPr/>
            <p:nvPr/>
          </p:nvSpPr>
          <p:spPr>
            <a:xfrm>
              <a:off x="8732903" y="2433851"/>
              <a:ext cx="964565" cy="3177764"/>
            </a:xfrm>
            <a:custGeom>
              <a:avLst/>
              <a:gdLst>
                <a:gd name="connsiteX0" fmla="*/ 0 w 1087200"/>
                <a:gd name="connsiteY0" fmla="*/ 0 h 3581787"/>
                <a:gd name="connsiteX1" fmla="*/ 1085850 w 1087200"/>
                <a:gd name="connsiteY1" fmla="*/ 0 h 3581787"/>
                <a:gd name="connsiteX2" fmla="*/ 1085850 w 1087200"/>
                <a:gd name="connsiteY2" fmla="*/ 3024795 h 3581787"/>
                <a:gd name="connsiteX3" fmla="*/ 1087200 w 1087200"/>
                <a:gd name="connsiteY3" fmla="*/ 3038187 h 3581787"/>
                <a:gd name="connsiteX4" fmla="*/ 543600 w 1087200"/>
                <a:gd name="connsiteY4" fmla="*/ 3581787 h 3581787"/>
                <a:gd name="connsiteX5" fmla="*/ 0 w 1087200"/>
                <a:gd name="connsiteY5" fmla="*/ 3038187 h 3581787"/>
                <a:gd name="connsiteX6" fmla="*/ 931 w 1087200"/>
                <a:gd name="connsiteY6" fmla="*/ 3028950 h 3581787"/>
                <a:gd name="connsiteX7" fmla="*/ 0 w 1087200"/>
                <a:gd name="connsiteY7" fmla="*/ 3028950 h 35817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087200" h="3581787">
                  <a:moveTo>
                    <a:pt x="0" y="0"/>
                  </a:moveTo>
                  <a:lnTo>
                    <a:pt x="1085850" y="0"/>
                  </a:lnTo>
                  <a:lnTo>
                    <a:pt x="1085850" y="3024795"/>
                  </a:lnTo>
                  <a:lnTo>
                    <a:pt x="1087200" y="3038187"/>
                  </a:lnTo>
                  <a:cubicBezTo>
                    <a:pt x="1087200" y="3338409"/>
                    <a:pt x="843822" y="3581787"/>
                    <a:pt x="543600" y="3581787"/>
                  </a:cubicBezTo>
                  <a:cubicBezTo>
                    <a:pt x="243378" y="3581787"/>
                    <a:pt x="0" y="3338409"/>
                    <a:pt x="0" y="3038187"/>
                  </a:cubicBezTo>
                  <a:lnTo>
                    <a:pt x="931" y="3028950"/>
                  </a:lnTo>
                  <a:lnTo>
                    <a:pt x="0" y="3028950"/>
                  </a:lnTo>
                  <a:close/>
                </a:path>
              </a:pathLst>
            </a:custGeom>
            <a:noFill/>
            <a:ln w="25400">
              <a:gradFill flip="none" rotWithShape="1">
                <a:gsLst>
                  <a:gs pos="100000">
                    <a:srgbClr val="F7F7F7"/>
                  </a:gs>
                  <a:gs pos="0">
                    <a:srgbClr val="DEDEDE"/>
                  </a:gs>
                </a:gsLst>
                <a:lin ang="0" scaled="1"/>
                <a:tileRect/>
              </a:gradFill>
            </a:ln>
            <a:effectLst>
              <a:innerShdw blurRad="457200" dist="203200" dir="81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93" name="组合 92"/>
            <p:cNvGrpSpPr/>
            <p:nvPr/>
          </p:nvGrpSpPr>
          <p:grpSpPr>
            <a:xfrm>
              <a:off x="8431911" y="1176508"/>
              <a:ext cx="2334507" cy="2908699"/>
              <a:chOff x="7380501" y="2927403"/>
              <a:chExt cx="2311885" cy="2880513"/>
            </a:xfrm>
          </p:grpSpPr>
          <p:sp>
            <p:nvSpPr>
              <p:cNvPr id="94" name="椭圆 50"/>
              <p:cNvSpPr/>
              <p:nvPr/>
            </p:nvSpPr>
            <p:spPr>
              <a:xfrm rot="18900000">
                <a:off x="7501946" y="2927403"/>
                <a:ext cx="2190440" cy="2880513"/>
              </a:xfrm>
              <a:custGeom>
                <a:avLst/>
                <a:gdLst>
                  <a:gd name="connsiteX0" fmla="*/ 0 w 1674495"/>
                  <a:gd name="connsiteY0" fmla="*/ 1035368 h 2070735"/>
                  <a:gd name="connsiteX1" fmla="*/ 837248 w 1674495"/>
                  <a:gd name="connsiteY1" fmla="*/ 0 h 2070735"/>
                  <a:gd name="connsiteX2" fmla="*/ 1674496 w 1674495"/>
                  <a:gd name="connsiteY2" fmla="*/ 1035368 h 2070735"/>
                  <a:gd name="connsiteX3" fmla="*/ 837248 w 1674495"/>
                  <a:gd name="connsiteY3" fmla="*/ 2070736 h 2070735"/>
                  <a:gd name="connsiteX4" fmla="*/ 0 w 1674495"/>
                  <a:gd name="connsiteY4" fmla="*/ 1035368 h 2070735"/>
                  <a:gd name="connsiteX0" fmla="*/ 13249 w 1687745"/>
                  <a:gd name="connsiteY0" fmla="*/ 1035368 h 2070736"/>
                  <a:gd name="connsiteX1" fmla="*/ 850497 w 1687745"/>
                  <a:gd name="connsiteY1" fmla="*/ 0 h 2070736"/>
                  <a:gd name="connsiteX2" fmla="*/ 1687745 w 1687745"/>
                  <a:gd name="connsiteY2" fmla="*/ 1035368 h 2070736"/>
                  <a:gd name="connsiteX3" fmla="*/ 850497 w 1687745"/>
                  <a:gd name="connsiteY3" fmla="*/ 2070736 h 2070736"/>
                  <a:gd name="connsiteX4" fmla="*/ 13249 w 1687745"/>
                  <a:gd name="connsiteY4" fmla="*/ 1035368 h 2070736"/>
                  <a:gd name="connsiteX0" fmla="*/ 13249 w 1696474"/>
                  <a:gd name="connsiteY0" fmla="*/ 1035368 h 2070736"/>
                  <a:gd name="connsiteX1" fmla="*/ 850497 w 1696474"/>
                  <a:gd name="connsiteY1" fmla="*/ 0 h 2070736"/>
                  <a:gd name="connsiteX2" fmla="*/ 1687745 w 1696474"/>
                  <a:gd name="connsiteY2" fmla="*/ 1035368 h 2070736"/>
                  <a:gd name="connsiteX3" fmla="*/ 850497 w 1696474"/>
                  <a:gd name="connsiteY3" fmla="*/ 2070736 h 2070736"/>
                  <a:gd name="connsiteX4" fmla="*/ 13249 w 1696474"/>
                  <a:gd name="connsiteY4" fmla="*/ 1035368 h 207073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696474" h="2070736">
                    <a:moveTo>
                      <a:pt x="13249" y="1035368"/>
                    </a:moveTo>
                    <a:cubicBezTo>
                      <a:pt x="112309" y="471170"/>
                      <a:pt x="388098" y="0"/>
                      <a:pt x="850497" y="0"/>
                    </a:cubicBezTo>
                    <a:cubicBezTo>
                      <a:pt x="1312896" y="0"/>
                      <a:pt x="1611545" y="478790"/>
                      <a:pt x="1687745" y="1035368"/>
                    </a:cubicBezTo>
                    <a:cubicBezTo>
                      <a:pt x="1765308" y="1601901"/>
                      <a:pt x="1312896" y="2070736"/>
                      <a:pt x="850497" y="2070736"/>
                    </a:cubicBezTo>
                    <a:cubicBezTo>
                      <a:pt x="388098" y="2070736"/>
                      <a:pt x="-85811" y="1599566"/>
                      <a:pt x="13249" y="1035368"/>
                    </a:cubicBezTo>
                    <a:close/>
                  </a:path>
                </a:pathLst>
              </a:custGeom>
              <a:gradFill>
                <a:gsLst>
                  <a:gs pos="17000">
                    <a:srgbClr val="000000">
                      <a:alpha val="46000"/>
                    </a:srgbClr>
                  </a:gs>
                  <a:gs pos="34000">
                    <a:srgbClr val="000000">
                      <a:alpha val="43000"/>
                    </a:srgbClr>
                  </a:gs>
                  <a:gs pos="65000">
                    <a:srgbClr val="000000">
                      <a:alpha val="10000"/>
                    </a:srgbClr>
                  </a:gs>
                  <a:gs pos="51000">
                    <a:schemeClr val="tx1">
                      <a:alpha val="20000"/>
                    </a:schemeClr>
                  </a:gs>
                  <a:gs pos="78000">
                    <a:schemeClr val="tx1">
                      <a:alpha val="5000"/>
                    </a:schemeClr>
                  </a:gs>
                  <a:gs pos="0">
                    <a:schemeClr val="tx1"/>
                  </a:gs>
                  <a:gs pos="100000">
                    <a:schemeClr val="tx1">
                      <a:alpha val="0"/>
                    </a:schemeClr>
                  </a:gs>
                </a:gsLst>
                <a:lin ang="5400000" scaled="0"/>
              </a:gradFill>
              <a:ln>
                <a:noFill/>
              </a:ln>
              <a:effectLst>
                <a:softEdge rad="431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95" name="椭圆 94"/>
              <p:cNvSpPr/>
              <p:nvPr/>
            </p:nvSpPr>
            <p:spPr>
              <a:xfrm>
                <a:off x="7567580" y="3243360"/>
                <a:ext cx="1344544" cy="1344544"/>
              </a:xfrm>
              <a:prstGeom prst="ellipse">
                <a:avLst/>
              </a:prstGeom>
              <a:gradFill>
                <a:gsLst>
                  <a:gs pos="43000">
                    <a:srgbClr val="F7F7F7"/>
                  </a:gs>
                  <a:gs pos="0">
                    <a:schemeClr val="bg1">
                      <a:alpha val="99000"/>
                    </a:schemeClr>
                  </a:gs>
                  <a:gs pos="100000">
                    <a:srgbClr val="B8C0C0"/>
                  </a:gs>
                </a:gsLst>
                <a:lin ang="2700000" scaled="1"/>
              </a:gradFill>
              <a:ln>
                <a:noFill/>
              </a:ln>
              <a:effectLst>
                <a:outerShdw blurRad="177800" dist="139700" dir="2700000" algn="tl" rotWithShape="0">
                  <a:srgbClr val="494949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96" name="椭圆 95"/>
              <p:cNvSpPr/>
              <p:nvPr/>
            </p:nvSpPr>
            <p:spPr>
              <a:xfrm>
                <a:off x="7380501" y="3019185"/>
                <a:ext cx="1596494" cy="1596494"/>
              </a:xfrm>
              <a:prstGeom prst="ellipse">
                <a:avLst/>
              </a:prstGeom>
              <a:gradFill>
                <a:gsLst>
                  <a:gs pos="39000">
                    <a:schemeClr val="bg1"/>
                  </a:gs>
                  <a:gs pos="53000">
                    <a:srgbClr val="F7F7F7"/>
                  </a:gs>
                  <a:gs pos="11000">
                    <a:schemeClr val="bg1">
                      <a:alpha val="99000"/>
                    </a:schemeClr>
                  </a:gs>
                  <a:gs pos="100000">
                    <a:srgbClr val="B8C0C0"/>
                  </a:gs>
                </a:gsLst>
                <a:lin ang="2700000" scaled="1"/>
              </a:gradFill>
              <a:ln>
                <a:noFill/>
              </a:ln>
              <a:effectLst>
                <a:innerShdw blurRad="736600" dist="241300" dir="2700000">
                  <a:srgbClr val="5F6D6C">
                    <a:alpha val="40000"/>
                  </a:srgb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215" name="文本框 214"/>
            <p:cNvSpPr txBox="1"/>
            <p:nvPr/>
          </p:nvSpPr>
          <p:spPr>
            <a:xfrm>
              <a:off x="8876562" y="1566763"/>
              <a:ext cx="647583" cy="31810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1467" dirty="0">
                  <a:solidFill>
                    <a:srgbClr val="663A77"/>
                  </a:solidFill>
                  <a:effectLst>
                    <a:innerShdw blurRad="25400" dist="25400" dir="13500000">
                      <a:prstClr val="black">
                        <a:alpha val="40000"/>
                      </a:prstClr>
                    </a:innerShdw>
                  </a:effectLst>
                  <a:latin typeface="Hiragino Sans GB W6" panose="020B0600000000000000" pitchFamily="34" charset="-122"/>
                  <a:ea typeface="Hiragino Sans GB W6" panose="020B0600000000000000" pitchFamily="34" charset="-122"/>
                </a:rPr>
                <a:t>tittle</a:t>
              </a:r>
              <a:endParaRPr lang="zh-CN" altLang="en-US" sz="1467" dirty="0">
                <a:solidFill>
                  <a:srgbClr val="663A77"/>
                </a:solidFill>
                <a:effectLst>
                  <a:innerShdw blurRad="25400" dist="25400" dir="13500000">
                    <a:prstClr val="black">
                      <a:alpha val="40000"/>
                    </a:prstClr>
                  </a:innerShdw>
                </a:effectLst>
                <a:latin typeface="Hiragino Sans GB W6" panose="020B0600000000000000" pitchFamily="34" charset="-122"/>
                <a:ea typeface="Hiragino Sans GB W6" panose="020B0600000000000000" pitchFamily="34" charset="-122"/>
              </a:endParaRPr>
            </a:p>
          </p:txBody>
        </p:sp>
        <p:sp>
          <p:nvSpPr>
            <p:cNvPr id="216" name="文本框 215"/>
            <p:cNvSpPr txBox="1"/>
            <p:nvPr/>
          </p:nvSpPr>
          <p:spPr>
            <a:xfrm>
              <a:off x="8659516" y="1759425"/>
              <a:ext cx="1081675" cy="769441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rgbClr val="663A77"/>
                  </a:solidFill>
                  <a:effectLst>
                    <a:innerShdw blurRad="25400" dist="25400" dir="13500000">
                      <a:prstClr val="black">
                        <a:alpha val="40000"/>
                      </a:prstClr>
                    </a:innerShdw>
                  </a:effectLst>
                  <a:latin typeface="Impact" panose="020B0806030902050204" pitchFamily="34" charset="0"/>
                </a:rPr>
                <a:t>04</a:t>
              </a:r>
              <a:endParaRPr lang="zh-CN" altLang="en-US" sz="4400" dirty="0">
                <a:solidFill>
                  <a:srgbClr val="663A77"/>
                </a:solidFill>
                <a:effectLst>
                  <a:innerShdw blurRad="25400" dist="25400" dir="13500000">
                    <a:prstClr val="black">
                      <a:alpha val="40000"/>
                    </a:prstClr>
                  </a:innerShdw>
                </a:effectLst>
                <a:latin typeface="Impact" panose="020B0806030902050204" pitchFamily="34" charset="0"/>
              </a:endParaRP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8943325" y="2916222"/>
              <a:ext cx="553998" cy="2038311"/>
            </a:xfrm>
            <a:prstGeom prst="rect">
              <a:avLst/>
            </a:prstGeom>
            <a:noFill/>
          </p:spPr>
          <p:txBody>
            <a:bodyPr vert="eaVert"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858928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20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6" name="圆角矩形 5"/>
          <p:cNvSpPr/>
          <p:nvPr/>
        </p:nvSpPr>
        <p:spPr>
          <a:xfrm>
            <a:off x="2714643" y="1160043"/>
            <a:ext cx="4596459" cy="767829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圆角矩形 9"/>
          <p:cNvSpPr/>
          <p:nvPr/>
        </p:nvSpPr>
        <p:spPr>
          <a:xfrm>
            <a:off x="2826184" y="1256274"/>
            <a:ext cx="4373373" cy="575365"/>
          </a:xfrm>
          <a:prstGeom prst="roundRect">
            <a:avLst>
              <a:gd name="adj" fmla="val 50000"/>
            </a:avLst>
          </a:prstGeom>
          <a:gradFill>
            <a:gsLst>
              <a:gs pos="35000">
                <a:srgbClr val="FFB850"/>
              </a:gs>
              <a:gs pos="35000">
                <a:srgbClr val="F2F2F2"/>
              </a:gs>
            </a:gsLst>
            <a:lin ang="0" scaled="0"/>
          </a:gra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3818282" y="1018694"/>
            <a:ext cx="1050524" cy="1050525"/>
            <a:chOff x="2525872" y="1558766"/>
            <a:chExt cx="1082356" cy="1082356"/>
          </a:xfrm>
        </p:grpSpPr>
        <p:sp>
          <p:nvSpPr>
            <p:cNvPr id="12" name="椭圆 11"/>
            <p:cNvSpPr/>
            <p:nvPr/>
          </p:nvSpPr>
          <p:spPr>
            <a:xfrm>
              <a:off x="2681305" y="1714199"/>
              <a:ext cx="771490" cy="771490"/>
            </a:xfrm>
            <a:prstGeom prst="ellipse">
              <a:avLst/>
            </a:prstGeom>
            <a:solidFill>
              <a:srgbClr val="FFB850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46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2525872" y="1558766"/>
              <a:ext cx="1082356" cy="1082356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19000"/>
                  </a:schemeClr>
                </a:gs>
                <a:gs pos="22000">
                  <a:srgbClr val="FFFFFF">
                    <a:alpha val="40000"/>
                  </a:srgbClr>
                </a:gs>
                <a:gs pos="15000">
                  <a:schemeClr val="bg1">
                    <a:alpha val="87000"/>
                  </a:schemeClr>
                </a:gs>
                <a:gs pos="5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50000">
                    <a:schemeClr val="bg1">
                      <a:lumMod val="75000"/>
                    </a:schemeClr>
                  </a:gs>
                  <a:gs pos="29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71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6" name="圆角矩形 15"/>
          <p:cNvSpPr/>
          <p:nvPr/>
        </p:nvSpPr>
        <p:spPr>
          <a:xfrm>
            <a:off x="2714643" y="2485076"/>
            <a:ext cx="4596459" cy="767829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4" name="文本框 33"/>
          <p:cNvSpPr txBox="1"/>
          <p:nvPr/>
        </p:nvSpPr>
        <p:spPr>
          <a:xfrm>
            <a:off x="3985521" y="1306049"/>
            <a:ext cx="71604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35</a:t>
            </a:r>
            <a:r>
              <a:rPr lang="en-US" altLang="zh-CN" sz="1467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圆角矩形 16"/>
          <p:cNvSpPr/>
          <p:nvPr/>
        </p:nvSpPr>
        <p:spPr>
          <a:xfrm>
            <a:off x="2826184" y="2581307"/>
            <a:ext cx="4373373" cy="575365"/>
          </a:xfrm>
          <a:prstGeom prst="roundRect">
            <a:avLst>
              <a:gd name="adj" fmla="val 50000"/>
            </a:avLst>
          </a:prstGeom>
          <a:gradFill>
            <a:gsLst>
              <a:gs pos="60000">
                <a:srgbClr val="01ACBE"/>
              </a:gs>
              <a:gs pos="60000">
                <a:srgbClr val="F2F2F2"/>
              </a:gs>
            </a:gsLst>
            <a:lin ang="0" scaled="0"/>
          </a:gra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8" name="组合 17"/>
          <p:cNvGrpSpPr/>
          <p:nvPr/>
        </p:nvGrpSpPr>
        <p:grpSpPr>
          <a:xfrm>
            <a:off x="4900322" y="2343727"/>
            <a:ext cx="1050524" cy="1050525"/>
            <a:chOff x="2525872" y="1558766"/>
            <a:chExt cx="1082356" cy="1082356"/>
          </a:xfrm>
        </p:grpSpPr>
        <p:sp>
          <p:nvSpPr>
            <p:cNvPr id="19" name="椭圆 18"/>
            <p:cNvSpPr/>
            <p:nvPr/>
          </p:nvSpPr>
          <p:spPr>
            <a:xfrm>
              <a:off x="2681305" y="1714199"/>
              <a:ext cx="771490" cy="771490"/>
            </a:xfrm>
            <a:prstGeom prst="ellipse">
              <a:avLst/>
            </a:prstGeom>
            <a:solidFill>
              <a:srgbClr val="01ACBE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46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0" name="椭圆 19"/>
            <p:cNvSpPr/>
            <p:nvPr/>
          </p:nvSpPr>
          <p:spPr>
            <a:xfrm>
              <a:off x="2525872" y="1558766"/>
              <a:ext cx="1082356" cy="1082356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19000"/>
                  </a:schemeClr>
                </a:gs>
                <a:gs pos="22000">
                  <a:srgbClr val="FFFFFF">
                    <a:alpha val="40000"/>
                  </a:srgbClr>
                </a:gs>
                <a:gs pos="15000">
                  <a:schemeClr val="bg1">
                    <a:alpha val="87000"/>
                  </a:schemeClr>
                </a:gs>
                <a:gs pos="5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50000">
                    <a:schemeClr val="bg1">
                      <a:lumMod val="75000"/>
                    </a:schemeClr>
                  </a:gs>
                  <a:gs pos="29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71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2" name="圆角矩形 21"/>
          <p:cNvSpPr/>
          <p:nvPr/>
        </p:nvSpPr>
        <p:spPr>
          <a:xfrm>
            <a:off x="2714643" y="3810110"/>
            <a:ext cx="4596459" cy="767829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3" name="圆角矩形 22"/>
          <p:cNvSpPr/>
          <p:nvPr/>
        </p:nvSpPr>
        <p:spPr>
          <a:xfrm>
            <a:off x="2826184" y="3906340"/>
            <a:ext cx="4373373" cy="575365"/>
          </a:xfrm>
          <a:prstGeom prst="roundRect">
            <a:avLst>
              <a:gd name="adj" fmla="val 50000"/>
            </a:avLst>
          </a:prstGeom>
          <a:gradFill>
            <a:gsLst>
              <a:gs pos="50000">
                <a:srgbClr val="E87071"/>
              </a:gs>
              <a:gs pos="50000">
                <a:srgbClr val="F2F2F2"/>
              </a:gs>
            </a:gsLst>
            <a:lin ang="0" scaled="0"/>
          </a:gra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24" name="组合 23"/>
          <p:cNvGrpSpPr/>
          <p:nvPr/>
        </p:nvGrpSpPr>
        <p:grpSpPr>
          <a:xfrm>
            <a:off x="4434231" y="3668760"/>
            <a:ext cx="1050524" cy="1050525"/>
            <a:chOff x="2525872" y="1558766"/>
            <a:chExt cx="1082356" cy="1082356"/>
          </a:xfrm>
        </p:grpSpPr>
        <p:sp>
          <p:nvSpPr>
            <p:cNvPr id="25" name="椭圆 24"/>
            <p:cNvSpPr/>
            <p:nvPr/>
          </p:nvSpPr>
          <p:spPr>
            <a:xfrm>
              <a:off x="2681305" y="1714199"/>
              <a:ext cx="771490" cy="771490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46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6" name="椭圆 25"/>
            <p:cNvSpPr/>
            <p:nvPr/>
          </p:nvSpPr>
          <p:spPr>
            <a:xfrm>
              <a:off x="2525872" y="1558766"/>
              <a:ext cx="1082356" cy="1082356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19000"/>
                  </a:schemeClr>
                </a:gs>
                <a:gs pos="22000">
                  <a:srgbClr val="FFFFFF">
                    <a:alpha val="40000"/>
                  </a:srgbClr>
                </a:gs>
                <a:gs pos="15000">
                  <a:schemeClr val="bg1">
                    <a:alpha val="87000"/>
                  </a:schemeClr>
                </a:gs>
                <a:gs pos="5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50000">
                    <a:schemeClr val="bg1">
                      <a:lumMod val="75000"/>
                    </a:schemeClr>
                  </a:gs>
                  <a:gs pos="29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71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8" name="圆角矩形 27"/>
          <p:cNvSpPr/>
          <p:nvPr/>
        </p:nvSpPr>
        <p:spPr>
          <a:xfrm>
            <a:off x="2714643" y="5135143"/>
            <a:ext cx="4596459" cy="767829"/>
          </a:xfrm>
          <a:prstGeom prst="roundRect">
            <a:avLst>
              <a:gd name="adj" fmla="val 50000"/>
            </a:avLst>
          </a:prstGeom>
          <a:solidFill>
            <a:srgbClr val="F3F3F3"/>
          </a:soli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9" name="圆角矩形 28"/>
          <p:cNvSpPr/>
          <p:nvPr/>
        </p:nvSpPr>
        <p:spPr>
          <a:xfrm>
            <a:off x="2826184" y="5231374"/>
            <a:ext cx="4373373" cy="575365"/>
          </a:xfrm>
          <a:prstGeom prst="roundRect">
            <a:avLst>
              <a:gd name="adj" fmla="val 50000"/>
            </a:avLst>
          </a:prstGeom>
          <a:gradFill>
            <a:gsLst>
              <a:gs pos="80000">
                <a:srgbClr val="663A77"/>
              </a:gs>
              <a:gs pos="80000">
                <a:srgbClr val="F2F2F2"/>
              </a:gs>
            </a:gsLst>
            <a:lin ang="0" scaled="0"/>
          </a:gradFill>
          <a:ln w="22225">
            <a:gradFill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5400000" scaled="1"/>
            </a:gradFill>
          </a:ln>
          <a:effectLst>
            <a:innerShdw blurRad="76200" dist="38100" dir="16200000">
              <a:prstClr val="black">
                <a:alpha val="37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30" name="组合 29"/>
          <p:cNvGrpSpPr/>
          <p:nvPr/>
        </p:nvGrpSpPr>
        <p:grpSpPr>
          <a:xfrm>
            <a:off x="5708042" y="4993794"/>
            <a:ext cx="1050524" cy="1050525"/>
            <a:chOff x="2525872" y="1558766"/>
            <a:chExt cx="1082356" cy="1082356"/>
          </a:xfrm>
        </p:grpSpPr>
        <p:sp>
          <p:nvSpPr>
            <p:cNvPr id="31" name="椭圆 30"/>
            <p:cNvSpPr/>
            <p:nvPr/>
          </p:nvSpPr>
          <p:spPr>
            <a:xfrm>
              <a:off x="2681305" y="1714199"/>
              <a:ext cx="771490" cy="771490"/>
            </a:xfrm>
            <a:prstGeom prst="ellipse">
              <a:avLst/>
            </a:prstGeom>
            <a:solidFill>
              <a:srgbClr val="663A77"/>
            </a:solidFill>
            <a:ln>
              <a:noFill/>
            </a:ln>
            <a:effectLst>
              <a:outerShdw blurRad="152400" dist="50800" dir="2700000" algn="tl" rotWithShape="0">
                <a:prstClr val="black">
                  <a:alpha val="30000"/>
                </a:prstClr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146050" h="317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椭圆 31"/>
            <p:cNvSpPr/>
            <p:nvPr/>
          </p:nvSpPr>
          <p:spPr>
            <a:xfrm>
              <a:off x="2525872" y="1558766"/>
              <a:ext cx="1082356" cy="1082356"/>
            </a:xfrm>
            <a:prstGeom prst="ellipse">
              <a:avLst/>
            </a:prstGeom>
            <a:gradFill flip="none" rotWithShape="1">
              <a:gsLst>
                <a:gs pos="50000">
                  <a:schemeClr val="bg1">
                    <a:alpha val="19000"/>
                  </a:schemeClr>
                </a:gs>
                <a:gs pos="22000">
                  <a:srgbClr val="FFFFFF">
                    <a:alpha val="40000"/>
                  </a:srgbClr>
                </a:gs>
                <a:gs pos="15000">
                  <a:schemeClr val="bg1">
                    <a:alpha val="87000"/>
                  </a:schemeClr>
                </a:gs>
                <a:gs pos="50000">
                  <a:schemeClr val="bg1">
                    <a:alpha val="10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50000">
                    <a:schemeClr val="bg1">
                      <a:lumMod val="75000"/>
                    </a:schemeClr>
                  </a:gs>
                  <a:gs pos="29000">
                    <a:schemeClr val="bg1">
                      <a:lumMod val="95000"/>
                    </a:schemeClr>
                  </a:gs>
                  <a:gs pos="0">
                    <a:schemeClr val="bg1"/>
                  </a:gs>
                  <a:gs pos="71000">
                    <a:schemeClr val="bg1">
                      <a:lumMod val="9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228600" dist="88900" dir="2700000" algn="tl" rotWithShape="0">
                <a:prstClr val="black">
                  <a:alpha val="15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5" name="文本框 34"/>
          <p:cNvSpPr txBox="1"/>
          <p:nvPr/>
        </p:nvSpPr>
        <p:spPr>
          <a:xfrm>
            <a:off x="5067561" y="2643723"/>
            <a:ext cx="71604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60</a:t>
            </a:r>
            <a:r>
              <a:rPr lang="en-US" altLang="zh-CN" sz="1467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598801" y="3956070"/>
            <a:ext cx="71604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50</a:t>
            </a:r>
            <a:r>
              <a:rPr lang="en-US" altLang="zh-CN" sz="1467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5875281" y="5286321"/>
            <a:ext cx="71604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80</a:t>
            </a:r>
            <a:r>
              <a:rPr lang="en-US" altLang="zh-CN" sz="1467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38" name="Group 36"/>
          <p:cNvGrpSpPr>
            <a:grpSpLocks noChangeAspect="1"/>
          </p:cNvGrpSpPr>
          <p:nvPr/>
        </p:nvGrpSpPr>
        <p:grpSpPr bwMode="auto">
          <a:xfrm>
            <a:off x="7519043" y="1348584"/>
            <a:ext cx="435595" cy="376235"/>
            <a:chOff x="3321" y="1710"/>
            <a:chExt cx="1042" cy="900"/>
          </a:xfrm>
          <a:solidFill>
            <a:srgbClr val="FFB850"/>
          </a:solidFill>
        </p:grpSpPr>
        <p:sp>
          <p:nvSpPr>
            <p:cNvPr id="39" name="Freeform 37"/>
            <p:cNvSpPr>
              <a:spLocks noEditPoints="1"/>
            </p:cNvSpPr>
            <p:nvPr/>
          </p:nvSpPr>
          <p:spPr bwMode="auto">
            <a:xfrm>
              <a:off x="3321" y="1710"/>
              <a:ext cx="1042" cy="745"/>
            </a:xfrm>
            <a:custGeom>
              <a:avLst/>
              <a:gdLst>
                <a:gd name="T0" fmla="*/ 37 w 438"/>
                <a:gd name="T1" fmla="*/ 255 h 313"/>
                <a:gd name="T2" fmla="*/ 20 w 438"/>
                <a:gd name="T3" fmla="*/ 237 h 313"/>
                <a:gd name="T4" fmla="*/ 20 w 438"/>
                <a:gd name="T5" fmla="*/ 42 h 313"/>
                <a:gd name="T6" fmla="*/ 37 w 438"/>
                <a:gd name="T7" fmla="*/ 25 h 313"/>
                <a:gd name="T8" fmla="*/ 401 w 438"/>
                <a:gd name="T9" fmla="*/ 25 h 313"/>
                <a:gd name="T10" fmla="*/ 418 w 438"/>
                <a:gd name="T11" fmla="*/ 42 h 313"/>
                <a:gd name="T12" fmla="*/ 418 w 438"/>
                <a:gd name="T13" fmla="*/ 237 h 313"/>
                <a:gd name="T14" fmla="*/ 401 w 438"/>
                <a:gd name="T15" fmla="*/ 255 h 313"/>
                <a:gd name="T16" fmla="*/ 37 w 438"/>
                <a:gd name="T17" fmla="*/ 255 h 313"/>
                <a:gd name="T18" fmla="*/ 424 w 438"/>
                <a:gd name="T19" fmla="*/ 0 h 313"/>
                <a:gd name="T20" fmla="*/ 14 w 438"/>
                <a:gd name="T21" fmla="*/ 0 h 313"/>
                <a:gd name="T22" fmla="*/ 0 w 438"/>
                <a:gd name="T23" fmla="*/ 14 h 313"/>
                <a:gd name="T24" fmla="*/ 0 w 438"/>
                <a:gd name="T25" fmla="*/ 298 h 313"/>
                <a:gd name="T26" fmla="*/ 14 w 438"/>
                <a:gd name="T27" fmla="*/ 313 h 313"/>
                <a:gd name="T28" fmla="*/ 424 w 438"/>
                <a:gd name="T29" fmla="*/ 313 h 313"/>
                <a:gd name="T30" fmla="*/ 438 w 438"/>
                <a:gd name="T31" fmla="*/ 298 h 313"/>
                <a:gd name="T32" fmla="*/ 438 w 438"/>
                <a:gd name="T33" fmla="*/ 14 h 313"/>
                <a:gd name="T34" fmla="*/ 424 w 438"/>
                <a:gd name="T35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8" h="313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0" name="Rectangle 38"/>
            <p:cNvSpPr>
              <a:spLocks noChangeArrowheads="1"/>
            </p:cNvSpPr>
            <p:nvPr/>
          </p:nvSpPr>
          <p:spPr bwMode="auto"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1" name="Rectangle 40"/>
            <p:cNvSpPr>
              <a:spLocks noChangeArrowheads="1"/>
            </p:cNvSpPr>
            <p:nvPr/>
          </p:nvSpPr>
          <p:spPr bwMode="auto"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3433" y="1853"/>
              <a:ext cx="771" cy="400"/>
            </a:xfrm>
            <a:custGeom>
              <a:avLst/>
              <a:gdLst>
                <a:gd name="T0" fmla="*/ 761 w 771"/>
                <a:gd name="T1" fmla="*/ 0 h 400"/>
                <a:gd name="T2" fmla="*/ 657 w 771"/>
                <a:gd name="T3" fmla="*/ 9 h 400"/>
                <a:gd name="T4" fmla="*/ 697 w 771"/>
                <a:gd name="T5" fmla="*/ 43 h 400"/>
                <a:gd name="T6" fmla="*/ 557 w 771"/>
                <a:gd name="T7" fmla="*/ 212 h 400"/>
                <a:gd name="T8" fmla="*/ 419 w 771"/>
                <a:gd name="T9" fmla="*/ 105 h 400"/>
                <a:gd name="T10" fmla="*/ 286 w 771"/>
                <a:gd name="T11" fmla="*/ 278 h 400"/>
                <a:gd name="T12" fmla="*/ 152 w 771"/>
                <a:gd name="T13" fmla="*/ 190 h 400"/>
                <a:gd name="T14" fmla="*/ 0 w 771"/>
                <a:gd name="T15" fmla="*/ 369 h 400"/>
                <a:gd name="T16" fmla="*/ 36 w 771"/>
                <a:gd name="T17" fmla="*/ 400 h 400"/>
                <a:gd name="T18" fmla="*/ 162 w 771"/>
                <a:gd name="T19" fmla="*/ 252 h 400"/>
                <a:gd name="T20" fmla="*/ 298 w 771"/>
                <a:gd name="T21" fmla="*/ 343 h 400"/>
                <a:gd name="T22" fmla="*/ 428 w 771"/>
                <a:gd name="T23" fmla="*/ 171 h 400"/>
                <a:gd name="T24" fmla="*/ 564 w 771"/>
                <a:gd name="T25" fmla="*/ 278 h 400"/>
                <a:gd name="T26" fmla="*/ 733 w 771"/>
                <a:gd name="T27" fmla="*/ 71 h 400"/>
                <a:gd name="T28" fmla="*/ 771 w 771"/>
                <a:gd name="T29" fmla="*/ 105 h 400"/>
                <a:gd name="T30" fmla="*/ 761 w 771"/>
                <a:gd name="T3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1" h="40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43" name="Freeform 53"/>
          <p:cNvSpPr>
            <a:spLocks noEditPoints="1"/>
          </p:cNvSpPr>
          <p:nvPr/>
        </p:nvSpPr>
        <p:spPr bwMode="auto">
          <a:xfrm>
            <a:off x="7533902" y="2650328"/>
            <a:ext cx="405877" cy="405877"/>
          </a:xfrm>
          <a:custGeom>
            <a:avLst/>
            <a:gdLst>
              <a:gd name="T0" fmla="*/ 166 w 449"/>
              <a:gd name="T1" fmla="*/ 362 h 449"/>
              <a:gd name="T2" fmla="*/ 211 w 449"/>
              <a:gd name="T3" fmla="*/ 317 h 449"/>
              <a:gd name="T4" fmla="*/ 237 w 449"/>
              <a:gd name="T5" fmla="*/ 407 h 449"/>
              <a:gd name="T6" fmla="*/ 302 w 449"/>
              <a:gd name="T7" fmla="*/ 313 h 449"/>
              <a:gd name="T8" fmla="*/ 294 w 449"/>
              <a:gd name="T9" fmla="*/ 393 h 449"/>
              <a:gd name="T10" fmla="*/ 395 w 449"/>
              <a:gd name="T11" fmla="*/ 289 h 449"/>
              <a:gd name="T12" fmla="*/ 294 w 449"/>
              <a:gd name="T13" fmla="*/ 393 h 449"/>
              <a:gd name="T14" fmla="*/ 95 w 449"/>
              <a:gd name="T15" fmla="*/ 353 h 449"/>
              <a:gd name="T16" fmla="*/ 121 w 449"/>
              <a:gd name="T17" fmla="*/ 309 h 449"/>
              <a:gd name="T18" fmla="*/ 237 w 449"/>
              <a:gd name="T19" fmla="*/ 293 h 449"/>
              <a:gd name="T20" fmla="*/ 311 w 449"/>
              <a:gd name="T21" fmla="*/ 191 h 449"/>
              <a:gd name="T22" fmla="*/ 307 w 449"/>
              <a:gd name="T23" fmla="*/ 287 h 449"/>
              <a:gd name="T24" fmla="*/ 211 w 449"/>
              <a:gd name="T25" fmla="*/ 293 h 449"/>
              <a:gd name="T26" fmla="*/ 137 w 449"/>
              <a:gd name="T27" fmla="*/ 226 h 449"/>
              <a:gd name="T28" fmla="*/ 211 w 449"/>
              <a:gd name="T29" fmla="*/ 196 h 449"/>
              <a:gd name="T30" fmla="*/ 333 w 449"/>
              <a:gd name="T31" fmla="*/ 282 h 449"/>
              <a:gd name="T32" fmla="*/ 335 w 449"/>
              <a:gd name="T33" fmla="*/ 188 h 449"/>
              <a:gd name="T34" fmla="*/ 407 w 449"/>
              <a:gd name="T35" fmla="*/ 224 h 449"/>
              <a:gd name="T36" fmla="*/ 116 w 449"/>
              <a:gd name="T37" fmla="*/ 281 h 449"/>
              <a:gd name="T38" fmla="*/ 41 w 449"/>
              <a:gd name="T39" fmla="*/ 224 h 449"/>
              <a:gd name="T40" fmla="*/ 114 w 449"/>
              <a:gd name="T41" fmla="*/ 188 h 449"/>
              <a:gd name="T42" fmla="*/ 116 w 449"/>
              <a:gd name="T43" fmla="*/ 281 h 449"/>
              <a:gd name="T44" fmla="*/ 59 w 449"/>
              <a:gd name="T45" fmla="*/ 146 h 449"/>
              <a:gd name="T46" fmla="*/ 158 w 449"/>
              <a:gd name="T47" fmla="*/ 55 h 449"/>
              <a:gd name="T48" fmla="*/ 331 w 449"/>
              <a:gd name="T49" fmla="*/ 164 h 449"/>
              <a:gd name="T50" fmla="*/ 390 w 449"/>
              <a:gd name="T51" fmla="*/ 147 h 449"/>
              <a:gd name="T52" fmla="*/ 211 w 449"/>
              <a:gd name="T53" fmla="*/ 171 h 449"/>
              <a:gd name="T54" fmla="*/ 210 w 449"/>
              <a:gd name="T55" fmla="*/ 43 h 449"/>
              <a:gd name="T56" fmla="*/ 211 w 449"/>
              <a:gd name="T57" fmla="*/ 171 h 449"/>
              <a:gd name="T58" fmla="*/ 237 w 449"/>
              <a:gd name="T59" fmla="*/ 43 h 449"/>
              <a:gd name="T60" fmla="*/ 308 w 449"/>
              <a:gd name="T61" fmla="*/ 167 h 449"/>
              <a:gd name="T62" fmla="*/ 225 w 449"/>
              <a:gd name="T63" fmla="*/ 0 h 449"/>
              <a:gd name="T64" fmla="*/ 225 w 449"/>
              <a:gd name="T65" fmla="*/ 449 h 449"/>
              <a:gd name="T66" fmla="*/ 225 w 449"/>
              <a:gd name="T67" fmla="*/ 0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9" h="449">
                <a:moveTo>
                  <a:pt x="211" y="407"/>
                </a:moveTo>
                <a:cubicBezTo>
                  <a:pt x="192" y="407"/>
                  <a:pt x="176" y="387"/>
                  <a:pt x="166" y="362"/>
                </a:cubicBezTo>
                <a:cubicBezTo>
                  <a:pt x="158" y="347"/>
                  <a:pt x="151" y="331"/>
                  <a:pt x="147" y="313"/>
                </a:cubicBezTo>
                <a:cubicBezTo>
                  <a:pt x="168" y="315"/>
                  <a:pt x="189" y="317"/>
                  <a:pt x="211" y="317"/>
                </a:cubicBezTo>
                <a:cubicBezTo>
                  <a:pt x="211" y="407"/>
                  <a:pt x="211" y="407"/>
                  <a:pt x="211" y="407"/>
                </a:cubicBezTo>
                <a:moveTo>
                  <a:pt x="237" y="407"/>
                </a:moveTo>
                <a:cubicBezTo>
                  <a:pt x="237" y="317"/>
                  <a:pt x="237" y="317"/>
                  <a:pt x="237" y="317"/>
                </a:cubicBezTo>
                <a:cubicBezTo>
                  <a:pt x="259" y="317"/>
                  <a:pt x="280" y="315"/>
                  <a:pt x="302" y="313"/>
                </a:cubicBezTo>
                <a:cubicBezTo>
                  <a:pt x="293" y="344"/>
                  <a:pt x="273" y="407"/>
                  <a:pt x="237" y="407"/>
                </a:cubicBezTo>
                <a:moveTo>
                  <a:pt x="294" y="393"/>
                </a:moveTo>
                <a:cubicBezTo>
                  <a:pt x="311" y="370"/>
                  <a:pt x="320" y="343"/>
                  <a:pt x="328" y="310"/>
                </a:cubicBezTo>
                <a:cubicBezTo>
                  <a:pt x="354" y="304"/>
                  <a:pt x="377" y="297"/>
                  <a:pt x="395" y="289"/>
                </a:cubicBezTo>
                <a:cubicBezTo>
                  <a:pt x="386" y="313"/>
                  <a:pt x="373" y="335"/>
                  <a:pt x="354" y="353"/>
                </a:cubicBezTo>
                <a:cubicBezTo>
                  <a:pt x="337" y="371"/>
                  <a:pt x="315" y="384"/>
                  <a:pt x="294" y="393"/>
                </a:cubicBezTo>
                <a:moveTo>
                  <a:pt x="154" y="393"/>
                </a:moveTo>
                <a:cubicBezTo>
                  <a:pt x="133" y="384"/>
                  <a:pt x="112" y="371"/>
                  <a:pt x="95" y="353"/>
                </a:cubicBezTo>
                <a:cubicBezTo>
                  <a:pt x="75" y="335"/>
                  <a:pt x="62" y="312"/>
                  <a:pt x="52" y="286"/>
                </a:cubicBezTo>
                <a:cubicBezTo>
                  <a:pt x="68" y="295"/>
                  <a:pt x="93" y="303"/>
                  <a:pt x="121" y="309"/>
                </a:cubicBezTo>
                <a:cubicBezTo>
                  <a:pt x="128" y="342"/>
                  <a:pt x="138" y="371"/>
                  <a:pt x="154" y="393"/>
                </a:cubicBezTo>
                <a:moveTo>
                  <a:pt x="237" y="293"/>
                </a:moveTo>
                <a:cubicBezTo>
                  <a:pt x="237" y="196"/>
                  <a:pt x="237" y="196"/>
                  <a:pt x="237" y="196"/>
                </a:cubicBezTo>
                <a:cubicBezTo>
                  <a:pt x="263" y="195"/>
                  <a:pt x="287" y="193"/>
                  <a:pt x="311" y="191"/>
                </a:cubicBezTo>
                <a:cubicBezTo>
                  <a:pt x="311" y="203"/>
                  <a:pt x="311" y="214"/>
                  <a:pt x="311" y="226"/>
                </a:cubicBezTo>
                <a:cubicBezTo>
                  <a:pt x="311" y="247"/>
                  <a:pt x="311" y="268"/>
                  <a:pt x="307" y="287"/>
                </a:cubicBezTo>
                <a:cubicBezTo>
                  <a:pt x="284" y="290"/>
                  <a:pt x="261" y="292"/>
                  <a:pt x="237" y="293"/>
                </a:cubicBezTo>
                <a:moveTo>
                  <a:pt x="211" y="293"/>
                </a:moveTo>
                <a:cubicBezTo>
                  <a:pt x="187" y="292"/>
                  <a:pt x="165" y="290"/>
                  <a:pt x="141" y="286"/>
                </a:cubicBezTo>
                <a:cubicBezTo>
                  <a:pt x="138" y="268"/>
                  <a:pt x="137" y="246"/>
                  <a:pt x="137" y="226"/>
                </a:cubicBezTo>
                <a:cubicBezTo>
                  <a:pt x="137" y="214"/>
                  <a:pt x="138" y="203"/>
                  <a:pt x="138" y="191"/>
                </a:cubicBezTo>
                <a:cubicBezTo>
                  <a:pt x="161" y="193"/>
                  <a:pt x="186" y="195"/>
                  <a:pt x="211" y="196"/>
                </a:cubicBezTo>
                <a:cubicBezTo>
                  <a:pt x="211" y="293"/>
                  <a:pt x="211" y="293"/>
                  <a:pt x="211" y="293"/>
                </a:cubicBezTo>
                <a:moveTo>
                  <a:pt x="333" y="282"/>
                </a:moveTo>
                <a:cubicBezTo>
                  <a:pt x="335" y="265"/>
                  <a:pt x="336" y="245"/>
                  <a:pt x="336" y="226"/>
                </a:cubicBezTo>
                <a:cubicBezTo>
                  <a:pt x="336" y="212"/>
                  <a:pt x="336" y="201"/>
                  <a:pt x="335" y="188"/>
                </a:cubicBezTo>
                <a:cubicBezTo>
                  <a:pt x="363" y="185"/>
                  <a:pt x="386" y="177"/>
                  <a:pt x="399" y="171"/>
                </a:cubicBezTo>
                <a:cubicBezTo>
                  <a:pt x="405" y="188"/>
                  <a:pt x="407" y="207"/>
                  <a:pt x="407" y="224"/>
                </a:cubicBezTo>
                <a:cubicBezTo>
                  <a:pt x="407" y="254"/>
                  <a:pt x="405" y="270"/>
                  <a:pt x="333" y="282"/>
                </a:cubicBezTo>
                <a:moveTo>
                  <a:pt x="116" y="281"/>
                </a:moveTo>
                <a:cubicBezTo>
                  <a:pt x="75" y="274"/>
                  <a:pt x="52" y="260"/>
                  <a:pt x="43" y="250"/>
                </a:cubicBezTo>
                <a:cubicBezTo>
                  <a:pt x="41" y="242"/>
                  <a:pt x="41" y="233"/>
                  <a:pt x="41" y="224"/>
                </a:cubicBezTo>
                <a:cubicBezTo>
                  <a:pt x="41" y="206"/>
                  <a:pt x="44" y="187"/>
                  <a:pt x="49" y="171"/>
                </a:cubicBezTo>
                <a:cubicBezTo>
                  <a:pt x="64" y="177"/>
                  <a:pt x="82" y="182"/>
                  <a:pt x="114" y="188"/>
                </a:cubicBezTo>
                <a:cubicBezTo>
                  <a:pt x="113" y="201"/>
                  <a:pt x="112" y="212"/>
                  <a:pt x="112" y="226"/>
                </a:cubicBezTo>
                <a:cubicBezTo>
                  <a:pt x="112" y="245"/>
                  <a:pt x="113" y="264"/>
                  <a:pt x="116" y="281"/>
                </a:cubicBezTo>
                <a:moveTo>
                  <a:pt x="117" y="164"/>
                </a:moveTo>
                <a:cubicBezTo>
                  <a:pt x="76" y="153"/>
                  <a:pt x="65" y="152"/>
                  <a:pt x="59" y="146"/>
                </a:cubicBezTo>
                <a:cubicBezTo>
                  <a:pt x="68" y="128"/>
                  <a:pt x="79" y="110"/>
                  <a:pt x="95" y="96"/>
                </a:cubicBezTo>
                <a:cubicBezTo>
                  <a:pt x="114" y="76"/>
                  <a:pt x="135" y="66"/>
                  <a:pt x="158" y="55"/>
                </a:cubicBezTo>
                <a:cubicBezTo>
                  <a:pt x="138" y="83"/>
                  <a:pt x="124" y="119"/>
                  <a:pt x="117" y="164"/>
                </a:cubicBezTo>
                <a:moveTo>
                  <a:pt x="331" y="164"/>
                </a:moveTo>
                <a:cubicBezTo>
                  <a:pt x="324" y="119"/>
                  <a:pt x="311" y="81"/>
                  <a:pt x="291" y="54"/>
                </a:cubicBezTo>
                <a:cubicBezTo>
                  <a:pt x="333" y="69"/>
                  <a:pt x="370" y="104"/>
                  <a:pt x="390" y="147"/>
                </a:cubicBezTo>
                <a:cubicBezTo>
                  <a:pt x="384" y="151"/>
                  <a:pt x="369" y="157"/>
                  <a:pt x="331" y="164"/>
                </a:cubicBezTo>
                <a:moveTo>
                  <a:pt x="211" y="171"/>
                </a:moveTo>
                <a:cubicBezTo>
                  <a:pt x="187" y="171"/>
                  <a:pt x="164" y="169"/>
                  <a:pt x="141" y="167"/>
                </a:cubicBezTo>
                <a:cubicBezTo>
                  <a:pt x="152" y="104"/>
                  <a:pt x="178" y="55"/>
                  <a:pt x="210" y="43"/>
                </a:cubicBezTo>
                <a:cubicBezTo>
                  <a:pt x="210" y="43"/>
                  <a:pt x="211" y="43"/>
                  <a:pt x="211" y="43"/>
                </a:cubicBezTo>
                <a:cubicBezTo>
                  <a:pt x="211" y="171"/>
                  <a:pt x="211" y="171"/>
                  <a:pt x="211" y="171"/>
                </a:cubicBezTo>
                <a:moveTo>
                  <a:pt x="237" y="171"/>
                </a:moveTo>
                <a:cubicBezTo>
                  <a:pt x="237" y="43"/>
                  <a:pt x="237" y="43"/>
                  <a:pt x="237" y="43"/>
                </a:cubicBezTo>
                <a:cubicBezTo>
                  <a:pt x="242" y="43"/>
                  <a:pt x="249" y="48"/>
                  <a:pt x="255" y="52"/>
                </a:cubicBezTo>
                <a:cubicBezTo>
                  <a:pt x="279" y="74"/>
                  <a:pt x="299" y="117"/>
                  <a:pt x="308" y="167"/>
                </a:cubicBezTo>
                <a:cubicBezTo>
                  <a:pt x="284" y="169"/>
                  <a:pt x="261" y="171"/>
                  <a:pt x="237" y="171"/>
                </a:cubicBezTo>
                <a:moveTo>
                  <a:pt x="225" y="0"/>
                </a:moveTo>
                <a:cubicBezTo>
                  <a:pt x="100" y="0"/>
                  <a:pt x="0" y="100"/>
                  <a:pt x="0" y="224"/>
                </a:cubicBezTo>
                <a:cubicBezTo>
                  <a:pt x="0" y="349"/>
                  <a:pt x="100" y="449"/>
                  <a:pt x="225" y="449"/>
                </a:cubicBezTo>
                <a:cubicBezTo>
                  <a:pt x="350" y="449"/>
                  <a:pt x="449" y="349"/>
                  <a:pt x="449" y="224"/>
                </a:cubicBezTo>
                <a:cubicBezTo>
                  <a:pt x="449" y="100"/>
                  <a:pt x="350" y="0"/>
                  <a:pt x="225" y="0"/>
                </a:cubicBezTo>
              </a:path>
            </a:pathLst>
          </a:custGeom>
          <a:solidFill>
            <a:srgbClr val="01AC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srgbClr val="FFB850"/>
              </a:solidFill>
            </a:endParaRPr>
          </a:p>
        </p:txBody>
      </p:sp>
      <p:grpSp>
        <p:nvGrpSpPr>
          <p:cNvPr id="44" name="Group 46"/>
          <p:cNvGrpSpPr>
            <a:grpSpLocks noChangeAspect="1"/>
          </p:cNvGrpSpPr>
          <p:nvPr/>
        </p:nvGrpSpPr>
        <p:grpSpPr bwMode="auto">
          <a:xfrm>
            <a:off x="7480145" y="4010911"/>
            <a:ext cx="513393" cy="317847"/>
            <a:chOff x="3098" y="1701"/>
            <a:chExt cx="1486" cy="920"/>
          </a:xfrm>
          <a:solidFill>
            <a:srgbClr val="E87071"/>
          </a:solidFill>
        </p:grpSpPr>
        <p:sp>
          <p:nvSpPr>
            <p:cNvPr id="45" name="Freeform 47"/>
            <p:cNvSpPr>
              <a:spLocks/>
            </p:cNvSpPr>
            <p:nvPr/>
          </p:nvSpPr>
          <p:spPr bwMode="auto">
            <a:xfrm>
              <a:off x="3468" y="1701"/>
              <a:ext cx="746" cy="920"/>
            </a:xfrm>
            <a:custGeom>
              <a:avLst/>
              <a:gdLst>
                <a:gd name="T0" fmla="*/ 157 w 314"/>
                <a:gd name="T1" fmla="*/ 0 h 386"/>
                <a:gd name="T2" fmla="*/ 68 w 314"/>
                <a:gd name="T3" fmla="*/ 89 h 386"/>
                <a:gd name="T4" fmla="*/ 127 w 314"/>
                <a:gd name="T5" fmla="*/ 172 h 386"/>
                <a:gd name="T6" fmla="*/ 103 w 314"/>
                <a:gd name="T7" fmla="*/ 172 h 386"/>
                <a:gd name="T8" fmla="*/ 16 w 314"/>
                <a:gd name="T9" fmla="*/ 320 h 386"/>
                <a:gd name="T10" fmla="*/ 28 w 314"/>
                <a:gd name="T11" fmla="*/ 386 h 386"/>
                <a:gd name="T12" fmla="*/ 132 w 314"/>
                <a:gd name="T13" fmla="*/ 386 h 386"/>
                <a:gd name="T14" fmla="*/ 154 w 314"/>
                <a:gd name="T15" fmla="*/ 203 h 386"/>
                <a:gd name="T16" fmla="*/ 132 w 314"/>
                <a:gd name="T17" fmla="*/ 180 h 386"/>
                <a:gd name="T18" fmla="*/ 182 w 314"/>
                <a:gd name="T19" fmla="*/ 180 h 386"/>
                <a:gd name="T20" fmla="*/ 160 w 314"/>
                <a:gd name="T21" fmla="*/ 203 h 386"/>
                <a:gd name="T22" fmla="*/ 182 w 314"/>
                <a:gd name="T23" fmla="*/ 386 h 386"/>
                <a:gd name="T24" fmla="*/ 286 w 314"/>
                <a:gd name="T25" fmla="*/ 386 h 386"/>
                <a:gd name="T26" fmla="*/ 298 w 314"/>
                <a:gd name="T27" fmla="*/ 320 h 386"/>
                <a:gd name="T28" fmla="*/ 211 w 314"/>
                <a:gd name="T29" fmla="*/ 172 h 386"/>
                <a:gd name="T30" fmla="*/ 187 w 314"/>
                <a:gd name="T31" fmla="*/ 172 h 386"/>
                <a:gd name="T32" fmla="*/ 246 w 314"/>
                <a:gd name="T33" fmla="*/ 89 h 386"/>
                <a:gd name="T34" fmla="*/ 157 w 314"/>
                <a:gd name="T35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4" h="386">
                  <a:moveTo>
                    <a:pt x="157" y="0"/>
                  </a:moveTo>
                  <a:cubicBezTo>
                    <a:pt x="108" y="0"/>
                    <a:pt x="68" y="40"/>
                    <a:pt x="68" y="89"/>
                  </a:cubicBezTo>
                  <a:cubicBezTo>
                    <a:pt x="68" y="127"/>
                    <a:pt x="93" y="160"/>
                    <a:pt x="127" y="172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55" y="172"/>
                    <a:pt x="26" y="291"/>
                    <a:pt x="16" y="320"/>
                  </a:cubicBezTo>
                  <a:cubicBezTo>
                    <a:pt x="0" y="363"/>
                    <a:pt x="28" y="386"/>
                    <a:pt x="28" y="386"/>
                  </a:cubicBezTo>
                  <a:cubicBezTo>
                    <a:pt x="132" y="386"/>
                    <a:pt x="132" y="386"/>
                    <a:pt x="132" y="386"/>
                  </a:cubicBezTo>
                  <a:cubicBezTo>
                    <a:pt x="154" y="203"/>
                    <a:pt x="154" y="203"/>
                    <a:pt x="154" y="203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82" y="180"/>
                    <a:pt x="182" y="180"/>
                    <a:pt x="182" y="180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82" y="386"/>
                    <a:pt x="182" y="386"/>
                    <a:pt x="182" y="386"/>
                  </a:cubicBezTo>
                  <a:cubicBezTo>
                    <a:pt x="286" y="386"/>
                    <a:pt x="286" y="386"/>
                    <a:pt x="286" y="386"/>
                  </a:cubicBezTo>
                  <a:cubicBezTo>
                    <a:pt x="286" y="386"/>
                    <a:pt x="314" y="363"/>
                    <a:pt x="298" y="320"/>
                  </a:cubicBezTo>
                  <a:cubicBezTo>
                    <a:pt x="288" y="291"/>
                    <a:pt x="259" y="172"/>
                    <a:pt x="211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221" y="160"/>
                    <a:pt x="246" y="127"/>
                    <a:pt x="246" y="89"/>
                  </a:cubicBezTo>
                  <a:cubicBezTo>
                    <a:pt x="246" y="40"/>
                    <a:pt x="206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6" name="Freeform 48"/>
            <p:cNvSpPr>
              <a:spLocks/>
            </p:cNvSpPr>
            <p:nvPr/>
          </p:nvSpPr>
          <p:spPr bwMode="auto">
            <a:xfrm>
              <a:off x="3098" y="1871"/>
              <a:ext cx="475" cy="750"/>
            </a:xfrm>
            <a:custGeom>
              <a:avLst/>
              <a:gdLst>
                <a:gd name="T0" fmla="*/ 128 w 200"/>
                <a:gd name="T1" fmla="*/ 0 h 315"/>
                <a:gd name="T2" fmla="*/ 55 w 200"/>
                <a:gd name="T3" fmla="*/ 73 h 315"/>
                <a:gd name="T4" fmla="*/ 103 w 200"/>
                <a:gd name="T5" fmla="*/ 141 h 315"/>
                <a:gd name="T6" fmla="*/ 84 w 200"/>
                <a:gd name="T7" fmla="*/ 141 h 315"/>
                <a:gd name="T8" fmla="*/ 13 w 200"/>
                <a:gd name="T9" fmla="*/ 261 h 315"/>
                <a:gd name="T10" fmla="*/ 23 w 200"/>
                <a:gd name="T11" fmla="*/ 315 h 315"/>
                <a:gd name="T12" fmla="*/ 108 w 200"/>
                <a:gd name="T13" fmla="*/ 315 h 315"/>
                <a:gd name="T14" fmla="*/ 126 w 200"/>
                <a:gd name="T15" fmla="*/ 166 h 315"/>
                <a:gd name="T16" fmla="*/ 107 w 200"/>
                <a:gd name="T17" fmla="*/ 147 h 315"/>
                <a:gd name="T18" fmla="*/ 149 w 200"/>
                <a:gd name="T19" fmla="*/ 147 h 315"/>
                <a:gd name="T20" fmla="*/ 130 w 200"/>
                <a:gd name="T21" fmla="*/ 166 h 315"/>
                <a:gd name="T22" fmla="*/ 148 w 200"/>
                <a:gd name="T23" fmla="*/ 315 h 315"/>
                <a:gd name="T24" fmla="*/ 168 w 200"/>
                <a:gd name="T25" fmla="*/ 315 h 315"/>
                <a:gd name="T26" fmla="*/ 161 w 200"/>
                <a:gd name="T27" fmla="*/ 245 h 315"/>
                <a:gd name="T28" fmla="*/ 166 w 200"/>
                <a:gd name="T29" fmla="*/ 228 h 315"/>
                <a:gd name="T30" fmla="*/ 194 w 200"/>
                <a:gd name="T31" fmla="*/ 152 h 315"/>
                <a:gd name="T32" fmla="*/ 172 w 200"/>
                <a:gd name="T33" fmla="*/ 141 h 315"/>
                <a:gd name="T34" fmla="*/ 152 w 200"/>
                <a:gd name="T35" fmla="*/ 141 h 315"/>
                <a:gd name="T36" fmla="*/ 200 w 200"/>
                <a:gd name="T37" fmla="*/ 73 h 315"/>
                <a:gd name="T38" fmla="*/ 128 w 200"/>
                <a:gd name="T3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0" h="315">
                  <a:moveTo>
                    <a:pt x="128" y="0"/>
                  </a:moveTo>
                  <a:cubicBezTo>
                    <a:pt x="88" y="0"/>
                    <a:pt x="55" y="33"/>
                    <a:pt x="55" y="73"/>
                  </a:cubicBezTo>
                  <a:cubicBezTo>
                    <a:pt x="55" y="104"/>
                    <a:pt x="76" y="131"/>
                    <a:pt x="10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45" y="141"/>
                    <a:pt x="21" y="238"/>
                    <a:pt x="13" y="261"/>
                  </a:cubicBezTo>
                  <a:cubicBezTo>
                    <a:pt x="0" y="296"/>
                    <a:pt x="23" y="315"/>
                    <a:pt x="23" y="315"/>
                  </a:cubicBezTo>
                  <a:cubicBezTo>
                    <a:pt x="108" y="315"/>
                    <a:pt x="108" y="315"/>
                    <a:pt x="108" y="315"/>
                  </a:cubicBezTo>
                  <a:cubicBezTo>
                    <a:pt x="126" y="166"/>
                    <a:pt x="126" y="166"/>
                    <a:pt x="126" y="166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48" y="315"/>
                    <a:pt x="148" y="315"/>
                    <a:pt x="148" y="315"/>
                  </a:cubicBezTo>
                  <a:cubicBezTo>
                    <a:pt x="168" y="315"/>
                    <a:pt x="168" y="315"/>
                    <a:pt x="168" y="315"/>
                  </a:cubicBezTo>
                  <a:cubicBezTo>
                    <a:pt x="160" y="303"/>
                    <a:pt x="149" y="279"/>
                    <a:pt x="161" y="245"/>
                  </a:cubicBezTo>
                  <a:cubicBezTo>
                    <a:pt x="162" y="241"/>
                    <a:pt x="164" y="235"/>
                    <a:pt x="166" y="228"/>
                  </a:cubicBezTo>
                  <a:cubicBezTo>
                    <a:pt x="173" y="207"/>
                    <a:pt x="182" y="178"/>
                    <a:pt x="194" y="152"/>
                  </a:cubicBezTo>
                  <a:cubicBezTo>
                    <a:pt x="188" y="145"/>
                    <a:pt x="180" y="141"/>
                    <a:pt x="172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80" y="131"/>
                    <a:pt x="200" y="104"/>
                    <a:pt x="200" y="73"/>
                  </a:cubicBezTo>
                  <a:cubicBezTo>
                    <a:pt x="200" y="33"/>
                    <a:pt x="168" y="0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47" name="Freeform 49"/>
            <p:cNvSpPr>
              <a:spLocks/>
            </p:cNvSpPr>
            <p:nvPr/>
          </p:nvSpPr>
          <p:spPr bwMode="auto">
            <a:xfrm>
              <a:off x="4110" y="1871"/>
              <a:ext cx="474" cy="750"/>
            </a:xfrm>
            <a:custGeom>
              <a:avLst/>
              <a:gdLst>
                <a:gd name="T0" fmla="*/ 72 w 200"/>
                <a:gd name="T1" fmla="*/ 0 h 315"/>
                <a:gd name="T2" fmla="*/ 0 w 200"/>
                <a:gd name="T3" fmla="*/ 73 h 315"/>
                <a:gd name="T4" fmla="*/ 48 w 200"/>
                <a:gd name="T5" fmla="*/ 141 h 315"/>
                <a:gd name="T6" fmla="*/ 28 w 200"/>
                <a:gd name="T7" fmla="*/ 141 h 315"/>
                <a:gd name="T8" fmla="*/ 6 w 200"/>
                <a:gd name="T9" fmla="*/ 152 h 315"/>
                <a:gd name="T10" fmla="*/ 34 w 200"/>
                <a:gd name="T11" fmla="*/ 228 h 315"/>
                <a:gd name="T12" fmla="*/ 39 w 200"/>
                <a:gd name="T13" fmla="*/ 245 h 315"/>
                <a:gd name="T14" fmla="*/ 32 w 200"/>
                <a:gd name="T15" fmla="*/ 315 h 315"/>
                <a:gd name="T16" fmla="*/ 52 w 200"/>
                <a:gd name="T17" fmla="*/ 315 h 315"/>
                <a:gd name="T18" fmla="*/ 70 w 200"/>
                <a:gd name="T19" fmla="*/ 166 h 315"/>
                <a:gd name="T20" fmla="*/ 52 w 200"/>
                <a:gd name="T21" fmla="*/ 147 h 315"/>
                <a:gd name="T22" fmla="*/ 93 w 200"/>
                <a:gd name="T23" fmla="*/ 147 h 315"/>
                <a:gd name="T24" fmla="*/ 74 w 200"/>
                <a:gd name="T25" fmla="*/ 166 h 315"/>
                <a:gd name="T26" fmla="*/ 92 w 200"/>
                <a:gd name="T27" fmla="*/ 315 h 315"/>
                <a:gd name="T28" fmla="*/ 178 w 200"/>
                <a:gd name="T29" fmla="*/ 315 h 315"/>
                <a:gd name="T30" fmla="*/ 187 w 200"/>
                <a:gd name="T31" fmla="*/ 261 h 315"/>
                <a:gd name="T32" fmla="*/ 116 w 200"/>
                <a:gd name="T33" fmla="*/ 141 h 315"/>
                <a:gd name="T34" fmla="*/ 97 w 200"/>
                <a:gd name="T35" fmla="*/ 141 h 315"/>
                <a:gd name="T36" fmla="*/ 145 w 200"/>
                <a:gd name="T37" fmla="*/ 73 h 315"/>
                <a:gd name="T38" fmla="*/ 72 w 200"/>
                <a:gd name="T3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0" h="315">
                  <a:moveTo>
                    <a:pt x="72" y="0"/>
                  </a:moveTo>
                  <a:cubicBezTo>
                    <a:pt x="32" y="0"/>
                    <a:pt x="0" y="33"/>
                    <a:pt x="0" y="73"/>
                  </a:cubicBezTo>
                  <a:cubicBezTo>
                    <a:pt x="0" y="104"/>
                    <a:pt x="20" y="131"/>
                    <a:pt x="48" y="141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0" y="141"/>
                    <a:pt x="13" y="145"/>
                    <a:pt x="6" y="152"/>
                  </a:cubicBezTo>
                  <a:cubicBezTo>
                    <a:pt x="18" y="178"/>
                    <a:pt x="27" y="207"/>
                    <a:pt x="34" y="228"/>
                  </a:cubicBezTo>
                  <a:cubicBezTo>
                    <a:pt x="36" y="235"/>
                    <a:pt x="38" y="241"/>
                    <a:pt x="39" y="245"/>
                  </a:cubicBezTo>
                  <a:cubicBezTo>
                    <a:pt x="52" y="279"/>
                    <a:pt x="40" y="303"/>
                    <a:pt x="32" y="315"/>
                  </a:cubicBezTo>
                  <a:cubicBezTo>
                    <a:pt x="52" y="315"/>
                    <a:pt x="52" y="315"/>
                    <a:pt x="52" y="315"/>
                  </a:cubicBezTo>
                  <a:cubicBezTo>
                    <a:pt x="70" y="166"/>
                    <a:pt x="70" y="166"/>
                    <a:pt x="70" y="166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92" y="315"/>
                    <a:pt x="92" y="315"/>
                    <a:pt x="92" y="315"/>
                  </a:cubicBezTo>
                  <a:cubicBezTo>
                    <a:pt x="178" y="315"/>
                    <a:pt x="178" y="315"/>
                    <a:pt x="178" y="315"/>
                  </a:cubicBezTo>
                  <a:cubicBezTo>
                    <a:pt x="178" y="315"/>
                    <a:pt x="200" y="296"/>
                    <a:pt x="187" y="261"/>
                  </a:cubicBezTo>
                  <a:cubicBezTo>
                    <a:pt x="179" y="238"/>
                    <a:pt x="156" y="141"/>
                    <a:pt x="116" y="141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125" y="131"/>
                    <a:pt x="145" y="104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48" name="Freeform 57"/>
          <p:cNvSpPr>
            <a:spLocks noEditPoints="1"/>
          </p:cNvSpPr>
          <p:nvPr/>
        </p:nvSpPr>
        <p:spPr bwMode="auto">
          <a:xfrm>
            <a:off x="7539602" y="5288782"/>
            <a:ext cx="394477" cy="395236"/>
          </a:xfrm>
          <a:custGeom>
            <a:avLst/>
            <a:gdLst>
              <a:gd name="T0" fmla="*/ 145 w 437"/>
              <a:gd name="T1" fmla="*/ 119 h 437"/>
              <a:gd name="T2" fmla="*/ 126 w 437"/>
              <a:gd name="T3" fmla="*/ 159 h 437"/>
              <a:gd name="T4" fmla="*/ 197 w 437"/>
              <a:gd name="T5" fmla="*/ 237 h 437"/>
              <a:gd name="T6" fmla="*/ 214 w 437"/>
              <a:gd name="T7" fmla="*/ 245 h 437"/>
              <a:gd name="T8" fmla="*/ 276 w 437"/>
              <a:gd name="T9" fmla="*/ 245 h 437"/>
              <a:gd name="T10" fmla="*/ 276 w 437"/>
              <a:gd name="T11" fmla="*/ 196 h 437"/>
              <a:gd name="T12" fmla="*/ 225 w 437"/>
              <a:gd name="T13" fmla="*/ 196 h 437"/>
              <a:gd name="T14" fmla="*/ 161 w 437"/>
              <a:gd name="T15" fmla="*/ 126 h 437"/>
              <a:gd name="T16" fmla="*/ 145 w 437"/>
              <a:gd name="T17" fmla="*/ 119 h 437"/>
              <a:gd name="T18" fmla="*/ 219 w 437"/>
              <a:gd name="T19" fmla="*/ 388 h 437"/>
              <a:gd name="T20" fmla="*/ 48 w 437"/>
              <a:gd name="T21" fmla="*/ 218 h 437"/>
              <a:gd name="T22" fmla="*/ 219 w 437"/>
              <a:gd name="T23" fmla="*/ 48 h 437"/>
              <a:gd name="T24" fmla="*/ 388 w 437"/>
              <a:gd name="T25" fmla="*/ 218 h 437"/>
              <a:gd name="T26" fmla="*/ 219 w 437"/>
              <a:gd name="T27" fmla="*/ 388 h 437"/>
              <a:gd name="T28" fmla="*/ 219 w 437"/>
              <a:gd name="T29" fmla="*/ 0 h 437"/>
              <a:gd name="T30" fmla="*/ 0 w 437"/>
              <a:gd name="T31" fmla="*/ 218 h 437"/>
              <a:gd name="T32" fmla="*/ 219 w 437"/>
              <a:gd name="T33" fmla="*/ 437 h 437"/>
              <a:gd name="T34" fmla="*/ 437 w 437"/>
              <a:gd name="T35" fmla="*/ 218 h 437"/>
              <a:gd name="T36" fmla="*/ 219 w 437"/>
              <a:gd name="T37" fmla="*/ 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7" h="437">
                <a:moveTo>
                  <a:pt x="145" y="119"/>
                </a:moveTo>
                <a:cubicBezTo>
                  <a:pt x="127" y="119"/>
                  <a:pt x="110" y="142"/>
                  <a:pt x="126" y="159"/>
                </a:cubicBezTo>
                <a:cubicBezTo>
                  <a:pt x="197" y="237"/>
                  <a:pt x="197" y="237"/>
                  <a:pt x="197" y="237"/>
                </a:cubicBezTo>
                <a:cubicBezTo>
                  <a:pt x="201" y="242"/>
                  <a:pt x="207" y="245"/>
                  <a:pt x="214" y="245"/>
                </a:cubicBezTo>
                <a:cubicBezTo>
                  <a:pt x="276" y="245"/>
                  <a:pt x="276" y="245"/>
                  <a:pt x="276" y="245"/>
                </a:cubicBezTo>
                <a:cubicBezTo>
                  <a:pt x="306" y="245"/>
                  <a:pt x="309" y="196"/>
                  <a:pt x="276" y="196"/>
                </a:cubicBezTo>
                <a:cubicBezTo>
                  <a:pt x="225" y="196"/>
                  <a:pt x="225" y="196"/>
                  <a:pt x="225" y="19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56" y="121"/>
                  <a:pt x="151" y="119"/>
                  <a:pt x="145" y="119"/>
                </a:cubicBezTo>
                <a:moveTo>
                  <a:pt x="219" y="388"/>
                </a:moveTo>
                <a:cubicBezTo>
                  <a:pt x="124" y="388"/>
                  <a:pt x="48" y="312"/>
                  <a:pt x="48" y="218"/>
                </a:cubicBezTo>
                <a:cubicBezTo>
                  <a:pt x="48" y="124"/>
                  <a:pt x="124" y="48"/>
                  <a:pt x="219" y="48"/>
                </a:cubicBezTo>
                <a:cubicBezTo>
                  <a:pt x="313" y="48"/>
                  <a:pt x="388" y="124"/>
                  <a:pt x="388" y="218"/>
                </a:cubicBezTo>
                <a:cubicBezTo>
                  <a:pt x="388" y="312"/>
                  <a:pt x="313" y="388"/>
                  <a:pt x="219" y="388"/>
                </a:cubicBezTo>
                <a:moveTo>
                  <a:pt x="219" y="0"/>
                </a:moveTo>
                <a:cubicBezTo>
                  <a:pt x="98" y="0"/>
                  <a:pt x="0" y="97"/>
                  <a:pt x="0" y="218"/>
                </a:cubicBezTo>
                <a:cubicBezTo>
                  <a:pt x="0" y="339"/>
                  <a:pt x="98" y="437"/>
                  <a:pt x="219" y="437"/>
                </a:cubicBezTo>
                <a:cubicBezTo>
                  <a:pt x="339" y="437"/>
                  <a:pt x="437" y="339"/>
                  <a:pt x="437" y="218"/>
                </a:cubicBezTo>
                <a:cubicBezTo>
                  <a:pt x="437" y="97"/>
                  <a:pt x="339" y="0"/>
                  <a:pt x="219" y="0"/>
                </a:cubicBezTo>
              </a:path>
            </a:pathLst>
          </a:custGeom>
          <a:solidFill>
            <a:srgbClr val="663A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/>
          </a:p>
        </p:txBody>
      </p:sp>
      <p:grpSp>
        <p:nvGrpSpPr>
          <p:cNvPr id="49" name="组合 48"/>
          <p:cNvGrpSpPr/>
          <p:nvPr/>
        </p:nvGrpSpPr>
        <p:grpSpPr>
          <a:xfrm>
            <a:off x="8025803" y="5128801"/>
            <a:ext cx="2210997" cy="705071"/>
            <a:chOff x="3040856" y="3532285"/>
            <a:chExt cx="2210997" cy="705070"/>
          </a:xfrm>
        </p:grpSpPr>
        <p:sp>
          <p:nvSpPr>
            <p:cNvPr id="50" name="文本框 49"/>
            <p:cNvSpPr txBox="1"/>
            <p:nvPr/>
          </p:nvSpPr>
          <p:spPr>
            <a:xfrm>
              <a:off x="3040856" y="3532285"/>
              <a:ext cx="1780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059192" y="3816599"/>
              <a:ext cx="2192661" cy="420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025803" y="3799534"/>
            <a:ext cx="2210997" cy="705071"/>
            <a:chOff x="3040856" y="3532285"/>
            <a:chExt cx="2210997" cy="705070"/>
          </a:xfrm>
        </p:grpSpPr>
        <p:sp>
          <p:nvSpPr>
            <p:cNvPr id="53" name="文本框 52"/>
            <p:cNvSpPr txBox="1"/>
            <p:nvPr/>
          </p:nvSpPr>
          <p:spPr>
            <a:xfrm>
              <a:off x="3040856" y="3532285"/>
              <a:ext cx="1780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059192" y="3816599"/>
              <a:ext cx="2192661" cy="420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55" name="组合 54"/>
          <p:cNvGrpSpPr/>
          <p:nvPr/>
        </p:nvGrpSpPr>
        <p:grpSpPr>
          <a:xfrm>
            <a:off x="8025803" y="2470267"/>
            <a:ext cx="2210997" cy="705071"/>
            <a:chOff x="3040856" y="3532285"/>
            <a:chExt cx="2210997" cy="705070"/>
          </a:xfrm>
        </p:grpSpPr>
        <p:sp>
          <p:nvSpPr>
            <p:cNvPr id="56" name="文本框 55"/>
            <p:cNvSpPr txBox="1"/>
            <p:nvPr/>
          </p:nvSpPr>
          <p:spPr>
            <a:xfrm>
              <a:off x="3040856" y="3532285"/>
              <a:ext cx="1780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3059192" y="3816599"/>
              <a:ext cx="2192661" cy="420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58" name="组合 57"/>
          <p:cNvGrpSpPr/>
          <p:nvPr/>
        </p:nvGrpSpPr>
        <p:grpSpPr>
          <a:xfrm>
            <a:off x="8025803" y="1141001"/>
            <a:ext cx="2210997" cy="705071"/>
            <a:chOff x="3040856" y="3532285"/>
            <a:chExt cx="2210997" cy="705070"/>
          </a:xfrm>
        </p:grpSpPr>
        <p:sp>
          <p:nvSpPr>
            <p:cNvPr id="59" name="文本框 58"/>
            <p:cNvSpPr txBox="1"/>
            <p:nvPr/>
          </p:nvSpPr>
          <p:spPr>
            <a:xfrm>
              <a:off x="3040856" y="3532285"/>
              <a:ext cx="178046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059192" y="3816599"/>
              <a:ext cx="2192661" cy="4207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760543" y="1140390"/>
            <a:ext cx="1000117" cy="951888"/>
            <a:chOff x="4123036" y="1197871"/>
            <a:chExt cx="1000117" cy="951889"/>
          </a:xfrm>
        </p:grpSpPr>
        <p:sp>
          <p:nvSpPr>
            <p:cNvPr id="74" name="文本框 73"/>
            <p:cNvSpPr txBox="1"/>
            <p:nvPr/>
          </p:nvSpPr>
          <p:spPr>
            <a:xfrm>
              <a:off x="4123036" y="1197871"/>
              <a:ext cx="1000117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FB85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40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4266701" y="1688095"/>
              <a:ext cx="740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1760543" y="2465424"/>
            <a:ext cx="1000117" cy="951888"/>
            <a:chOff x="4123036" y="1197871"/>
            <a:chExt cx="1000117" cy="951889"/>
          </a:xfrm>
        </p:grpSpPr>
        <p:sp>
          <p:nvSpPr>
            <p:cNvPr id="77" name="文本框 76"/>
            <p:cNvSpPr txBox="1"/>
            <p:nvPr/>
          </p:nvSpPr>
          <p:spPr>
            <a:xfrm>
              <a:off x="4123036" y="1197871"/>
              <a:ext cx="1000117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01ACBE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8" name="文本框 77"/>
            <p:cNvSpPr txBox="1"/>
            <p:nvPr/>
          </p:nvSpPr>
          <p:spPr>
            <a:xfrm>
              <a:off x="4266701" y="1688095"/>
              <a:ext cx="740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1760543" y="3790457"/>
            <a:ext cx="1000117" cy="951888"/>
            <a:chOff x="4123036" y="1197871"/>
            <a:chExt cx="1000117" cy="951889"/>
          </a:xfrm>
        </p:grpSpPr>
        <p:sp>
          <p:nvSpPr>
            <p:cNvPr id="80" name="文本框 79"/>
            <p:cNvSpPr txBox="1"/>
            <p:nvPr/>
          </p:nvSpPr>
          <p:spPr>
            <a:xfrm>
              <a:off x="4123036" y="1197871"/>
              <a:ext cx="1000117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E8707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40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4266701" y="1688095"/>
              <a:ext cx="740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1760543" y="5115490"/>
            <a:ext cx="1000117" cy="951888"/>
            <a:chOff x="4123036" y="1197871"/>
            <a:chExt cx="1000117" cy="951889"/>
          </a:xfrm>
        </p:grpSpPr>
        <p:sp>
          <p:nvSpPr>
            <p:cNvPr id="83" name="文本框 82"/>
            <p:cNvSpPr txBox="1"/>
            <p:nvPr/>
          </p:nvSpPr>
          <p:spPr>
            <a:xfrm>
              <a:off x="4123036" y="1197871"/>
              <a:ext cx="1000117" cy="707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663A77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4000" dirty="0">
                <a:solidFill>
                  <a:srgbClr val="663A7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4266701" y="1688095"/>
              <a:ext cx="74041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40259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9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9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900" decel="100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9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900" decel="100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9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9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9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9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9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9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900" decel="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900" decel="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900" decel="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900" decel="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900" decel="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900" decel="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7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900" decel="100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900" decel="100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9" presetID="3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900" decel="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900" decel="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900" decel="100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900" decel="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3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900" decel="100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9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1" dur="1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2" dur="1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900" decel="100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5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9" dur="900" decel="100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0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1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3" dur="1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4" dur="1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5" dur="900" decel="1000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6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7" presetID="3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9"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0" dur="1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1" dur="900" decel="1000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.03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2" dur="100" accel="100000" fill="hold">
                                          <p:stCondLst>
                                            <p:cond delay="90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3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0" grpId="0" animBg="1"/>
      <p:bldP spid="16" grpId="0" animBg="1"/>
      <p:bldP spid="34" grpId="0"/>
      <p:bldP spid="17" grpId="0" animBg="1"/>
      <p:bldP spid="22" grpId="0" animBg="1"/>
      <p:bldP spid="23" grpId="0" animBg="1"/>
      <p:bldP spid="28" grpId="0" animBg="1"/>
      <p:bldP spid="29" grpId="0" animBg="1"/>
      <p:bldP spid="35" grpId="0"/>
      <p:bldP spid="36" grpId="0"/>
      <p:bldP spid="37" grpId="0"/>
      <p:bldP spid="43" grpId="0" animBg="1"/>
      <p:bldP spid="48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" name="组合 79"/>
          <p:cNvGrpSpPr/>
          <p:nvPr/>
        </p:nvGrpSpPr>
        <p:grpSpPr>
          <a:xfrm>
            <a:off x="2897604" y="1268433"/>
            <a:ext cx="6396792" cy="4722192"/>
            <a:chOff x="3205820" y="1268434"/>
            <a:chExt cx="6396792" cy="4722192"/>
          </a:xfrm>
          <a:solidFill>
            <a:schemeClr val="bg1">
              <a:lumMod val="85000"/>
              <a:alpha val="45000"/>
            </a:schemeClr>
          </a:solidFill>
        </p:grpSpPr>
        <p:sp>
          <p:nvSpPr>
            <p:cNvPr id="79" name="Freeform 31"/>
            <p:cNvSpPr>
              <a:spLocks/>
            </p:cNvSpPr>
            <p:nvPr/>
          </p:nvSpPr>
          <p:spPr bwMode="auto">
            <a:xfrm flipH="1">
              <a:off x="3205820" y="1268434"/>
              <a:ext cx="3890856" cy="4722192"/>
            </a:xfrm>
            <a:custGeom>
              <a:avLst/>
              <a:gdLst>
                <a:gd name="T0" fmla="*/ 22 w 338"/>
                <a:gd name="T1" fmla="*/ 184 h 411"/>
                <a:gd name="T2" fmla="*/ 20 w 338"/>
                <a:gd name="T3" fmla="*/ 77 h 411"/>
                <a:gd name="T4" fmla="*/ 150 w 338"/>
                <a:gd name="T5" fmla="*/ 0 h 411"/>
                <a:gd name="T6" fmla="*/ 288 w 338"/>
                <a:gd name="T7" fmla="*/ 84 h 411"/>
                <a:gd name="T8" fmla="*/ 303 w 338"/>
                <a:gd name="T9" fmla="*/ 143 h 411"/>
                <a:gd name="T10" fmla="*/ 302 w 338"/>
                <a:gd name="T11" fmla="*/ 169 h 411"/>
                <a:gd name="T12" fmla="*/ 334 w 338"/>
                <a:gd name="T13" fmla="*/ 211 h 411"/>
                <a:gd name="T14" fmla="*/ 330 w 338"/>
                <a:gd name="T15" fmla="*/ 223 h 411"/>
                <a:gd name="T16" fmla="*/ 312 w 338"/>
                <a:gd name="T17" fmla="*/ 230 h 411"/>
                <a:gd name="T18" fmla="*/ 312 w 338"/>
                <a:gd name="T19" fmla="*/ 242 h 411"/>
                <a:gd name="T20" fmla="*/ 311 w 338"/>
                <a:gd name="T21" fmla="*/ 257 h 411"/>
                <a:gd name="T22" fmla="*/ 305 w 338"/>
                <a:gd name="T23" fmla="*/ 261 h 411"/>
                <a:gd name="T24" fmla="*/ 306 w 338"/>
                <a:gd name="T25" fmla="*/ 274 h 411"/>
                <a:gd name="T26" fmla="*/ 300 w 338"/>
                <a:gd name="T27" fmla="*/ 290 h 411"/>
                <a:gd name="T28" fmla="*/ 302 w 338"/>
                <a:gd name="T29" fmla="*/ 307 h 411"/>
                <a:gd name="T30" fmla="*/ 278 w 338"/>
                <a:gd name="T31" fmla="*/ 320 h 411"/>
                <a:gd name="T32" fmla="*/ 236 w 338"/>
                <a:gd name="T33" fmla="*/ 320 h 411"/>
                <a:gd name="T34" fmla="*/ 228 w 338"/>
                <a:gd name="T35" fmla="*/ 322 h 411"/>
                <a:gd name="T36" fmla="*/ 214 w 338"/>
                <a:gd name="T37" fmla="*/ 345 h 411"/>
                <a:gd name="T38" fmla="*/ 210 w 338"/>
                <a:gd name="T39" fmla="*/ 371 h 411"/>
                <a:gd name="T40" fmla="*/ 251 w 338"/>
                <a:gd name="T41" fmla="*/ 411 h 411"/>
                <a:gd name="T42" fmla="*/ 28 w 338"/>
                <a:gd name="T43" fmla="*/ 411 h 411"/>
                <a:gd name="T44" fmla="*/ 75 w 338"/>
                <a:gd name="T45" fmla="*/ 317 h 411"/>
                <a:gd name="T46" fmla="*/ 79 w 338"/>
                <a:gd name="T47" fmla="*/ 280 h 411"/>
                <a:gd name="T48" fmla="*/ 65 w 338"/>
                <a:gd name="T49" fmla="*/ 250 h 411"/>
                <a:gd name="T50" fmla="*/ 24 w 338"/>
                <a:gd name="T51" fmla="*/ 190 h 411"/>
                <a:gd name="T52" fmla="*/ 22 w 338"/>
                <a:gd name="T53" fmla="*/ 18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8" h="411">
                  <a:moveTo>
                    <a:pt x="22" y="184"/>
                  </a:moveTo>
                  <a:cubicBezTo>
                    <a:pt x="22" y="184"/>
                    <a:pt x="0" y="132"/>
                    <a:pt x="20" y="77"/>
                  </a:cubicBezTo>
                  <a:cubicBezTo>
                    <a:pt x="40" y="22"/>
                    <a:pt x="105" y="0"/>
                    <a:pt x="150" y="0"/>
                  </a:cubicBezTo>
                  <a:cubicBezTo>
                    <a:pt x="195" y="0"/>
                    <a:pt x="255" y="15"/>
                    <a:pt x="288" y="84"/>
                  </a:cubicBezTo>
                  <a:cubicBezTo>
                    <a:pt x="288" y="84"/>
                    <a:pt x="304" y="123"/>
                    <a:pt x="303" y="143"/>
                  </a:cubicBezTo>
                  <a:cubicBezTo>
                    <a:pt x="303" y="143"/>
                    <a:pt x="289" y="155"/>
                    <a:pt x="302" y="169"/>
                  </a:cubicBezTo>
                  <a:cubicBezTo>
                    <a:pt x="313" y="182"/>
                    <a:pt x="334" y="211"/>
                    <a:pt x="334" y="211"/>
                  </a:cubicBezTo>
                  <a:cubicBezTo>
                    <a:pt x="334" y="211"/>
                    <a:pt x="338" y="219"/>
                    <a:pt x="330" y="223"/>
                  </a:cubicBezTo>
                  <a:cubicBezTo>
                    <a:pt x="322" y="226"/>
                    <a:pt x="317" y="226"/>
                    <a:pt x="312" y="230"/>
                  </a:cubicBezTo>
                  <a:cubicBezTo>
                    <a:pt x="307" y="234"/>
                    <a:pt x="306" y="237"/>
                    <a:pt x="312" y="242"/>
                  </a:cubicBezTo>
                  <a:cubicBezTo>
                    <a:pt x="317" y="247"/>
                    <a:pt x="315" y="255"/>
                    <a:pt x="311" y="257"/>
                  </a:cubicBezTo>
                  <a:cubicBezTo>
                    <a:pt x="307" y="260"/>
                    <a:pt x="305" y="261"/>
                    <a:pt x="305" y="261"/>
                  </a:cubicBezTo>
                  <a:cubicBezTo>
                    <a:pt x="305" y="261"/>
                    <a:pt x="314" y="267"/>
                    <a:pt x="306" y="274"/>
                  </a:cubicBezTo>
                  <a:cubicBezTo>
                    <a:pt x="298" y="281"/>
                    <a:pt x="299" y="285"/>
                    <a:pt x="300" y="290"/>
                  </a:cubicBezTo>
                  <a:cubicBezTo>
                    <a:pt x="301" y="294"/>
                    <a:pt x="305" y="301"/>
                    <a:pt x="302" y="307"/>
                  </a:cubicBezTo>
                  <a:cubicBezTo>
                    <a:pt x="299" y="313"/>
                    <a:pt x="293" y="318"/>
                    <a:pt x="278" y="320"/>
                  </a:cubicBezTo>
                  <a:cubicBezTo>
                    <a:pt x="278" y="320"/>
                    <a:pt x="244" y="318"/>
                    <a:pt x="236" y="320"/>
                  </a:cubicBezTo>
                  <a:cubicBezTo>
                    <a:pt x="228" y="321"/>
                    <a:pt x="228" y="322"/>
                    <a:pt x="228" y="322"/>
                  </a:cubicBezTo>
                  <a:cubicBezTo>
                    <a:pt x="228" y="322"/>
                    <a:pt x="217" y="327"/>
                    <a:pt x="214" y="345"/>
                  </a:cubicBezTo>
                  <a:cubicBezTo>
                    <a:pt x="211" y="363"/>
                    <a:pt x="210" y="371"/>
                    <a:pt x="210" y="371"/>
                  </a:cubicBezTo>
                  <a:cubicBezTo>
                    <a:pt x="210" y="371"/>
                    <a:pt x="210" y="388"/>
                    <a:pt x="251" y="411"/>
                  </a:cubicBezTo>
                  <a:cubicBezTo>
                    <a:pt x="28" y="411"/>
                    <a:pt x="28" y="411"/>
                    <a:pt x="28" y="411"/>
                  </a:cubicBezTo>
                  <a:cubicBezTo>
                    <a:pt x="28" y="411"/>
                    <a:pt x="67" y="359"/>
                    <a:pt x="75" y="317"/>
                  </a:cubicBezTo>
                  <a:cubicBezTo>
                    <a:pt x="75" y="317"/>
                    <a:pt x="80" y="291"/>
                    <a:pt x="79" y="280"/>
                  </a:cubicBezTo>
                  <a:cubicBezTo>
                    <a:pt x="77" y="270"/>
                    <a:pt x="78" y="268"/>
                    <a:pt x="65" y="250"/>
                  </a:cubicBezTo>
                  <a:cubicBezTo>
                    <a:pt x="51" y="231"/>
                    <a:pt x="28" y="199"/>
                    <a:pt x="24" y="190"/>
                  </a:cubicBezTo>
                  <a:cubicBezTo>
                    <a:pt x="24" y="189"/>
                    <a:pt x="22" y="184"/>
                    <a:pt x="22" y="1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1" name="Freeform 31"/>
            <p:cNvSpPr>
              <a:spLocks/>
            </p:cNvSpPr>
            <p:nvPr/>
          </p:nvSpPr>
          <p:spPr bwMode="auto">
            <a:xfrm>
              <a:off x="5711756" y="1268434"/>
              <a:ext cx="3890856" cy="4722192"/>
            </a:xfrm>
            <a:custGeom>
              <a:avLst/>
              <a:gdLst>
                <a:gd name="T0" fmla="*/ 22 w 338"/>
                <a:gd name="T1" fmla="*/ 184 h 411"/>
                <a:gd name="T2" fmla="*/ 20 w 338"/>
                <a:gd name="T3" fmla="*/ 77 h 411"/>
                <a:gd name="T4" fmla="*/ 150 w 338"/>
                <a:gd name="T5" fmla="*/ 0 h 411"/>
                <a:gd name="T6" fmla="*/ 288 w 338"/>
                <a:gd name="T7" fmla="*/ 84 h 411"/>
                <a:gd name="T8" fmla="*/ 303 w 338"/>
                <a:gd name="T9" fmla="*/ 143 h 411"/>
                <a:gd name="T10" fmla="*/ 302 w 338"/>
                <a:gd name="T11" fmla="*/ 169 h 411"/>
                <a:gd name="T12" fmla="*/ 334 w 338"/>
                <a:gd name="T13" fmla="*/ 211 h 411"/>
                <a:gd name="T14" fmla="*/ 330 w 338"/>
                <a:gd name="T15" fmla="*/ 223 h 411"/>
                <a:gd name="T16" fmla="*/ 312 w 338"/>
                <a:gd name="T17" fmla="*/ 230 h 411"/>
                <a:gd name="T18" fmla="*/ 312 w 338"/>
                <a:gd name="T19" fmla="*/ 242 h 411"/>
                <a:gd name="T20" fmla="*/ 311 w 338"/>
                <a:gd name="T21" fmla="*/ 257 h 411"/>
                <a:gd name="T22" fmla="*/ 305 w 338"/>
                <a:gd name="T23" fmla="*/ 261 h 411"/>
                <a:gd name="T24" fmla="*/ 306 w 338"/>
                <a:gd name="T25" fmla="*/ 274 h 411"/>
                <a:gd name="T26" fmla="*/ 300 w 338"/>
                <a:gd name="T27" fmla="*/ 290 h 411"/>
                <a:gd name="T28" fmla="*/ 302 w 338"/>
                <a:gd name="T29" fmla="*/ 307 h 411"/>
                <a:gd name="T30" fmla="*/ 278 w 338"/>
                <a:gd name="T31" fmla="*/ 320 h 411"/>
                <a:gd name="T32" fmla="*/ 236 w 338"/>
                <a:gd name="T33" fmla="*/ 320 h 411"/>
                <a:gd name="T34" fmla="*/ 228 w 338"/>
                <a:gd name="T35" fmla="*/ 322 h 411"/>
                <a:gd name="T36" fmla="*/ 214 w 338"/>
                <a:gd name="T37" fmla="*/ 345 h 411"/>
                <a:gd name="T38" fmla="*/ 210 w 338"/>
                <a:gd name="T39" fmla="*/ 371 h 411"/>
                <a:gd name="T40" fmla="*/ 251 w 338"/>
                <a:gd name="T41" fmla="*/ 411 h 411"/>
                <a:gd name="T42" fmla="*/ 28 w 338"/>
                <a:gd name="T43" fmla="*/ 411 h 411"/>
                <a:gd name="T44" fmla="*/ 75 w 338"/>
                <a:gd name="T45" fmla="*/ 317 h 411"/>
                <a:gd name="T46" fmla="*/ 79 w 338"/>
                <a:gd name="T47" fmla="*/ 280 h 411"/>
                <a:gd name="T48" fmla="*/ 65 w 338"/>
                <a:gd name="T49" fmla="*/ 250 h 411"/>
                <a:gd name="T50" fmla="*/ 24 w 338"/>
                <a:gd name="T51" fmla="*/ 190 h 411"/>
                <a:gd name="T52" fmla="*/ 22 w 338"/>
                <a:gd name="T53" fmla="*/ 184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38" h="411">
                  <a:moveTo>
                    <a:pt x="22" y="184"/>
                  </a:moveTo>
                  <a:cubicBezTo>
                    <a:pt x="22" y="184"/>
                    <a:pt x="0" y="132"/>
                    <a:pt x="20" y="77"/>
                  </a:cubicBezTo>
                  <a:cubicBezTo>
                    <a:pt x="40" y="22"/>
                    <a:pt x="105" y="0"/>
                    <a:pt x="150" y="0"/>
                  </a:cubicBezTo>
                  <a:cubicBezTo>
                    <a:pt x="195" y="0"/>
                    <a:pt x="255" y="15"/>
                    <a:pt x="288" y="84"/>
                  </a:cubicBezTo>
                  <a:cubicBezTo>
                    <a:pt x="288" y="84"/>
                    <a:pt x="304" y="123"/>
                    <a:pt x="303" y="143"/>
                  </a:cubicBezTo>
                  <a:cubicBezTo>
                    <a:pt x="303" y="143"/>
                    <a:pt x="289" y="155"/>
                    <a:pt x="302" y="169"/>
                  </a:cubicBezTo>
                  <a:cubicBezTo>
                    <a:pt x="313" y="182"/>
                    <a:pt x="334" y="211"/>
                    <a:pt x="334" y="211"/>
                  </a:cubicBezTo>
                  <a:cubicBezTo>
                    <a:pt x="334" y="211"/>
                    <a:pt x="338" y="219"/>
                    <a:pt x="330" y="223"/>
                  </a:cubicBezTo>
                  <a:cubicBezTo>
                    <a:pt x="322" y="226"/>
                    <a:pt x="317" y="226"/>
                    <a:pt x="312" y="230"/>
                  </a:cubicBezTo>
                  <a:cubicBezTo>
                    <a:pt x="307" y="234"/>
                    <a:pt x="306" y="237"/>
                    <a:pt x="312" y="242"/>
                  </a:cubicBezTo>
                  <a:cubicBezTo>
                    <a:pt x="317" y="247"/>
                    <a:pt x="315" y="255"/>
                    <a:pt x="311" y="257"/>
                  </a:cubicBezTo>
                  <a:cubicBezTo>
                    <a:pt x="307" y="260"/>
                    <a:pt x="305" y="261"/>
                    <a:pt x="305" y="261"/>
                  </a:cubicBezTo>
                  <a:cubicBezTo>
                    <a:pt x="305" y="261"/>
                    <a:pt x="314" y="267"/>
                    <a:pt x="306" y="274"/>
                  </a:cubicBezTo>
                  <a:cubicBezTo>
                    <a:pt x="298" y="281"/>
                    <a:pt x="299" y="285"/>
                    <a:pt x="300" y="290"/>
                  </a:cubicBezTo>
                  <a:cubicBezTo>
                    <a:pt x="301" y="294"/>
                    <a:pt x="305" y="301"/>
                    <a:pt x="302" y="307"/>
                  </a:cubicBezTo>
                  <a:cubicBezTo>
                    <a:pt x="299" y="313"/>
                    <a:pt x="293" y="318"/>
                    <a:pt x="278" y="320"/>
                  </a:cubicBezTo>
                  <a:cubicBezTo>
                    <a:pt x="278" y="320"/>
                    <a:pt x="244" y="318"/>
                    <a:pt x="236" y="320"/>
                  </a:cubicBezTo>
                  <a:cubicBezTo>
                    <a:pt x="228" y="321"/>
                    <a:pt x="228" y="322"/>
                    <a:pt x="228" y="322"/>
                  </a:cubicBezTo>
                  <a:cubicBezTo>
                    <a:pt x="228" y="322"/>
                    <a:pt x="217" y="327"/>
                    <a:pt x="214" y="345"/>
                  </a:cubicBezTo>
                  <a:cubicBezTo>
                    <a:pt x="211" y="363"/>
                    <a:pt x="210" y="371"/>
                    <a:pt x="210" y="371"/>
                  </a:cubicBezTo>
                  <a:cubicBezTo>
                    <a:pt x="210" y="371"/>
                    <a:pt x="210" y="388"/>
                    <a:pt x="251" y="411"/>
                  </a:cubicBezTo>
                  <a:cubicBezTo>
                    <a:pt x="28" y="411"/>
                    <a:pt x="28" y="411"/>
                    <a:pt x="28" y="411"/>
                  </a:cubicBezTo>
                  <a:cubicBezTo>
                    <a:pt x="28" y="411"/>
                    <a:pt x="67" y="359"/>
                    <a:pt x="75" y="317"/>
                  </a:cubicBezTo>
                  <a:cubicBezTo>
                    <a:pt x="75" y="317"/>
                    <a:pt x="80" y="291"/>
                    <a:pt x="79" y="280"/>
                  </a:cubicBezTo>
                  <a:cubicBezTo>
                    <a:pt x="77" y="270"/>
                    <a:pt x="78" y="268"/>
                    <a:pt x="65" y="250"/>
                  </a:cubicBezTo>
                  <a:cubicBezTo>
                    <a:pt x="51" y="231"/>
                    <a:pt x="28" y="199"/>
                    <a:pt x="24" y="190"/>
                  </a:cubicBezTo>
                  <a:cubicBezTo>
                    <a:pt x="24" y="189"/>
                    <a:pt x="22" y="184"/>
                    <a:pt x="22" y="184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/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21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4689883" y="902125"/>
            <a:ext cx="2812236" cy="4489799"/>
            <a:chOff x="2628899" y="0"/>
            <a:chExt cx="3924299" cy="6265035"/>
          </a:xfrm>
          <a:effectLst>
            <a:outerShdw blurRad="215900" dist="889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16" name="圆角矩形 15"/>
            <p:cNvSpPr/>
            <p:nvPr/>
          </p:nvSpPr>
          <p:spPr>
            <a:xfrm>
              <a:off x="4210045" y="6028676"/>
              <a:ext cx="762006" cy="217706"/>
            </a:xfrm>
            <a:prstGeom prst="roundRect">
              <a:avLst/>
            </a:prstGeom>
            <a:gradFill>
              <a:gsLst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 rot="18900000">
              <a:off x="3939602" y="4935998"/>
              <a:ext cx="1302892" cy="1329037"/>
            </a:xfrm>
            <a:custGeom>
              <a:avLst/>
              <a:gdLst>
                <a:gd name="connsiteX0" fmla="*/ 221518 w 1329080"/>
                <a:gd name="connsiteY0" fmla="*/ 0 h 1329080"/>
                <a:gd name="connsiteX1" fmla="*/ 1329080 w 1329080"/>
                <a:gd name="connsiteY1" fmla="*/ 1107563 h 1329080"/>
                <a:gd name="connsiteX2" fmla="*/ 1107563 w 1329080"/>
                <a:gd name="connsiteY2" fmla="*/ 1329080 h 1329080"/>
                <a:gd name="connsiteX3" fmla="*/ 543947 w 1329080"/>
                <a:gd name="connsiteY3" fmla="*/ 1329080 h 1329080"/>
                <a:gd name="connsiteX4" fmla="*/ 0 w 1329080"/>
                <a:gd name="connsiteY4" fmla="*/ 785133 h 1329080"/>
                <a:gd name="connsiteX5" fmla="*/ 0 w 1329080"/>
                <a:gd name="connsiteY5" fmla="*/ 221518 h 1329080"/>
                <a:gd name="connsiteX6" fmla="*/ 221518 w 1329080"/>
                <a:gd name="connsiteY6" fmla="*/ 0 h 13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080" h="1329080">
                  <a:moveTo>
                    <a:pt x="221518" y="0"/>
                  </a:moveTo>
                  <a:lnTo>
                    <a:pt x="1329080" y="1107563"/>
                  </a:lnTo>
                  <a:cubicBezTo>
                    <a:pt x="1329080" y="1229903"/>
                    <a:pt x="1229903" y="1329080"/>
                    <a:pt x="1107563" y="1329080"/>
                  </a:cubicBezTo>
                  <a:lnTo>
                    <a:pt x="543947" y="1329080"/>
                  </a:lnTo>
                  <a:lnTo>
                    <a:pt x="0" y="785133"/>
                  </a:lnTo>
                  <a:lnTo>
                    <a:pt x="0" y="221518"/>
                  </a:lnTo>
                  <a:cubicBezTo>
                    <a:pt x="0" y="99177"/>
                    <a:pt x="99177" y="0"/>
                    <a:pt x="221518" y="0"/>
                  </a:cubicBezTo>
                  <a:close/>
                </a:path>
              </a:pathLst>
            </a:custGeom>
            <a:gradFill>
              <a:gsLst>
                <a:gs pos="48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  <a:alpha val="82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任意多边形 17"/>
            <p:cNvSpPr/>
            <p:nvPr/>
          </p:nvSpPr>
          <p:spPr>
            <a:xfrm>
              <a:off x="3748086" y="4667095"/>
              <a:ext cx="1685925" cy="933422"/>
            </a:xfrm>
            <a:custGeom>
              <a:avLst/>
              <a:gdLst>
                <a:gd name="connsiteX0" fmla="*/ 0 w 1685925"/>
                <a:gd name="connsiteY0" fmla="*/ 0 h 933452"/>
                <a:gd name="connsiteX1" fmla="*/ 1685925 w 1685925"/>
                <a:gd name="connsiteY1" fmla="*/ 0 h 933452"/>
                <a:gd name="connsiteX2" fmla="*/ 1685925 w 1685925"/>
                <a:gd name="connsiteY2" fmla="*/ 933452 h 933452"/>
                <a:gd name="connsiteX3" fmla="*/ 0 w 1685925"/>
                <a:gd name="connsiteY3" fmla="*/ 933452 h 93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925" h="933452">
                  <a:moveTo>
                    <a:pt x="0" y="0"/>
                  </a:moveTo>
                  <a:lnTo>
                    <a:pt x="1685925" y="0"/>
                  </a:lnTo>
                  <a:lnTo>
                    <a:pt x="1685925" y="933452"/>
                  </a:lnTo>
                  <a:lnTo>
                    <a:pt x="0" y="933452"/>
                  </a:lnTo>
                  <a:close/>
                </a:path>
              </a:pathLst>
            </a:custGeom>
            <a:gradFill>
              <a:gsLst>
                <a:gs pos="88000">
                  <a:schemeClr val="bg1">
                    <a:lumMod val="75000"/>
                  </a:schemeClr>
                </a:gs>
                <a:gs pos="51000">
                  <a:schemeClr val="bg1">
                    <a:lumMod val="65000"/>
                  </a:schemeClr>
                </a:gs>
                <a:gs pos="64000">
                  <a:schemeClr val="bg1">
                    <a:lumMod val="85000"/>
                  </a:schemeClr>
                </a:gs>
                <a:gs pos="76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65000"/>
                  </a:schemeClr>
                </a:gs>
                <a:gs pos="3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圆角矩形 18"/>
            <p:cNvSpPr/>
            <p:nvPr/>
          </p:nvSpPr>
          <p:spPr>
            <a:xfrm rot="21300000">
              <a:off x="3745776" y="5473669"/>
              <a:ext cx="1674822" cy="82844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0" name="圆角矩形 19"/>
            <p:cNvSpPr/>
            <p:nvPr/>
          </p:nvSpPr>
          <p:spPr>
            <a:xfrm rot="21300000">
              <a:off x="3745776" y="5002848"/>
              <a:ext cx="1674822" cy="78826"/>
            </a:xfrm>
            <a:prstGeom prst="roundRect">
              <a:avLst>
                <a:gd name="adj" fmla="val 18590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圆角矩形 20"/>
            <p:cNvSpPr/>
            <p:nvPr/>
          </p:nvSpPr>
          <p:spPr>
            <a:xfrm rot="21300000">
              <a:off x="3745776" y="5169520"/>
              <a:ext cx="1674822" cy="78826"/>
            </a:xfrm>
            <a:prstGeom prst="roundRect">
              <a:avLst>
                <a:gd name="adj" fmla="val 1062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圆角矩形 21"/>
            <p:cNvSpPr/>
            <p:nvPr/>
          </p:nvSpPr>
          <p:spPr>
            <a:xfrm rot="21300000">
              <a:off x="3745776" y="5338332"/>
              <a:ext cx="1674822" cy="78826"/>
            </a:xfrm>
            <a:prstGeom prst="roundRect">
              <a:avLst>
                <a:gd name="adj" fmla="val 14265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2628899" y="0"/>
              <a:ext cx="3924299" cy="4667095"/>
            </a:xfrm>
            <a:custGeom>
              <a:avLst/>
              <a:gdLst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769902 w 3924300"/>
                <a:gd name="connsiteY3" fmla="*/ 2726328 h 4667248"/>
                <a:gd name="connsiteX4" fmla="*/ 3802289 w 3924300"/>
                <a:gd name="connsiteY4" fmla="*/ 2740482 h 4667248"/>
                <a:gd name="connsiteX5" fmla="*/ 3076575 w 3924300"/>
                <a:gd name="connsiteY5" fmla="*/ 4362442 h 4667248"/>
                <a:gd name="connsiteX6" fmla="*/ 2771769 w 3924300"/>
                <a:gd name="connsiteY6" fmla="*/ 4667248 h 4667248"/>
                <a:gd name="connsiteX7" fmla="*/ 1152531 w 3924300"/>
                <a:gd name="connsiteY7" fmla="*/ 4667248 h 4667248"/>
                <a:gd name="connsiteX8" fmla="*/ 847725 w 3924300"/>
                <a:gd name="connsiteY8" fmla="*/ 4362442 h 4667248"/>
                <a:gd name="connsiteX9" fmla="*/ 165554 w 3924300"/>
                <a:gd name="connsiteY9" fmla="*/ 2765883 h 4667248"/>
                <a:gd name="connsiteX10" fmla="*/ 172070 w 3924300"/>
                <a:gd name="connsiteY10" fmla="*/ 2763013 h 4667248"/>
                <a:gd name="connsiteX11" fmla="*/ 154196 w 3924300"/>
                <a:gd name="connsiteY11" fmla="*/ 2725908 h 4667248"/>
                <a:gd name="connsiteX12" fmla="*/ 0 w 3924300"/>
                <a:gd name="connsiteY12" fmla="*/ 1962150 h 4667248"/>
                <a:gd name="connsiteX13" fmla="*/ 1962150 w 3924300"/>
                <a:gd name="connsiteY13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802289 w 3924300"/>
                <a:gd name="connsiteY3" fmla="*/ 2740482 h 4667248"/>
                <a:gd name="connsiteX4" fmla="*/ 3076575 w 3924300"/>
                <a:gd name="connsiteY4" fmla="*/ 4362442 h 4667248"/>
                <a:gd name="connsiteX5" fmla="*/ 2771769 w 3924300"/>
                <a:gd name="connsiteY5" fmla="*/ 4667248 h 4667248"/>
                <a:gd name="connsiteX6" fmla="*/ 1152531 w 3924300"/>
                <a:gd name="connsiteY6" fmla="*/ 4667248 h 4667248"/>
                <a:gd name="connsiteX7" fmla="*/ 847725 w 3924300"/>
                <a:gd name="connsiteY7" fmla="*/ 4362442 h 4667248"/>
                <a:gd name="connsiteX8" fmla="*/ 165554 w 3924300"/>
                <a:gd name="connsiteY8" fmla="*/ 2765883 h 4667248"/>
                <a:gd name="connsiteX9" fmla="*/ 172070 w 3924300"/>
                <a:gd name="connsiteY9" fmla="*/ 2763013 h 4667248"/>
                <a:gd name="connsiteX10" fmla="*/ 154196 w 3924300"/>
                <a:gd name="connsiteY10" fmla="*/ 2725908 h 4667248"/>
                <a:gd name="connsiteX11" fmla="*/ 0 w 3924300"/>
                <a:gd name="connsiteY11" fmla="*/ 1962150 h 4667248"/>
                <a:gd name="connsiteX12" fmla="*/ 1962150 w 3924300"/>
                <a:gd name="connsiteY12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24300" h="4667248">
                  <a:moveTo>
                    <a:pt x="1962150" y="0"/>
                  </a:moveTo>
                  <a:cubicBezTo>
                    <a:pt x="3045816" y="0"/>
                    <a:pt x="3924300" y="878484"/>
                    <a:pt x="3924300" y="1962150"/>
                  </a:cubicBezTo>
                  <a:cubicBezTo>
                    <a:pt x="3924300" y="2233067"/>
                    <a:pt x="3869395" y="2491159"/>
                    <a:pt x="3770105" y="2725908"/>
                  </a:cubicBezTo>
                  <a:cubicBezTo>
                    <a:pt x="3628818" y="3125957"/>
                    <a:pt x="3071514" y="3695985"/>
                    <a:pt x="3076575" y="4362442"/>
                  </a:cubicBezTo>
                  <a:cubicBezTo>
                    <a:pt x="3076575" y="4530782"/>
                    <a:pt x="2940109" y="4667248"/>
                    <a:pt x="2771769" y="4667248"/>
                  </a:cubicBezTo>
                  <a:lnTo>
                    <a:pt x="1152531" y="4667248"/>
                  </a:lnTo>
                  <a:cubicBezTo>
                    <a:pt x="984191" y="4667248"/>
                    <a:pt x="847725" y="4530782"/>
                    <a:pt x="847725" y="4362442"/>
                  </a:cubicBezTo>
                  <a:cubicBezTo>
                    <a:pt x="870101" y="3728807"/>
                    <a:pt x="388106" y="3288393"/>
                    <a:pt x="165554" y="2765883"/>
                  </a:cubicBezTo>
                  <a:lnTo>
                    <a:pt x="172070" y="2763013"/>
                  </a:lnTo>
                  <a:lnTo>
                    <a:pt x="154196" y="2725908"/>
                  </a:lnTo>
                  <a:cubicBezTo>
                    <a:pt x="54905" y="2491159"/>
                    <a:pt x="0" y="2233067"/>
                    <a:pt x="0" y="1962150"/>
                  </a:cubicBezTo>
                  <a:cubicBezTo>
                    <a:pt x="0" y="878484"/>
                    <a:pt x="878484" y="0"/>
                    <a:pt x="1962150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chemeClr val="bg1"/>
                </a:gs>
                <a:gs pos="0">
                  <a:srgbClr val="E2E2E2"/>
                </a:gs>
              </a:gsLst>
              <a:lin ang="2700000" scaled="1"/>
              <a:tileRect/>
            </a:gra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圆角矩形 23"/>
            <p:cNvSpPr/>
            <p:nvPr/>
          </p:nvSpPr>
          <p:spPr>
            <a:xfrm>
              <a:off x="3710112" y="4705663"/>
              <a:ext cx="1788888" cy="32661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1500">
                  <a:schemeClr val="bg1">
                    <a:lumMod val="85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5" name="圆角矩形 24"/>
            <p:cNvSpPr/>
            <p:nvPr/>
          </p:nvSpPr>
          <p:spPr>
            <a:xfrm rot="21300000">
              <a:off x="3667322" y="4909817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6" name="圆角矩形 25"/>
            <p:cNvSpPr/>
            <p:nvPr/>
          </p:nvSpPr>
          <p:spPr>
            <a:xfrm rot="21300000">
              <a:off x="3667322" y="5069954"/>
              <a:ext cx="1831730" cy="78826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圆角矩形 26"/>
            <p:cNvSpPr/>
            <p:nvPr/>
          </p:nvSpPr>
          <p:spPr>
            <a:xfrm rot="21300000">
              <a:off x="3667322" y="5236631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8" name="圆角矩形 27"/>
            <p:cNvSpPr/>
            <p:nvPr/>
          </p:nvSpPr>
          <p:spPr>
            <a:xfrm rot="21300000">
              <a:off x="3667322" y="5405447"/>
              <a:ext cx="1831730" cy="78827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9" name="圆角矩形 28"/>
            <p:cNvSpPr/>
            <p:nvPr/>
          </p:nvSpPr>
          <p:spPr>
            <a:xfrm rot="21300000">
              <a:off x="3667322" y="5540786"/>
              <a:ext cx="1831730" cy="82844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0" name="圆角矩形 29"/>
            <p:cNvSpPr/>
            <p:nvPr/>
          </p:nvSpPr>
          <p:spPr>
            <a:xfrm>
              <a:off x="4009766" y="5932936"/>
              <a:ext cx="1178587" cy="35135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31" name="圆角矩形 30"/>
            <p:cNvSpPr/>
            <p:nvPr/>
          </p:nvSpPr>
          <p:spPr>
            <a:xfrm>
              <a:off x="4201537" y="6135967"/>
              <a:ext cx="776005" cy="16226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3" name="组合 42"/>
          <p:cNvGrpSpPr/>
          <p:nvPr/>
        </p:nvGrpSpPr>
        <p:grpSpPr>
          <a:xfrm>
            <a:off x="5238178" y="2234955"/>
            <a:ext cx="694901" cy="1991160"/>
            <a:chOff x="3348370" y="2805283"/>
            <a:chExt cx="591700" cy="1695450"/>
          </a:xfrm>
          <a:solidFill>
            <a:srgbClr val="01ACBE"/>
          </a:solidFill>
        </p:grpSpPr>
        <p:sp>
          <p:nvSpPr>
            <p:cNvPr id="37" name="圆角矩形 36"/>
            <p:cNvSpPr/>
            <p:nvPr/>
          </p:nvSpPr>
          <p:spPr>
            <a:xfrm>
              <a:off x="3730153" y="354823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3348370" y="280528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圆角矩形 40"/>
            <p:cNvSpPr/>
            <p:nvPr/>
          </p:nvSpPr>
          <p:spPr>
            <a:xfrm rot="5400000">
              <a:off x="3546585" y="3364483"/>
              <a:ext cx="209917" cy="57705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4" name="组合 43"/>
          <p:cNvGrpSpPr/>
          <p:nvPr/>
        </p:nvGrpSpPr>
        <p:grpSpPr>
          <a:xfrm flipH="1">
            <a:off x="6270404" y="2234955"/>
            <a:ext cx="694901" cy="1991160"/>
            <a:chOff x="3348370" y="2805283"/>
            <a:chExt cx="591700" cy="1695450"/>
          </a:xfrm>
          <a:solidFill>
            <a:srgbClr val="E87071"/>
          </a:solidFill>
        </p:grpSpPr>
        <p:sp>
          <p:nvSpPr>
            <p:cNvPr id="45" name="圆角矩形 44"/>
            <p:cNvSpPr/>
            <p:nvPr/>
          </p:nvSpPr>
          <p:spPr>
            <a:xfrm>
              <a:off x="3730153" y="354823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6" name="圆角矩形 45"/>
            <p:cNvSpPr/>
            <p:nvPr/>
          </p:nvSpPr>
          <p:spPr>
            <a:xfrm>
              <a:off x="3348370" y="2805283"/>
              <a:ext cx="209917" cy="952500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7" name="圆角矩形 46"/>
            <p:cNvSpPr/>
            <p:nvPr/>
          </p:nvSpPr>
          <p:spPr>
            <a:xfrm rot="5400000">
              <a:off x="3546585" y="3364483"/>
              <a:ext cx="209917" cy="577053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49" name="圆角矩形 48"/>
          <p:cNvSpPr/>
          <p:nvPr/>
        </p:nvSpPr>
        <p:spPr>
          <a:xfrm flipH="1">
            <a:off x="5978473" y="1362370"/>
            <a:ext cx="246531" cy="2858879"/>
          </a:xfrm>
          <a:prstGeom prst="roundRect">
            <a:avLst>
              <a:gd name="adj" fmla="val 37900"/>
            </a:avLst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52" name="组合 51"/>
          <p:cNvGrpSpPr/>
          <p:nvPr/>
        </p:nvGrpSpPr>
        <p:grpSpPr>
          <a:xfrm>
            <a:off x="5647060" y="1134041"/>
            <a:ext cx="886611" cy="886611"/>
            <a:chOff x="5713733" y="1926481"/>
            <a:chExt cx="754938" cy="754938"/>
          </a:xfrm>
        </p:grpSpPr>
        <p:sp>
          <p:nvSpPr>
            <p:cNvPr id="50" name="椭圆 49"/>
            <p:cNvSpPr/>
            <p:nvPr/>
          </p:nvSpPr>
          <p:spPr>
            <a:xfrm>
              <a:off x="5713733" y="1926481"/>
              <a:ext cx="754938" cy="75493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016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椭圆 50"/>
            <p:cNvSpPr/>
            <p:nvPr/>
          </p:nvSpPr>
          <p:spPr>
            <a:xfrm>
              <a:off x="5832863" y="2045611"/>
              <a:ext cx="516678" cy="516678"/>
            </a:xfrm>
            <a:prstGeom prst="ellipse">
              <a:avLst/>
            </a:pr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4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917788" y="1817221"/>
            <a:ext cx="886611" cy="886611"/>
            <a:chOff x="5713733" y="1926481"/>
            <a:chExt cx="754938" cy="754938"/>
          </a:xfrm>
        </p:grpSpPr>
        <p:sp>
          <p:nvSpPr>
            <p:cNvPr id="54" name="椭圆 53"/>
            <p:cNvSpPr/>
            <p:nvPr/>
          </p:nvSpPr>
          <p:spPr>
            <a:xfrm>
              <a:off x="5713733" y="1926481"/>
              <a:ext cx="754938" cy="75493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016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5" name="椭圆 54"/>
            <p:cNvSpPr/>
            <p:nvPr/>
          </p:nvSpPr>
          <p:spPr>
            <a:xfrm>
              <a:off x="5832863" y="2045611"/>
              <a:ext cx="516678" cy="516678"/>
            </a:xfrm>
            <a:prstGeom prst="ellipse">
              <a:avLst/>
            </a:prstGeom>
            <a:solidFill>
              <a:srgbClr val="01ACBE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4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6393667" y="1817221"/>
            <a:ext cx="886611" cy="886611"/>
            <a:chOff x="5713733" y="1926481"/>
            <a:chExt cx="754938" cy="754938"/>
          </a:xfrm>
        </p:grpSpPr>
        <p:sp>
          <p:nvSpPr>
            <p:cNvPr id="57" name="椭圆 56"/>
            <p:cNvSpPr/>
            <p:nvPr/>
          </p:nvSpPr>
          <p:spPr>
            <a:xfrm>
              <a:off x="5713733" y="1926481"/>
              <a:ext cx="754938" cy="75493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016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8" name="椭圆 57"/>
            <p:cNvSpPr/>
            <p:nvPr/>
          </p:nvSpPr>
          <p:spPr>
            <a:xfrm>
              <a:off x="5832863" y="2045611"/>
              <a:ext cx="516678" cy="516678"/>
            </a:xfrm>
            <a:prstGeom prst="ellipse">
              <a:avLst/>
            </a:prstGeom>
            <a:solidFill>
              <a:srgbClr val="E87071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4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9" name="组合 58"/>
          <p:cNvGrpSpPr/>
          <p:nvPr/>
        </p:nvGrpSpPr>
        <p:grpSpPr>
          <a:xfrm>
            <a:off x="5787582" y="2471004"/>
            <a:ext cx="605567" cy="605565"/>
            <a:chOff x="5713733" y="1926481"/>
            <a:chExt cx="754938" cy="754938"/>
          </a:xfrm>
        </p:grpSpPr>
        <p:sp>
          <p:nvSpPr>
            <p:cNvPr id="60" name="椭圆 59"/>
            <p:cNvSpPr/>
            <p:nvPr/>
          </p:nvSpPr>
          <p:spPr>
            <a:xfrm>
              <a:off x="5713733" y="1926481"/>
              <a:ext cx="754938" cy="754938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1016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1" name="椭圆 60"/>
            <p:cNvSpPr/>
            <p:nvPr/>
          </p:nvSpPr>
          <p:spPr>
            <a:xfrm>
              <a:off x="5832863" y="2045611"/>
              <a:ext cx="516678" cy="516678"/>
            </a:xfrm>
            <a:prstGeom prst="ellipse">
              <a:avLst/>
            </a:pr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50800" dist="25400" dir="13500000">
                <a:prstClr val="black">
                  <a:alpha val="43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3" name="Freeform 47"/>
          <p:cNvSpPr>
            <a:spLocks/>
          </p:cNvSpPr>
          <p:nvPr/>
        </p:nvSpPr>
        <p:spPr bwMode="auto">
          <a:xfrm>
            <a:off x="5928185" y="1372560"/>
            <a:ext cx="332953" cy="410613"/>
          </a:xfrm>
          <a:custGeom>
            <a:avLst/>
            <a:gdLst>
              <a:gd name="T0" fmla="*/ 157 w 314"/>
              <a:gd name="T1" fmla="*/ 0 h 386"/>
              <a:gd name="T2" fmla="*/ 68 w 314"/>
              <a:gd name="T3" fmla="*/ 89 h 386"/>
              <a:gd name="T4" fmla="*/ 127 w 314"/>
              <a:gd name="T5" fmla="*/ 172 h 386"/>
              <a:gd name="T6" fmla="*/ 103 w 314"/>
              <a:gd name="T7" fmla="*/ 172 h 386"/>
              <a:gd name="T8" fmla="*/ 16 w 314"/>
              <a:gd name="T9" fmla="*/ 320 h 386"/>
              <a:gd name="T10" fmla="*/ 28 w 314"/>
              <a:gd name="T11" fmla="*/ 386 h 386"/>
              <a:gd name="T12" fmla="*/ 132 w 314"/>
              <a:gd name="T13" fmla="*/ 386 h 386"/>
              <a:gd name="T14" fmla="*/ 154 w 314"/>
              <a:gd name="T15" fmla="*/ 203 h 386"/>
              <a:gd name="T16" fmla="*/ 132 w 314"/>
              <a:gd name="T17" fmla="*/ 180 h 386"/>
              <a:gd name="T18" fmla="*/ 182 w 314"/>
              <a:gd name="T19" fmla="*/ 180 h 386"/>
              <a:gd name="T20" fmla="*/ 160 w 314"/>
              <a:gd name="T21" fmla="*/ 203 h 386"/>
              <a:gd name="T22" fmla="*/ 182 w 314"/>
              <a:gd name="T23" fmla="*/ 386 h 386"/>
              <a:gd name="T24" fmla="*/ 286 w 314"/>
              <a:gd name="T25" fmla="*/ 386 h 386"/>
              <a:gd name="T26" fmla="*/ 298 w 314"/>
              <a:gd name="T27" fmla="*/ 320 h 386"/>
              <a:gd name="T28" fmla="*/ 211 w 314"/>
              <a:gd name="T29" fmla="*/ 172 h 386"/>
              <a:gd name="T30" fmla="*/ 187 w 314"/>
              <a:gd name="T31" fmla="*/ 172 h 386"/>
              <a:gd name="T32" fmla="*/ 246 w 314"/>
              <a:gd name="T33" fmla="*/ 89 h 386"/>
              <a:gd name="T34" fmla="*/ 157 w 314"/>
              <a:gd name="T35" fmla="*/ 0 h 3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14" h="386">
                <a:moveTo>
                  <a:pt x="157" y="0"/>
                </a:moveTo>
                <a:cubicBezTo>
                  <a:pt x="108" y="0"/>
                  <a:pt x="68" y="40"/>
                  <a:pt x="68" y="89"/>
                </a:cubicBezTo>
                <a:cubicBezTo>
                  <a:pt x="68" y="127"/>
                  <a:pt x="93" y="160"/>
                  <a:pt x="127" y="172"/>
                </a:cubicBezTo>
                <a:cubicBezTo>
                  <a:pt x="103" y="172"/>
                  <a:pt x="103" y="172"/>
                  <a:pt x="103" y="172"/>
                </a:cubicBezTo>
                <a:cubicBezTo>
                  <a:pt x="55" y="172"/>
                  <a:pt x="26" y="291"/>
                  <a:pt x="16" y="320"/>
                </a:cubicBezTo>
                <a:cubicBezTo>
                  <a:pt x="0" y="363"/>
                  <a:pt x="28" y="386"/>
                  <a:pt x="28" y="386"/>
                </a:cubicBezTo>
                <a:cubicBezTo>
                  <a:pt x="132" y="386"/>
                  <a:pt x="132" y="386"/>
                  <a:pt x="132" y="386"/>
                </a:cubicBezTo>
                <a:cubicBezTo>
                  <a:pt x="154" y="203"/>
                  <a:pt x="154" y="203"/>
                  <a:pt x="154" y="203"/>
                </a:cubicBezTo>
                <a:cubicBezTo>
                  <a:pt x="132" y="180"/>
                  <a:pt x="132" y="180"/>
                  <a:pt x="132" y="180"/>
                </a:cubicBezTo>
                <a:cubicBezTo>
                  <a:pt x="182" y="180"/>
                  <a:pt x="182" y="180"/>
                  <a:pt x="182" y="180"/>
                </a:cubicBezTo>
                <a:cubicBezTo>
                  <a:pt x="160" y="203"/>
                  <a:pt x="160" y="203"/>
                  <a:pt x="160" y="203"/>
                </a:cubicBezTo>
                <a:cubicBezTo>
                  <a:pt x="182" y="386"/>
                  <a:pt x="182" y="386"/>
                  <a:pt x="182" y="386"/>
                </a:cubicBezTo>
                <a:cubicBezTo>
                  <a:pt x="286" y="386"/>
                  <a:pt x="286" y="386"/>
                  <a:pt x="286" y="386"/>
                </a:cubicBezTo>
                <a:cubicBezTo>
                  <a:pt x="286" y="386"/>
                  <a:pt x="314" y="363"/>
                  <a:pt x="298" y="320"/>
                </a:cubicBezTo>
                <a:cubicBezTo>
                  <a:pt x="288" y="291"/>
                  <a:pt x="259" y="172"/>
                  <a:pt x="211" y="172"/>
                </a:cubicBezTo>
                <a:cubicBezTo>
                  <a:pt x="187" y="172"/>
                  <a:pt x="187" y="172"/>
                  <a:pt x="187" y="172"/>
                </a:cubicBezTo>
                <a:cubicBezTo>
                  <a:pt x="221" y="160"/>
                  <a:pt x="246" y="127"/>
                  <a:pt x="246" y="89"/>
                </a:cubicBezTo>
                <a:cubicBezTo>
                  <a:pt x="246" y="40"/>
                  <a:pt x="206" y="0"/>
                  <a:pt x="157" y="0"/>
                </a:cubicBezTo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grpSp>
        <p:nvGrpSpPr>
          <p:cNvPr id="64" name="Group 36"/>
          <p:cNvGrpSpPr>
            <a:grpSpLocks noChangeAspect="1"/>
          </p:cNvGrpSpPr>
          <p:nvPr/>
        </p:nvGrpSpPr>
        <p:grpSpPr bwMode="auto">
          <a:xfrm>
            <a:off x="5185319" y="2121335"/>
            <a:ext cx="356431" cy="307860"/>
            <a:chOff x="3321" y="1710"/>
            <a:chExt cx="1042" cy="900"/>
          </a:xfrm>
          <a:solidFill>
            <a:schemeClr val="bg1"/>
          </a:solidFill>
        </p:grpSpPr>
        <p:sp>
          <p:nvSpPr>
            <p:cNvPr id="65" name="Freeform 37"/>
            <p:cNvSpPr>
              <a:spLocks noEditPoints="1"/>
            </p:cNvSpPr>
            <p:nvPr/>
          </p:nvSpPr>
          <p:spPr bwMode="auto">
            <a:xfrm>
              <a:off x="3321" y="1710"/>
              <a:ext cx="1042" cy="745"/>
            </a:xfrm>
            <a:custGeom>
              <a:avLst/>
              <a:gdLst>
                <a:gd name="T0" fmla="*/ 37 w 438"/>
                <a:gd name="T1" fmla="*/ 255 h 313"/>
                <a:gd name="T2" fmla="*/ 20 w 438"/>
                <a:gd name="T3" fmla="*/ 237 h 313"/>
                <a:gd name="T4" fmla="*/ 20 w 438"/>
                <a:gd name="T5" fmla="*/ 42 h 313"/>
                <a:gd name="T6" fmla="*/ 37 w 438"/>
                <a:gd name="T7" fmla="*/ 25 h 313"/>
                <a:gd name="T8" fmla="*/ 401 w 438"/>
                <a:gd name="T9" fmla="*/ 25 h 313"/>
                <a:gd name="T10" fmla="*/ 418 w 438"/>
                <a:gd name="T11" fmla="*/ 42 h 313"/>
                <a:gd name="T12" fmla="*/ 418 w 438"/>
                <a:gd name="T13" fmla="*/ 237 h 313"/>
                <a:gd name="T14" fmla="*/ 401 w 438"/>
                <a:gd name="T15" fmla="*/ 255 h 313"/>
                <a:gd name="T16" fmla="*/ 37 w 438"/>
                <a:gd name="T17" fmla="*/ 255 h 313"/>
                <a:gd name="T18" fmla="*/ 424 w 438"/>
                <a:gd name="T19" fmla="*/ 0 h 313"/>
                <a:gd name="T20" fmla="*/ 14 w 438"/>
                <a:gd name="T21" fmla="*/ 0 h 313"/>
                <a:gd name="T22" fmla="*/ 0 w 438"/>
                <a:gd name="T23" fmla="*/ 14 h 313"/>
                <a:gd name="T24" fmla="*/ 0 w 438"/>
                <a:gd name="T25" fmla="*/ 298 h 313"/>
                <a:gd name="T26" fmla="*/ 14 w 438"/>
                <a:gd name="T27" fmla="*/ 313 h 313"/>
                <a:gd name="T28" fmla="*/ 424 w 438"/>
                <a:gd name="T29" fmla="*/ 313 h 313"/>
                <a:gd name="T30" fmla="*/ 438 w 438"/>
                <a:gd name="T31" fmla="*/ 298 h 313"/>
                <a:gd name="T32" fmla="*/ 438 w 438"/>
                <a:gd name="T33" fmla="*/ 14 h 313"/>
                <a:gd name="T34" fmla="*/ 424 w 438"/>
                <a:gd name="T35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8" h="313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6" name="Rectangle 38"/>
            <p:cNvSpPr>
              <a:spLocks noChangeArrowheads="1"/>
            </p:cNvSpPr>
            <p:nvPr/>
          </p:nvSpPr>
          <p:spPr bwMode="auto"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7" name="Rectangle 40"/>
            <p:cNvSpPr>
              <a:spLocks noChangeArrowheads="1"/>
            </p:cNvSpPr>
            <p:nvPr/>
          </p:nvSpPr>
          <p:spPr bwMode="auto"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68" name="Freeform 42"/>
            <p:cNvSpPr>
              <a:spLocks/>
            </p:cNvSpPr>
            <p:nvPr/>
          </p:nvSpPr>
          <p:spPr bwMode="auto">
            <a:xfrm>
              <a:off x="3433" y="1853"/>
              <a:ext cx="771" cy="400"/>
            </a:xfrm>
            <a:custGeom>
              <a:avLst/>
              <a:gdLst>
                <a:gd name="T0" fmla="*/ 761 w 771"/>
                <a:gd name="T1" fmla="*/ 0 h 400"/>
                <a:gd name="T2" fmla="*/ 657 w 771"/>
                <a:gd name="T3" fmla="*/ 9 h 400"/>
                <a:gd name="T4" fmla="*/ 697 w 771"/>
                <a:gd name="T5" fmla="*/ 43 h 400"/>
                <a:gd name="T6" fmla="*/ 557 w 771"/>
                <a:gd name="T7" fmla="*/ 212 h 400"/>
                <a:gd name="T8" fmla="*/ 419 w 771"/>
                <a:gd name="T9" fmla="*/ 105 h 400"/>
                <a:gd name="T10" fmla="*/ 286 w 771"/>
                <a:gd name="T11" fmla="*/ 278 h 400"/>
                <a:gd name="T12" fmla="*/ 152 w 771"/>
                <a:gd name="T13" fmla="*/ 190 h 400"/>
                <a:gd name="T14" fmla="*/ 0 w 771"/>
                <a:gd name="T15" fmla="*/ 369 h 400"/>
                <a:gd name="T16" fmla="*/ 36 w 771"/>
                <a:gd name="T17" fmla="*/ 400 h 400"/>
                <a:gd name="T18" fmla="*/ 162 w 771"/>
                <a:gd name="T19" fmla="*/ 252 h 400"/>
                <a:gd name="T20" fmla="*/ 298 w 771"/>
                <a:gd name="T21" fmla="*/ 343 h 400"/>
                <a:gd name="T22" fmla="*/ 428 w 771"/>
                <a:gd name="T23" fmla="*/ 171 h 400"/>
                <a:gd name="T24" fmla="*/ 564 w 771"/>
                <a:gd name="T25" fmla="*/ 278 h 400"/>
                <a:gd name="T26" fmla="*/ 733 w 771"/>
                <a:gd name="T27" fmla="*/ 71 h 400"/>
                <a:gd name="T28" fmla="*/ 771 w 771"/>
                <a:gd name="T29" fmla="*/ 105 h 400"/>
                <a:gd name="T30" fmla="*/ 761 w 771"/>
                <a:gd name="T3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1" h="40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69" name="Freeform 57"/>
          <p:cNvSpPr>
            <a:spLocks noEditPoints="1"/>
          </p:cNvSpPr>
          <p:nvPr/>
        </p:nvSpPr>
        <p:spPr bwMode="auto">
          <a:xfrm>
            <a:off x="6658188" y="2071289"/>
            <a:ext cx="382875" cy="383612"/>
          </a:xfrm>
          <a:custGeom>
            <a:avLst/>
            <a:gdLst>
              <a:gd name="T0" fmla="*/ 145 w 437"/>
              <a:gd name="T1" fmla="*/ 119 h 437"/>
              <a:gd name="T2" fmla="*/ 126 w 437"/>
              <a:gd name="T3" fmla="*/ 159 h 437"/>
              <a:gd name="T4" fmla="*/ 197 w 437"/>
              <a:gd name="T5" fmla="*/ 237 h 437"/>
              <a:gd name="T6" fmla="*/ 214 w 437"/>
              <a:gd name="T7" fmla="*/ 245 h 437"/>
              <a:gd name="T8" fmla="*/ 276 w 437"/>
              <a:gd name="T9" fmla="*/ 245 h 437"/>
              <a:gd name="T10" fmla="*/ 276 w 437"/>
              <a:gd name="T11" fmla="*/ 196 h 437"/>
              <a:gd name="T12" fmla="*/ 225 w 437"/>
              <a:gd name="T13" fmla="*/ 196 h 437"/>
              <a:gd name="T14" fmla="*/ 161 w 437"/>
              <a:gd name="T15" fmla="*/ 126 h 437"/>
              <a:gd name="T16" fmla="*/ 145 w 437"/>
              <a:gd name="T17" fmla="*/ 119 h 437"/>
              <a:gd name="T18" fmla="*/ 219 w 437"/>
              <a:gd name="T19" fmla="*/ 388 h 437"/>
              <a:gd name="T20" fmla="*/ 48 w 437"/>
              <a:gd name="T21" fmla="*/ 218 h 437"/>
              <a:gd name="T22" fmla="*/ 219 w 437"/>
              <a:gd name="T23" fmla="*/ 48 h 437"/>
              <a:gd name="T24" fmla="*/ 388 w 437"/>
              <a:gd name="T25" fmla="*/ 218 h 437"/>
              <a:gd name="T26" fmla="*/ 219 w 437"/>
              <a:gd name="T27" fmla="*/ 388 h 437"/>
              <a:gd name="T28" fmla="*/ 219 w 437"/>
              <a:gd name="T29" fmla="*/ 0 h 437"/>
              <a:gd name="T30" fmla="*/ 0 w 437"/>
              <a:gd name="T31" fmla="*/ 218 h 437"/>
              <a:gd name="T32" fmla="*/ 219 w 437"/>
              <a:gd name="T33" fmla="*/ 437 h 437"/>
              <a:gd name="T34" fmla="*/ 437 w 437"/>
              <a:gd name="T35" fmla="*/ 218 h 437"/>
              <a:gd name="T36" fmla="*/ 219 w 437"/>
              <a:gd name="T37" fmla="*/ 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7" h="437">
                <a:moveTo>
                  <a:pt x="145" y="119"/>
                </a:moveTo>
                <a:cubicBezTo>
                  <a:pt x="127" y="119"/>
                  <a:pt x="110" y="142"/>
                  <a:pt x="126" y="159"/>
                </a:cubicBezTo>
                <a:cubicBezTo>
                  <a:pt x="197" y="237"/>
                  <a:pt x="197" y="237"/>
                  <a:pt x="197" y="237"/>
                </a:cubicBezTo>
                <a:cubicBezTo>
                  <a:pt x="201" y="242"/>
                  <a:pt x="207" y="245"/>
                  <a:pt x="214" y="245"/>
                </a:cubicBezTo>
                <a:cubicBezTo>
                  <a:pt x="276" y="245"/>
                  <a:pt x="276" y="245"/>
                  <a:pt x="276" y="245"/>
                </a:cubicBezTo>
                <a:cubicBezTo>
                  <a:pt x="306" y="245"/>
                  <a:pt x="309" y="196"/>
                  <a:pt x="276" y="196"/>
                </a:cubicBezTo>
                <a:cubicBezTo>
                  <a:pt x="225" y="196"/>
                  <a:pt x="225" y="196"/>
                  <a:pt x="225" y="19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56" y="121"/>
                  <a:pt x="151" y="119"/>
                  <a:pt x="145" y="119"/>
                </a:cubicBezTo>
                <a:moveTo>
                  <a:pt x="219" y="388"/>
                </a:moveTo>
                <a:cubicBezTo>
                  <a:pt x="124" y="388"/>
                  <a:pt x="48" y="312"/>
                  <a:pt x="48" y="218"/>
                </a:cubicBezTo>
                <a:cubicBezTo>
                  <a:pt x="48" y="124"/>
                  <a:pt x="124" y="48"/>
                  <a:pt x="219" y="48"/>
                </a:cubicBezTo>
                <a:cubicBezTo>
                  <a:pt x="313" y="48"/>
                  <a:pt x="388" y="124"/>
                  <a:pt x="388" y="218"/>
                </a:cubicBezTo>
                <a:cubicBezTo>
                  <a:pt x="388" y="312"/>
                  <a:pt x="313" y="388"/>
                  <a:pt x="219" y="388"/>
                </a:cubicBezTo>
                <a:moveTo>
                  <a:pt x="219" y="0"/>
                </a:moveTo>
                <a:cubicBezTo>
                  <a:pt x="98" y="0"/>
                  <a:pt x="0" y="97"/>
                  <a:pt x="0" y="218"/>
                </a:cubicBezTo>
                <a:cubicBezTo>
                  <a:pt x="0" y="339"/>
                  <a:pt x="98" y="437"/>
                  <a:pt x="219" y="437"/>
                </a:cubicBezTo>
                <a:cubicBezTo>
                  <a:pt x="339" y="437"/>
                  <a:pt x="437" y="339"/>
                  <a:pt x="437" y="218"/>
                </a:cubicBezTo>
                <a:cubicBezTo>
                  <a:pt x="437" y="97"/>
                  <a:pt x="339" y="0"/>
                  <a:pt x="21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/>
          </a:p>
        </p:txBody>
      </p:sp>
      <p:grpSp>
        <p:nvGrpSpPr>
          <p:cNvPr id="81" name="Group 36"/>
          <p:cNvGrpSpPr>
            <a:grpSpLocks noChangeAspect="1"/>
          </p:cNvGrpSpPr>
          <p:nvPr/>
        </p:nvGrpSpPr>
        <p:grpSpPr bwMode="auto">
          <a:xfrm>
            <a:off x="3849362" y="2628552"/>
            <a:ext cx="474409" cy="409763"/>
            <a:chOff x="3321" y="1710"/>
            <a:chExt cx="1042" cy="900"/>
          </a:xfrm>
          <a:solidFill>
            <a:schemeClr val="bg1"/>
          </a:solidFill>
        </p:grpSpPr>
        <p:sp>
          <p:nvSpPr>
            <p:cNvPr id="82" name="Freeform 37"/>
            <p:cNvSpPr>
              <a:spLocks noEditPoints="1"/>
            </p:cNvSpPr>
            <p:nvPr/>
          </p:nvSpPr>
          <p:spPr bwMode="auto">
            <a:xfrm>
              <a:off x="3321" y="1710"/>
              <a:ext cx="1042" cy="745"/>
            </a:xfrm>
            <a:custGeom>
              <a:avLst/>
              <a:gdLst>
                <a:gd name="T0" fmla="*/ 37 w 438"/>
                <a:gd name="T1" fmla="*/ 255 h 313"/>
                <a:gd name="T2" fmla="*/ 20 w 438"/>
                <a:gd name="T3" fmla="*/ 237 h 313"/>
                <a:gd name="T4" fmla="*/ 20 w 438"/>
                <a:gd name="T5" fmla="*/ 42 h 313"/>
                <a:gd name="T6" fmla="*/ 37 w 438"/>
                <a:gd name="T7" fmla="*/ 25 h 313"/>
                <a:gd name="T8" fmla="*/ 401 w 438"/>
                <a:gd name="T9" fmla="*/ 25 h 313"/>
                <a:gd name="T10" fmla="*/ 418 w 438"/>
                <a:gd name="T11" fmla="*/ 42 h 313"/>
                <a:gd name="T12" fmla="*/ 418 w 438"/>
                <a:gd name="T13" fmla="*/ 237 h 313"/>
                <a:gd name="T14" fmla="*/ 401 w 438"/>
                <a:gd name="T15" fmla="*/ 255 h 313"/>
                <a:gd name="T16" fmla="*/ 37 w 438"/>
                <a:gd name="T17" fmla="*/ 255 h 313"/>
                <a:gd name="T18" fmla="*/ 424 w 438"/>
                <a:gd name="T19" fmla="*/ 0 h 313"/>
                <a:gd name="T20" fmla="*/ 14 w 438"/>
                <a:gd name="T21" fmla="*/ 0 h 313"/>
                <a:gd name="T22" fmla="*/ 0 w 438"/>
                <a:gd name="T23" fmla="*/ 14 h 313"/>
                <a:gd name="T24" fmla="*/ 0 w 438"/>
                <a:gd name="T25" fmla="*/ 298 h 313"/>
                <a:gd name="T26" fmla="*/ 14 w 438"/>
                <a:gd name="T27" fmla="*/ 313 h 313"/>
                <a:gd name="T28" fmla="*/ 424 w 438"/>
                <a:gd name="T29" fmla="*/ 313 h 313"/>
                <a:gd name="T30" fmla="*/ 438 w 438"/>
                <a:gd name="T31" fmla="*/ 298 h 313"/>
                <a:gd name="T32" fmla="*/ 438 w 438"/>
                <a:gd name="T33" fmla="*/ 14 h 313"/>
                <a:gd name="T34" fmla="*/ 424 w 438"/>
                <a:gd name="T35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8" h="313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3" name="Rectangle 38"/>
            <p:cNvSpPr>
              <a:spLocks noChangeArrowheads="1"/>
            </p:cNvSpPr>
            <p:nvPr/>
          </p:nvSpPr>
          <p:spPr bwMode="auto"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4" name="Rectangle 40"/>
            <p:cNvSpPr>
              <a:spLocks noChangeArrowheads="1"/>
            </p:cNvSpPr>
            <p:nvPr/>
          </p:nvSpPr>
          <p:spPr bwMode="auto"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5" name="Freeform 42"/>
            <p:cNvSpPr>
              <a:spLocks/>
            </p:cNvSpPr>
            <p:nvPr/>
          </p:nvSpPr>
          <p:spPr bwMode="auto">
            <a:xfrm>
              <a:off x="3433" y="1853"/>
              <a:ext cx="771" cy="400"/>
            </a:xfrm>
            <a:custGeom>
              <a:avLst/>
              <a:gdLst>
                <a:gd name="T0" fmla="*/ 761 w 771"/>
                <a:gd name="T1" fmla="*/ 0 h 400"/>
                <a:gd name="T2" fmla="*/ 657 w 771"/>
                <a:gd name="T3" fmla="*/ 9 h 400"/>
                <a:gd name="T4" fmla="*/ 697 w 771"/>
                <a:gd name="T5" fmla="*/ 43 h 400"/>
                <a:gd name="T6" fmla="*/ 557 w 771"/>
                <a:gd name="T7" fmla="*/ 212 h 400"/>
                <a:gd name="T8" fmla="*/ 419 w 771"/>
                <a:gd name="T9" fmla="*/ 105 h 400"/>
                <a:gd name="T10" fmla="*/ 286 w 771"/>
                <a:gd name="T11" fmla="*/ 278 h 400"/>
                <a:gd name="T12" fmla="*/ 152 w 771"/>
                <a:gd name="T13" fmla="*/ 190 h 400"/>
                <a:gd name="T14" fmla="*/ 0 w 771"/>
                <a:gd name="T15" fmla="*/ 369 h 400"/>
                <a:gd name="T16" fmla="*/ 36 w 771"/>
                <a:gd name="T17" fmla="*/ 400 h 400"/>
                <a:gd name="T18" fmla="*/ 162 w 771"/>
                <a:gd name="T19" fmla="*/ 252 h 400"/>
                <a:gd name="T20" fmla="*/ 298 w 771"/>
                <a:gd name="T21" fmla="*/ 343 h 400"/>
                <a:gd name="T22" fmla="*/ 428 w 771"/>
                <a:gd name="T23" fmla="*/ 171 h 400"/>
                <a:gd name="T24" fmla="*/ 564 w 771"/>
                <a:gd name="T25" fmla="*/ 278 h 400"/>
                <a:gd name="T26" fmla="*/ 733 w 771"/>
                <a:gd name="T27" fmla="*/ 71 h 400"/>
                <a:gd name="T28" fmla="*/ 771 w 771"/>
                <a:gd name="T29" fmla="*/ 105 h 400"/>
                <a:gd name="T30" fmla="*/ 761 w 771"/>
                <a:gd name="T3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1" h="40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86" name="Freeform 57"/>
          <p:cNvSpPr>
            <a:spLocks noEditPoints="1"/>
          </p:cNvSpPr>
          <p:nvPr/>
        </p:nvSpPr>
        <p:spPr bwMode="auto">
          <a:xfrm>
            <a:off x="7838022" y="2575573"/>
            <a:ext cx="463279" cy="464171"/>
          </a:xfrm>
          <a:custGeom>
            <a:avLst/>
            <a:gdLst>
              <a:gd name="T0" fmla="*/ 145 w 437"/>
              <a:gd name="T1" fmla="*/ 119 h 437"/>
              <a:gd name="T2" fmla="*/ 126 w 437"/>
              <a:gd name="T3" fmla="*/ 159 h 437"/>
              <a:gd name="T4" fmla="*/ 197 w 437"/>
              <a:gd name="T5" fmla="*/ 237 h 437"/>
              <a:gd name="T6" fmla="*/ 214 w 437"/>
              <a:gd name="T7" fmla="*/ 245 h 437"/>
              <a:gd name="T8" fmla="*/ 276 w 437"/>
              <a:gd name="T9" fmla="*/ 245 h 437"/>
              <a:gd name="T10" fmla="*/ 276 w 437"/>
              <a:gd name="T11" fmla="*/ 196 h 437"/>
              <a:gd name="T12" fmla="*/ 225 w 437"/>
              <a:gd name="T13" fmla="*/ 196 h 437"/>
              <a:gd name="T14" fmla="*/ 161 w 437"/>
              <a:gd name="T15" fmla="*/ 126 h 437"/>
              <a:gd name="T16" fmla="*/ 145 w 437"/>
              <a:gd name="T17" fmla="*/ 119 h 437"/>
              <a:gd name="T18" fmla="*/ 219 w 437"/>
              <a:gd name="T19" fmla="*/ 388 h 437"/>
              <a:gd name="T20" fmla="*/ 48 w 437"/>
              <a:gd name="T21" fmla="*/ 218 h 437"/>
              <a:gd name="T22" fmla="*/ 219 w 437"/>
              <a:gd name="T23" fmla="*/ 48 h 437"/>
              <a:gd name="T24" fmla="*/ 388 w 437"/>
              <a:gd name="T25" fmla="*/ 218 h 437"/>
              <a:gd name="T26" fmla="*/ 219 w 437"/>
              <a:gd name="T27" fmla="*/ 388 h 437"/>
              <a:gd name="T28" fmla="*/ 219 w 437"/>
              <a:gd name="T29" fmla="*/ 0 h 437"/>
              <a:gd name="T30" fmla="*/ 0 w 437"/>
              <a:gd name="T31" fmla="*/ 218 h 437"/>
              <a:gd name="T32" fmla="*/ 219 w 437"/>
              <a:gd name="T33" fmla="*/ 437 h 437"/>
              <a:gd name="T34" fmla="*/ 437 w 437"/>
              <a:gd name="T35" fmla="*/ 218 h 437"/>
              <a:gd name="T36" fmla="*/ 219 w 437"/>
              <a:gd name="T37" fmla="*/ 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7" h="437">
                <a:moveTo>
                  <a:pt x="145" y="119"/>
                </a:moveTo>
                <a:cubicBezTo>
                  <a:pt x="127" y="119"/>
                  <a:pt x="110" y="142"/>
                  <a:pt x="126" y="159"/>
                </a:cubicBezTo>
                <a:cubicBezTo>
                  <a:pt x="197" y="237"/>
                  <a:pt x="197" y="237"/>
                  <a:pt x="197" y="237"/>
                </a:cubicBezTo>
                <a:cubicBezTo>
                  <a:pt x="201" y="242"/>
                  <a:pt x="207" y="245"/>
                  <a:pt x="214" y="245"/>
                </a:cubicBezTo>
                <a:cubicBezTo>
                  <a:pt x="276" y="245"/>
                  <a:pt x="276" y="245"/>
                  <a:pt x="276" y="245"/>
                </a:cubicBezTo>
                <a:cubicBezTo>
                  <a:pt x="306" y="245"/>
                  <a:pt x="309" y="196"/>
                  <a:pt x="276" y="196"/>
                </a:cubicBezTo>
                <a:cubicBezTo>
                  <a:pt x="225" y="196"/>
                  <a:pt x="225" y="196"/>
                  <a:pt x="225" y="19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56" y="121"/>
                  <a:pt x="151" y="119"/>
                  <a:pt x="145" y="119"/>
                </a:cubicBezTo>
                <a:moveTo>
                  <a:pt x="219" y="388"/>
                </a:moveTo>
                <a:cubicBezTo>
                  <a:pt x="124" y="388"/>
                  <a:pt x="48" y="312"/>
                  <a:pt x="48" y="218"/>
                </a:cubicBezTo>
                <a:cubicBezTo>
                  <a:pt x="48" y="124"/>
                  <a:pt x="124" y="48"/>
                  <a:pt x="219" y="48"/>
                </a:cubicBezTo>
                <a:cubicBezTo>
                  <a:pt x="313" y="48"/>
                  <a:pt x="388" y="124"/>
                  <a:pt x="388" y="218"/>
                </a:cubicBezTo>
                <a:cubicBezTo>
                  <a:pt x="388" y="312"/>
                  <a:pt x="313" y="388"/>
                  <a:pt x="219" y="388"/>
                </a:cubicBezTo>
                <a:moveTo>
                  <a:pt x="219" y="0"/>
                </a:moveTo>
                <a:cubicBezTo>
                  <a:pt x="98" y="0"/>
                  <a:pt x="0" y="97"/>
                  <a:pt x="0" y="218"/>
                </a:cubicBezTo>
                <a:cubicBezTo>
                  <a:pt x="0" y="339"/>
                  <a:pt x="98" y="437"/>
                  <a:pt x="219" y="437"/>
                </a:cubicBezTo>
                <a:cubicBezTo>
                  <a:pt x="339" y="437"/>
                  <a:pt x="437" y="339"/>
                  <a:pt x="437" y="218"/>
                </a:cubicBezTo>
                <a:cubicBezTo>
                  <a:pt x="437" y="97"/>
                  <a:pt x="339" y="0"/>
                  <a:pt x="219" y="0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/>
          </a:p>
        </p:txBody>
      </p:sp>
      <p:grpSp>
        <p:nvGrpSpPr>
          <p:cNvPr id="87" name="组合 86"/>
          <p:cNvGrpSpPr/>
          <p:nvPr/>
        </p:nvGrpSpPr>
        <p:grpSpPr>
          <a:xfrm>
            <a:off x="3244765" y="3268473"/>
            <a:ext cx="1780467" cy="894682"/>
            <a:chOff x="7488048" y="2621083"/>
            <a:chExt cx="1780467" cy="894683"/>
          </a:xfrm>
        </p:grpSpPr>
        <p:sp>
          <p:nvSpPr>
            <p:cNvPr id="88" name="文本框 87"/>
            <p:cNvSpPr txBox="1"/>
            <p:nvPr/>
          </p:nvSpPr>
          <p:spPr>
            <a:xfrm>
              <a:off x="7488048" y="2621083"/>
              <a:ext cx="178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89" name="文本框 88"/>
            <p:cNvSpPr txBox="1"/>
            <p:nvPr/>
          </p:nvSpPr>
          <p:spPr>
            <a:xfrm>
              <a:off x="7506385" y="2930798"/>
              <a:ext cx="1704572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7219665" y="3268473"/>
            <a:ext cx="1780467" cy="894682"/>
            <a:chOff x="7488048" y="2621083"/>
            <a:chExt cx="1780467" cy="894683"/>
          </a:xfrm>
        </p:grpSpPr>
        <p:sp>
          <p:nvSpPr>
            <p:cNvPr id="91" name="文本框 90"/>
            <p:cNvSpPr txBox="1"/>
            <p:nvPr/>
          </p:nvSpPr>
          <p:spPr>
            <a:xfrm>
              <a:off x="7488048" y="2621083"/>
              <a:ext cx="178046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7506385" y="2930798"/>
              <a:ext cx="1704572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sp>
        <p:nvSpPr>
          <p:cNvPr id="93" name="文本框 92"/>
          <p:cNvSpPr txBox="1"/>
          <p:nvPr/>
        </p:nvSpPr>
        <p:spPr>
          <a:xfrm>
            <a:off x="4501191" y="5436928"/>
            <a:ext cx="3178348" cy="584775"/>
          </a:xfrm>
          <a:prstGeom prst="rect">
            <a:avLst/>
          </a:prstGeom>
          <a:noFill/>
          <a:effectLst/>
        </p:spPr>
        <p:txBody>
          <a:bodyPr wrap="square" lIns="91440" tIns="45720" rIns="91440" bIns="45720" rtlCol="0">
            <a:spAutoFit/>
          </a:bodyPr>
          <a:lstStyle/>
          <a:p>
            <a:pPr algn="dist"/>
            <a:r>
              <a:rPr lang="en-US" altLang="zh-CN" sz="3200" dirty="0">
                <a:ln w="19050">
                  <a:solidFill>
                    <a:schemeClr val="bg1"/>
                  </a:solidFill>
                </a:ln>
                <a:solidFill>
                  <a:srgbClr val="FFB850"/>
                </a:solidFill>
                <a:effectLst>
                  <a:innerShdw blurRad="38100" dist="25400" dir="13500000">
                    <a:prstClr val="black">
                      <a:alpha val="35000"/>
                    </a:prstClr>
                  </a:innerShdw>
                </a:effectLst>
                <a:latin typeface="Impact" panose="020B0806030902050204" pitchFamily="34" charset="0"/>
                <a:ea typeface="LiHei Pro" panose="020B0500000000000000" pitchFamily="34" charset="-122"/>
              </a:rPr>
              <a:t>YOUR TIILE HERE</a:t>
            </a:r>
          </a:p>
        </p:txBody>
      </p:sp>
    </p:spTree>
    <p:extLst>
      <p:ext uri="{BB962C8B-B14F-4D97-AF65-F5344CB8AC3E}">
        <p14:creationId xmlns:p14="http://schemas.microsoft.com/office/powerpoint/2010/main" val="2396231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9" grpId="0" animBg="1"/>
      <p:bldP spid="63" grpId="0" animBg="1"/>
      <p:bldP spid="69" grpId="0" animBg="1"/>
      <p:bldP spid="86" grpId="0" animBg="1"/>
      <p:bldP spid="93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4294967295"/>
          </p:nvPr>
        </p:nvSpPr>
        <p:spPr>
          <a:xfrm>
            <a:off x="4165600" y="6332539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JM" dirty="0">
                <a:solidFill>
                  <a:prstClr val="white">
                    <a:lumMod val="65000"/>
                  </a:prstClr>
                </a:solidFill>
              </a:rPr>
              <a:t>  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22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9" name="组合 18"/>
          <p:cNvGrpSpPr/>
          <p:nvPr/>
        </p:nvGrpSpPr>
        <p:grpSpPr>
          <a:xfrm>
            <a:off x="4229290" y="2087781"/>
            <a:ext cx="1954625" cy="1954625"/>
            <a:chOff x="5443217" y="1567820"/>
            <a:chExt cx="1664341" cy="1664341"/>
          </a:xfrm>
          <a:effectLst>
            <a:outerShdw blurRad="228600" dist="1143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1" name="任意多边形 20"/>
            <p:cNvSpPr/>
            <p:nvPr/>
          </p:nvSpPr>
          <p:spPr>
            <a:xfrm>
              <a:off x="5443217" y="1567820"/>
              <a:ext cx="1664341" cy="1664341"/>
            </a:xfrm>
            <a:custGeom>
              <a:avLst/>
              <a:gdLst>
                <a:gd name="connsiteX0" fmla="*/ 1589098 w 3178196"/>
                <a:gd name="connsiteY0" fmla="*/ 425696 h 3178196"/>
                <a:gd name="connsiteX1" fmla="*/ 425696 w 3178196"/>
                <a:gd name="connsiteY1" fmla="*/ 1589098 h 3178196"/>
                <a:gd name="connsiteX2" fmla="*/ 1589098 w 3178196"/>
                <a:gd name="connsiteY2" fmla="*/ 2752500 h 3178196"/>
                <a:gd name="connsiteX3" fmla="*/ 2752500 w 3178196"/>
                <a:gd name="connsiteY3" fmla="*/ 1589098 h 3178196"/>
                <a:gd name="connsiteX4" fmla="*/ 1589098 w 3178196"/>
                <a:gd name="connsiteY4" fmla="*/ 425696 h 3178196"/>
                <a:gd name="connsiteX5" fmla="*/ 1408737 w 3178196"/>
                <a:gd name="connsiteY5" fmla="*/ 0 h 3178196"/>
                <a:gd name="connsiteX6" fmla="*/ 1769461 w 3178196"/>
                <a:gd name="connsiteY6" fmla="*/ 0 h 3178196"/>
                <a:gd name="connsiteX7" fmla="*/ 1839795 w 3178196"/>
                <a:gd name="connsiteY7" fmla="*/ 328139 h 3178196"/>
                <a:gd name="connsiteX8" fmla="*/ 1856789 w 3178196"/>
                <a:gd name="connsiteY8" fmla="*/ 330732 h 3178196"/>
                <a:gd name="connsiteX9" fmla="*/ 2000849 w 3178196"/>
                <a:gd name="connsiteY9" fmla="*/ 373520 h 3178196"/>
                <a:gd name="connsiteX10" fmla="*/ 2227451 w 3178196"/>
                <a:gd name="connsiteY10" fmla="*/ 122720 h 3178196"/>
                <a:gd name="connsiteX11" fmla="*/ 2539846 w 3178196"/>
                <a:gd name="connsiteY11" fmla="*/ 303080 h 3178196"/>
                <a:gd name="connsiteX12" fmla="*/ 2439451 w 3178196"/>
                <a:gd name="connsiteY12" fmla="*/ 613872 h 3178196"/>
                <a:gd name="connsiteX13" fmla="*/ 2458340 w 3178196"/>
                <a:gd name="connsiteY13" fmla="*/ 627645 h 3178196"/>
                <a:gd name="connsiteX14" fmla="*/ 2558787 w 3178196"/>
                <a:gd name="connsiteY14" fmla="*/ 724273 h 3178196"/>
                <a:gd name="connsiteX15" fmla="*/ 2569563 w 3178196"/>
                <a:gd name="connsiteY15" fmla="*/ 737054 h 3178196"/>
                <a:gd name="connsiteX16" fmla="*/ 2875118 w 3178196"/>
                <a:gd name="connsiteY16" fmla="*/ 638354 h 3178196"/>
                <a:gd name="connsiteX17" fmla="*/ 3055480 w 3178196"/>
                <a:gd name="connsiteY17" fmla="*/ 950748 h 3178196"/>
                <a:gd name="connsiteX18" fmla="*/ 2827830 w 3178196"/>
                <a:gd name="connsiteY18" fmla="*/ 1156432 h 3178196"/>
                <a:gd name="connsiteX19" fmla="*/ 2846251 w 3178196"/>
                <a:gd name="connsiteY19" fmla="*/ 1202137 h 3178196"/>
                <a:gd name="connsiteX20" fmla="*/ 2882440 w 3178196"/>
                <a:gd name="connsiteY20" fmla="*/ 1345342 h 3178196"/>
                <a:gd name="connsiteX21" fmla="*/ 3178196 w 3178196"/>
                <a:gd name="connsiteY21" fmla="*/ 1408739 h 3178196"/>
                <a:gd name="connsiteX22" fmla="*/ 3178196 w 3178196"/>
                <a:gd name="connsiteY22" fmla="*/ 1769460 h 3178196"/>
                <a:gd name="connsiteX23" fmla="*/ 2901180 w 3178196"/>
                <a:gd name="connsiteY23" fmla="*/ 1828838 h 3178196"/>
                <a:gd name="connsiteX24" fmla="*/ 2890366 w 3178196"/>
                <a:gd name="connsiteY24" fmla="*/ 1899689 h 3178196"/>
                <a:gd name="connsiteX25" fmla="*/ 2862393 w 3178196"/>
                <a:gd name="connsiteY25" fmla="*/ 2011345 h 3178196"/>
                <a:gd name="connsiteX26" fmla="*/ 2851433 w 3178196"/>
                <a:gd name="connsiteY26" fmla="*/ 2043093 h 3178196"/>
                <a:gd name="connsiteX27" fmla="*/ 3055480 w 3178196"/>
                <a:gd name="connsiteY27" fmla="*/ 2227452 h 3178196"/>
                <a:gd name="connsiteX28" fmla="*/ 2875118 w 3178196"/>
                <a:gd name="connsiteY28" fmla="*/ 2539844 h 3178196"/>
                <a:gd name="connsiteX29" fmla="*/ 2624366 w 3178196"/>
                <a:gd name="connsiteY29" fmla="*/ 2458846 h 3178196"/>
                <a:gd name="connsiteX30" fmla="*/ 2593452 w 3178196"/>
                <a:gd name="connsiteY30" fmla="*/ 2501242 h 3178196"/>
                <a:gd name="connsiteX31" fmla="*/ 2496828 w 3178196"/>
                <a:gd name="connsiteY31" fmla="*/ 2601689 h 3178196"/>
                <a:gd name="connsiteX32" fmla="*/ 2461217 w 3178196"/>
                <a:gd name="connsiteY32" fmla="*/ 2631705 h 3178196"/>
                <a:gd name="connsiteX33" fmla="*/ 2539846 w 3178196"/>
                <a:gd name="connsiteY33" fmla="*/ 2875117 h 3178196"/>
                <a:gd name="connsiteX34" fmla="*/ 2227451 w 3178196"/>
                <a:gd name="connsiteY34" fmla="*/ 3055478 h 3178196"/>
                <a:gd name="connsiteX35" fmla="*/ 2061632 w 3178196"/>
                <a:gd name="connsiteY35" fmla="*/ 2871954 h 3178196"/>
                <a:gd name="connsiteX36" fmla="*/ 2018961 w 3178196"/>
                <a:gd name="connsiteY36" fmla="*/ 2889155 h 3178196"/>
                <a:gd name="connsiteX37" fmla="*/ 1820676 w 3178196"/>
                <a:gd name="connsiteY37" fmla="*/ 2939260 h 3178196"/>
                <a:gd name="connsiteX38" fmla="*/ 1769461 w 3178196"/>
                <a:gd name="connsiteY38" fmla="*/ 3178196 h 3178196"/>
                <a:gd name="connsiteX39" fmla="*/ 1408737 w 3178196"/>
                <a:gd name="connsiteY39" fmla="*/ 3178196 h 3178196"/>
                <a:gd name="connsiteX40" fmla="*/ 1357415 w 3178196"/>
                <a:gd name="connsiteY40" fmla="*/ 2938761 h 3178196"/>
                <a:gd name="connsiteX41" fmla="*/ 1321409 w 3178196"/>
                <a:gd name="connsiteY41" fmla="*/ 2933267 h 3178196"/>
                <a:gd name="connsiteX42" fmla="*/ 1116228 w 3178196"/>
                <a:gd name="connsiteY42" fmla="*/ 2872328 h 3178196"/>
                <a:gd name="connsiteX43" fmla="*/ 950747 w 3178196"/>
                <a:gd name="connsiteY43" fmla="*/ 3055478 h 3178196"/>
                <a:gd name="connsiteX44" fmla="*/ 638354 w 3178196"/>
                <a:gd name="connsiteY44" fmla="*/ 2875117 h 3178196"/>
                <a:gd name="connsiteX45" fmla="*/ 716567 w 3178196"/>
                <a:gd name="connsiteY45" fmla="*/ 2632987 h 3178196"/>
                <a:gd name="connsiteX46" fmla="*/ 564155 w 3178196"/>
                <a:gd name="connsiteY46" fmla="*/ 2476891 h 3178196"/>
                <a:gd name="connsiteX47" fmla="*/ 552049 w 3178196"/>
                <a:gd name="connsiteY47" fmla="*/ 2459421 h 3178196"/>
                <a:gd name="connsiteX48" fmla="*/ 303082 w 3178196"/>
                <a:gd name="connsiteY48" fmla="*/ 2539844 h 3178196"/>
                <a:gd name="connsiteX49" fmla="*/ 122720 w 3178196"/>
                <a:gd name="connsiteY49" fmla="*/ 2227452 h 3178196"/>
                <a:gd name="connsiteX50" fmla="*/ 326913 w 3178196"/>
                <a:gd name="connsiteY50" fmla="*/ 2042960 h 3178196"/>
                <a:gd name="connsiteX51" fmla="*/ 306855 w 3178196"/>
                <a:gd name="connsiteY51" fmla="*/ 1979828 h 3178196"/>
                <a:gd name="connsiteX52" fmla="*/ 276470 w 3178196"/>
                <a:gd name="connsiteY52" fmla="*/ 1828721 h 3178196"/>
                <a:gd name="connsiteX53" fmla="*/ 0 w 3178196"/>
                <a:gd name="connsiteY53" fmla="*/ 1769460 h 3178196"/>
                <a:gd name="connsiteX54" fmla="*/ 0 w 3178196"/>
                <a:gd name="connsiteY54" fmla="*/ 1408739 h 3178196"/>
                <a:gd name="connsiteX55" fmla="*/ 293010 w 3178196"/>
                <a:gd name="connsiteY55" fmla="*/ 1345931 h 3178196"/>
                <a:gd name="connsiteX56" fmla="*/ 306855 w 3178196"/>
                <a:gd name="connsiteY56" fmla="*/ 1284173 h 3178196"/>
                <a:gd name="connsiteX57" fmla="*/ 351046 w 3178196"/>
                <a:gd name="connsiteY57" fmla="*/ 1157043 h 3178196"/>
                <a:gd name="connsiteX58" fmla="*/ 122720 w 3178196"/>
                <a:gd name="connsiteY58" fmla="*/ 950748 h 3178196"/>
                <a:gd name="connsiteX59" fmla="*/ 303082 w 3178196"/>
                <a:gd name="connsiteY59" fmla="*/ 638354 h 3178196"/>
                <a:gd name="connsiteX60" fmla="*/ 611017 w 3178196"/>
                <a:gd name="connsiteY60" fmla="*/ 737822 h 3178196"/>
                <a:gd name="connsiteX61" fmla="*/ 678469 w 3178196"/>
                <a:gd name="connsiteY61" fmla="*/ 665039 h 3178196"/>
                <a:gd name="connsiteX62" fmla="*/ 739168 w 3178196"/>
                <a:gd name="connsiteY62" fmla="*/ 615179 h 3178196"/>
                <a:gd name="connsiteX63" fmla="*/ 638354 w 3178196"/>
                <a:gd name="connsiteY63" fmla="*/ 303080 h 3178196"/>
                <a:gd name="connsiteX64" fmla="*/ 950747 w 3178196"/>
                <a:gd name="connsiteY64" fmla="*/ 122720 h 3178196"/>
                <a:gd name="connsiteX65" fmla="*/ 1175530 w 3178196"/>
                <a:gd name="connsiteY65" fmla="*/ 371507 h 3178196"/>
                <a:gd name="connsiteX66" fmla="*/ 1321409 w 3178196"/>
                <a:gd name="connsiteY66" fmla="*/ 330732 h 3178196"/>
                <a:gd name="connsiteX67" fmla="*/ 1338401 w 3178196"/>
                <a:gd name="connsiteY67" fmla="*/ 328139 h 317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78196" h="3178196">
                  <a:moveTo>
                    <a:pt x="1589098" y="425696"/>
                  </a:moveTo>
                  <a:cubicBezTo>
                    <a:pt x="946569" y="425696"/>
                    <a:pt x="425696" y="946569"/>
                    <a:pt x="425696" y="1589098"/>
                  </a:cubicBezTo>
                  <a:cubicBezTo>
                    <a:pt x="425696" y="2231627"/>
                    <a:pt x="946569" y="2752500"/>
                    <a:pt x="1589098" y="2752500"/>
                  </a:cubicBezTo>
                  <a:cubicBezTo>
                    <a:pt x="2231627" y="2752500"/>
                    <a:pt x="2752500" y="2231627"/>
                    <a:pt x="2752500" y="1589098"/>
                  </a:cubicBezTo>
                  <a:cubicBezTo>
                    <a:pt x="2752500" y="946569"/>
                    <a:pt x="2231627" y="425696"/>
                    <a:pt x="1589098" y="425696"/>
                  </a:cubicBezTo>
                  <a:close/>
                  <a:moveTo>
                    <a:pt x="1408737" y="0"/>
                  </a:moveTo>
                  <a:lnTo>
                    <a:pt x="1769461" y="0"/>
                  </a:lnTo>
                  <a:lnTo>
                    <a:pt x="1839795" y="328139"/>
                  </a:lnTo>
                  <a:lnTo>
                    <a:pt x="1856789" y="330732"/>
                  </a:lnTo>
                  <a:lnTo>
                    <a:pt x="2000849" y="373520"/>
                  </a:lnTo>
                  <a:lnTo>
                    <a:pt x="2227451" y="122720"/>
                  </a:lnTo>
                  <a:lnTo>
                    <a:pt x="2539846" y="303080"/>
                  </a:lnTo>
                  <a:lnTo>
                    <a:pt x="2439451" y="613872"/>
                  </a:lnTo>
                  <a:lnTo>
                    <a:pt x="2458340" y="627645"/>
                  </a:lnTo>
                  <a:cubicBezTo>
                    <a:pt x="2493487" y="658090"/>
                    <a:pt x="2527017" y="690346"/>
                    <a:pt x="2558787" y="724273"/>
                  </a:cubicBezTo>
                  <a:lnTo>
                    <a:pt x="2569563" y="737054"/>
                  </a:lnTo>
                  <a:lnTo>
                    <a:pt x="2875118" y="638354"/>
                  </a:lnTo>
                  <a:lnTo>
                    <a:pt x="3055480" y="950748"/>
                  </a:lnTo>
                  <a:lnTo>
                    <a:pt x="2827830" y="1156432"/>
                  </a:lnTo>
                  <a:lnTo>
                    <a:pt x="2846251" y="1202137"/>
                  </a:lnTo>
                  <a:lnTo>
                    <a:pt x="2882440" y="1345342"/>
                  </a:lnTo>
                  <a:lnTo>
                    <a:pt x="3178196" y="1408739"/>
                  </a:lnTo>
                  <a:lnTo>
                    <a:pt x="3178196" y="1769460"/>
                  </a:lnTo>
                  <a:lnTo>
                    <a:pt x="2901180" y="1828838"/>
                  </a:lnTo>
                  <a:lnTo>
                    <a:pt x="2890366" y="1899689"/>
                  </a:lnTo>
                  <a:cubicBezTo>
                    <a:pt x="2882626" y="1937518"/>
                    <a:pt x="2873276" y="1974762"/>
                    <a:pt x="2862393" y="2011345"/>
                  </a:cubicBezTo>
                  <a:lnTo>
                    <a:pt x="2851433" y="2043093"/>
                  </a:lnTo>
                  <a:lnTo>
                    <a:pt x="3055480" y="2227452"/>
                  </a:lnTo>
                  <a:lnTo>
                    <a:pt x="2875118" y="2539844"/>
                  </a:lnTo>
                  <a:lnTo>
                    <a:pt x="2624366" y="2458846"/>
                  </a:lnTo>
                  <a:lnTo>
                    <a:pt x="2593452" y="2501242"/>
                  </a:lnTo>
                  <a:cubicBezTo>
                    <a:pt x="2563009" y="2536388"/>
                    <a:pt x="2530753" y="2569918"/>
                    <a:pt x="2496828" y="2601689"/>
                  </a:cubicBezTo>
                  <a:lnTo>
                    <a:pt x="2461217" y="2631705"/>
                  </a:lnTo>
                  <a:lnTo>
                    <a:pt x="2539846" y="2875117"/>
                  </a:lnTo>
                  <a:lnTo>
                    <a:pt x="2227451" y="3055478"/>
                  </a:lnTo>
                  <a:lnTo>
                    <a:pt x="2061632" y="2871954"/>
                  </a:lnTo>
                  <a:lnTo>
                    <a:pt x="2018961" y="2889155"/>
                  </a:lnTo>
                  <a:lnTo>
                    <a:pt x="1820676" y="2939260"/>
                  </a:lnTo>
                  <a:lnTo>
                    <a:pt x="1769461" y="3178196"/>
                  </a:lnTo>
                  <a:lnTo>
                    <a:pt x="1408737" y="3178196"/>
                  </a:lnTo>
                  <a:lnTo>
                    <a:pt x="1357415" y="2938761"/>
                  </a:lnTo>
                  <a:lnTo>
                    <a:pt x="1321409" y="2933267"/>
                  </a:lnTo>
                  <a:lnTo>
                    <a:pt x="1116228" y="2872328"/>
                  </a:lnTo>
                  <a:lnTo>
                    <a:pt x="950747" y="3055478"/>
                  </a:lnTo>
                  <a:lnTo>
                    <a:pt x="638354" y="2875117"/>
                  </a:lnTo>
                  <a:lnTo>
                    <a:pt x="716567" y="2632987"/>
                  </a:lnTo>
                  <a:lnTo>
                    <a:pt x="564155" y="2476891"/>
                  </a:lnTo>
                  <a:lnTo>
                    <a:pt x="552049" y="2459421"/>
                  </a:lnTo>
                  <a:lnTo>
                    <a:pt x="303082" y="2539844"/>
                  </a:lnTo>
                  <a:lnTo>
                    <a:pt x="122720" y="2227452"/>
                  </a:lnTo>
                  <a:lnTo>
                    <a:pt x="326913" y="2042960"/>
                  </a:lnTo>
                  <a:lnTo>
                    <a:pt x="306855" y="1979828"/>
                  </a:lnTo>
                  <a:lnTo>
                    <a:pt x="276470" y="1828721"/>
                  </a:lnTo>
                  <a:lnTo>
                    <a:pt x="0" y="1769460"/>
                  </a:lnTo>
                  <a:lnTo>
                    <a:pt x="0" y="1408739"/>
                  </a:lnTo>
                  <a:lnTo>
                    <a:pt x="293010" y="1345931"/>
                  </a:lnTo>
                  <a:lnTo>
                    <a:pt x="306855" y="1284173"/>
                  </a:lnTo>
                  <a:lnTo>
                    <a:pt x="351046" y="1157043"/>
                  </a:lnTo>
                  <a:lnTo>
                    <a:pt x="122720" y="950748"/>
                  </a:lnTo>
                  <a:lnTo>
                    <a:pt x="303082" y="638354"/>
                  </a:lnTo>
                  <a:lnTo>
                    <a:pt x="611017" y="737822"/>
                  </a:lnTo>
                  <a:lnTo>
                    <a:pt x="678469" y="665039"/>
                  </a:lnTo>
                  <a:lnTo>
                    <a:pt x="739168" y="615179"/>
                  </a:lnTo>
                  <a:lnTo>
                    <a:pt x="638354" y="303080"/>
                  </a:lnTo>
                  <a:lnTo>
                    <a:pt x="950747" y="122720"/>
                  </a:lnTo>
                  <a:lnTo>
                    <a:pt x="1175530" y="371507"/>
                  </a:lnTo>
                  <a:lnTo>
                    <a:pt x="1321409" y="330732"/>
                  </a:lnTo>
                  <a:lnTo>
                    <a:pt x="1338401" y="328139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22" name="椭圆 21"/>
            <p:cNvSpPr/>
            <p:nvPr/>
          </p:nvSpPr>
          <p:spPr>
            <a:xfrm>
              <a:off x="5666551" y="1791154"/>
              <a:ext cx="1217673" cy="121767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571575" y="2428629"/>
            <a:ext cx="1270052" cy="1272929"/>
            <a:chOff x="5379318" y="1317857"/>
            <a:chExt cx="1433367" cy="1436614"/>
          </a:xfrm>
          <a:effectLst>
            <a:outerShdw blurRad="101600" dist="50800" dir="2700000" algn="tl" rotWithShape="0">
              <a:srgbClr val="017581">
                <a:alpha val="50000"/>
              </a:srgbClr>
            </a:outerShdw>
          </a:effectLst>
        </p:grpSpPr>
        <p:sp>
          <p:nvSpPr>
            <p:cNvPr id="11" name="椭圆 10"/>
            <p:cNvSpPr/>
            <p:nvPr/>
          </p:nvSpPr>
          <p:spPr>
            <a:xfrm>
              <a:off x="5379318" y="1317857"/>
              <a:ext cx="1433367" cy="1433368"/>
            </a:xfrm>
            <a:prstGeom prst="ellipse">
              <a:avLst/>
            </a:prstGeom>
            <a:gradFill flip="none" rotWithShape="1">
              <a:gsLst>
                <a:gs pos="100000">
                  <a:srgbClr val="09AABB"/>
                </a:gs>
                <a:gs pos="0">
                  <a:srgbClr val="19DEF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04800" dist="50800" dir="13500000">
                <a:srgbClr val="066D78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椭圆 11"/>
            <p:cNvSpPr/>
            <p:nvPr/>
          </p:nvSpPr>
          <p:spPr>
            <a:xfrm>
              <a:off x="5593724" y="1396179"/>
              <a:ext cx="1004554" cy="710996"/>
            </a:xfrm>
            <a:prstGeom prst="ellipse">
              <a:avLst/>
            </a:prstGeom>
            <a:gradFill flip="none" rotWithShape="1">
              <a:gsLst>
                <a:gs pos="92000">
                  <a:srgbClr val="12BFD2">
                    <a:alpha val="0"/>
                  </a:srgbClr>
                </a:gs>
                <a:gs pos="0">
                  <a:schemeClr val="bg1">
                    <a:alpha val="83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椭圆 12"/>
            <p:cNvSpPr/>
            <p:nvPr/>
          </p:nvSpPr>
          <p:spPr>
            <a:xfrm>
              <a:off x="5543496" y="1972375"/>
              <a:ext cx="1105009" cy="782096"/>
            </a:xfrm>
            <a:prstGeom prst="ellipse">
              <a:avLst/>
            </a:prstGeom>
            <a:gradFill flip="none" rotWithShape="1">
              <a:gsLst>
                <a:gs pos="100000">
                  <a:srgbClr val="12BFD2">
                    <a:alpha val="0"/>
                  </a:srgbClr>
                </a:gs>
                <a:gs pos="43000">
                  <a:srgbClr val="89DFE9">
                    <a:alpha val="39000"/>
                  </a:srgbClr>
                </a:gs>
                <a:gs pos="0">
                  <a:schemeClr val="bg1">
                    <a:alpha val="41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008088" y="2815597"/>
            <a:ext cx="1954625" cy="1954625"/>
            <a:chOff x="5443217" y="1567820"/>
            <a:chExt cx="1664341" cy="1664341"/>
          </a:xfrm>
          <a:effectLst>
            <a:outerShdw blurRad="228600" dist="1143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39" name="任意多边形 38"/>
            <p:cNvSpPr/>
            <p:nvPr/>
          </p:nvSpPr>
          <p:spPr>
            <a:xfrm>
              <a:off x="5443217" y="1567820"/>
              <a:ext cx="1664341" cy="1664341"/>
            </a:xfrm>
            <a:custGeom>
              <a:avLst/>
              <a:gdLst>
                <a:gd name="connsiteX0" fmla="*/ 1589098 w 3178196"/>
                <a:gd name="connsiteY0" fmla="*/ 425696 h 3178196"/>
                <a:gd name="connsiteX1" fmla="*/ 425696 w 3178196"/>
                <a:gd name="connsiteY1" fmla="*/ 1589098 h 3178196"/>
                <a:gd name="connsiteX2" fmla="*/ 1589098 w 3178196"/>
                <a:gd name="connsiteY2" fmla="*/ 2752500 h 3178196"/>
                <a:gd name="connsiteX3" fmla="*/ 2752500 w 3178196"/>
                <a:gd name="connsiteY3" fmla="*/ 1589098 h 3178196"/>
                <a:gd name="connsiteX4" fmla="*/ 1589098 w 3178196"/>
                <a:gd name="connsiteY4" fmla="*/ 425696 h 3178196"/>
                <a:gd name="connsiteX5" fmla="*/ 1408737 w 3178196"/>
                <a:gd name="connsiteY5" fmla="*/ 0 h 3178196"/>
                <a:gd name="connsiteX6" fmla="*/ 1769461 w 3178196"/>
                <a:gd name="connsiteY6" fmla="*/ 0 h 3178196"/>
                <a:gd name="connsiteX7" fmla="*/ 1839795 w 3178196"/>
                <a:gd name="connsiteY7" fmla="*/ 328139 h 3178196"/>
                <a:gd name="connsiteX8" fmla="*/ 1856789 w 3178196"/>
                <a:gd name="connsiteY8" fmla="*/ 330732 h 3178196"/>
                <a:gd name="connsiteX9" fmla="*/ 2000849 w 3178196"/>
                <a:gd name="connsiteY9" fmla="*/ 373520 h 3178196"/>
                <a:gd name="connsiteX10" fmla="*/ 2227451 w 3178196"/>
                <a:gd name="connsiteY10" fmla="*/ 122720 h 3178196"/>
                <a:gd name="connsiteX11" fmla="*/ 2539846 w 3178196"/>
                <a:gd name="connsiteY11" fmla="*/ 303080 h 3178196"/>
                <a:gd name="connsiteX12" fmla="*/ 2439451 w 3178196"/>
                <a:gd name="connsiteY12" fmla="*/ 613872 h 3178196"/>
                <a:gd name="connsiteX13" fmla="*/ 2458340 w 3178196"/>
                <a:gd name="connsiteY13" fmla="*/ 627645 h 3178196"/>
                <a:gd name="connsiteX14" fmla="*/ 2558787 w 3178196"/>
                <a:gd name="connsiteY14" fmla="*/ 724273 h 3178196"/>
                <a:gd name="connsiteX15" fmla="*/ 2569563 w 3178196"/>
                <a:gd name="connsiteY15" fmla="*/ 737054 h 3178196"/>
                <a:gd name="connsiteX16" fmla="*/ 2875118 w 3178196"/>
                <a:gd name="connsiteY16" fmla="*/ 638354 h 3178196"/>
                <a:gd name="connsiteX17" fmla="*/ 3055480 w 3178196"/>
                <a:gd name="connsiteY17" fmla="*/ 950748 h 3178196"/>
                <a:gd name="connsiteX18" fmla="*/ 2827830 w 3178196"/>
                <a:gd name="connsiteY18" fmla="*/ 1156432 h 3178196"/>
                <a:gd name="connsiteX19" fmla="*/ 2846251 w 3178196"/>
                <a:gd name="connsiteY19" fmla="*/ 1202137 h 3178196"/>
                <a:gd name="connsiteX20" fmla="*/ 2882440 w 3178196"/>
                <a:gd name="connsiteY20" fmla="*/ 1345342 h 3178196"/>
                <a:gd name="connsiteX21" fmla="*/ 3178196 w 3178196"/>
                <a:gd name="connsiteY21" fmla="*/ 1408739 h 3178196"/>
                <a:gd name="connsiteX22" fmla="*/ 3178196 w 3178196"/>
                <a:gd name="connsiteY22" fmla="*/ 1769460 h 3178196"/>
                <a:gd name="connsiteX23" fmla="*/ 2901180 w 3178196"/>
                <a:gd name="connsiteY23" fmla="*/ 1828838 h 3178196"/>
                <a:gd name="connsiteX24" fmla="*/ 2890366 w 3178196"/>
                <a:gd name="connsiteY24" fmla="*/ 1899689 h 3178196"/>
                <a:gd name="connsiteX25" fmla="*/ 2862393 w 3178196"/>
                <a:gd name="connsiteY25" fmla="*/ 2011345 h 3178196"/>
                <a:gd name="connsiteX26" fmla="*/ 2851433 w 3178196"/>
                <a:gd name="connsiteY26" fmla="*/ 2043093 h 3178196"/>
                <a:gd name="connsiteX27" fmla="*/ 3055480 w 3178196"/>
                <a:gd name="connsiteY27" fmla="*/ 2227452 h 3178196"/>
                <a:gd name="connsiteX28" fmla="*/ 2875118 w 3178196"/>
                <a:gd name="connsiteY28" fmla="*/ 2539844 h 3178196"/>
                <a:gd name="connsiteX29" fmla="*/ 2624366 w 3178196"/>
                <a:gd name="connsiteY29" fmla="*/ 2458846 h 3178196"/>
                <a:gd name="connsiteX30" fmla="*/ 2593452 w 3178196"/>
                <a:gd name="connsiteY30" fmla="*/ 2501242 h 3178196"/>
                <a:gd name="connsiteX31" fmla="*/ 2496828 w 3178196"/>
                <a:gd name="connsiteY31" fmla="*/ 2601689 h 3178196"/>
                <a:gd name="connsiteX32" fmla="*/ 2461217 w 3178196"/>
                <a:gd name="connsiteY32" fmla="*/ 2631705 h 3178196"/>
                <a:gd name="connsiteX33" fmla="*/ 2539846 w 3178196"/>
                <a:gd name="connsiteY33" fmla="*/ 2875117 h 3178196"/>
                <a:gd name="connsiteX34" fmla="*/ 2227451 w 3178196"/>
                <a:gd name="connsiteY34" fmla="*/ 3055478 h 3178196"/>
                <a:gd name="connsiteX35" fmla="*/ 2061632 w 3178196"/>
                <a:gd name="connsiteY35" fmla="*/ 2871954 h 3178196"/>
                <a:gd name="connsiteX36" fmla="*/ 2018961 w 3178196"/>
                <a:gd name="connsiteY36" fmla="*/ 2889155 h 3178196"/>
                <a:gd name="connsiteX37" fmla="*/ 1820676 w 3178196"/>
                <a:gd name="connsiteY37" fmla="*/ 2939260 h 3178196"/>
                <a:gd name="connsiteX38" fmla="*/ 1769461 w 3178196"/>
                <a:gd name="connsiteY38" fmla="*/ 3178196 h 3178196"/>
                <a:gd name="connsiteX39" fmla="*/ 1408737 w 3178196"/>
                <a:gd name="connsiteY39" fmla="*/ 3178196 h 3178196"/>
                <a:gd name="connsiteX40" fmla="*/ 1357415 w 3178196"/>
                <a:gd name="connsiteY40" fmla="*/ 2938761 h 3178196"/>
                <a:gd name="connsiteX41" fmla="*/ 1321409 w 3178196"/>
                <a:gd name="connsiteY41" fmla="*/ 2933267 h 3178196"/>
                <a:gd name="connsiteX42" fmla="*/ 1116228 w 3178196"/>
                <a:gd name="connsiteY42" fmla="*/ 2872328 h 3178196"/>
                <a:gd name="connsiteX43" fmla="*/ 950747 w 3178196"/>
                <a:gd name="connsiteY43" fmla="*/ 3055478 h 3178196"/>
                <a:gd name="connsiteX44" fmla="*/ 638354 w 3178196"/>
                <a:gd name="connsiteY44" fmla="*/ 2875117 h 3178196"/>
                <a:gd name="connsiteX45" fmla="*/ 716567 w 3178196"/>
                <a:gd name="connsiteY45" fmla="*/ 2632987 h 3178196"/>
                <a:gd name="connsiteX46" fmla="*/ 564155 w 3178196"/>
                <a:gd name="connsiteY46" fmla="*/ 2476891 h 3178196"/>
                <a:gd name="connsiteX47" fmla="*/ 552049 w 3178196"/>
                <a:gd name="connsiteY47" fmla="*/ 2459421 h 3178196"/>
                <a:gd name="connsiteX48" fmla="*/ 303082 w 3178196"/>
                <a:gd name="connsiteY48" fmla="*/ 2539844 h 3178196"/>
                <a:gd name="connsiteX49" fmla="*/ 122720 w 3178196"/>
                <a:gd name="connsiteY49" fmla="*/ 2227452 h 3178196"/>
                <a:gd name="connsiteX50" fmla="*/ 326913 w 3178196"/>
                <a:gd name="connsiteY50" fmla="*/ 2042960 h 3178196"/>
                <a:gd name="connsiteX51" fmla="*/ 306855 w 3178196"/>
                <a:gd name="connsiteY51" fmla="*/ 1979828 h 3178196"/>
                <a:gd name="connsiteX52" fmla="*/ 276470 w 3178196"/>
                <a:gd name="connsiteY52" fmla="*/ 1828721 h 3178196"/>
                <a:gd name="connsiteX53" fmla="*/ 0 w 3178196"/>
                <a:gd name="connsiteY53" fmla="*/ 1769460 h 3178196"/>
                <a:gd name="connsiteX54" fmla="*/ 0 w 3178196"/>
                <a:gd name="connsiteY54" fmla="*/ 1408739 h 3178196"/>
                <a:gd name="connsiteX55" fmla="*/ 293010 w 3178196"/>
                <a:gd name="connsiteY55" fmla="*/ 1345931 h 3178196"/>
                <a:gd name="connsiteX56" fmla="*/ 306855 w 3178196"/>
                <a:gd name="connsiteY56" fmla="*/ 1284173 h 3178196"/>
                <a:gd name="connsiteX57" fmla="*/ 351046 w 3178196"/>
                <a:gd name="connsiteY57" fmla="*/ 1157043 h 3178196"/>
                <a:gd name="connsiteX58" fmla="*/ 122720 w 3178196"/>
                <a:gd name="connsiteY58" fmla="*/ 950748 h 3178196"/>
                <a:gd name="connsiteX59" fmla="*/ 303082 w 3178196"/>
                <a:gd name="connsiteY59" fmla="*/ 638354 h 3178196"/>
                <a:gd name="connsiteX60" fmla="*/ 611017 w 3178196"/>
                <a:gd name="connsiteY60" fmla="*/ 737822 h 3178196"/>
                <a:gd name="connsiteX61" fmla="*/ 678469 w 3178196"/>
                <a:gd name="connsiteY61" fmla="*/ 665039 h 3178196"/>
                <a:gd name="connsiteX62" fmla="*/ 739168 w 3178196"/>
                <a:gd name="connsiteY62" fmla="*/ 615179 h 3178196"/>
                <a:gd name="connsiteX63" fmla="*/ 638354 w 3178196"/>
                <a:gd name="connsiteY63" fmla="*/ 303080 h 3178196"/>
                <a:gd name="connsiteX64" fmla="*/ 950747 w 3178196"/>
                <a:gd name="connsiteY64" fmla="*/ 122720 h 3178196"/>
                <a:gd name="connsiteX65" fmla="*/ 1175530 w 3178196"/>
                <a:gd name="connsiteY65" fmla="*/ 371507 h 3178196"/>
                <a:gd name="connsiteX66" fmla="*/ 1321409 w 3178196"/>
                <a:gd name="connsiteY66" fmla="*/ 330732 h 3178196"/>
                <a:gd name="connsiteX67" fmla="*/ 1338401 w 3178196"/>
                <a:gd name="connsiteY67" fmla="*/ 328139 h 3178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</a:cxnLst>
              <a:rect l="l" t="t" r="r" b="b"/>
              <a:pathLst>
                <a:path w="3178196" h="3178196">
                  <a:moveTo>
                    <a:pt x="1589098" y="425696"/>
                  </a:moveTo>
                  <a:cubicBezTo>
                    <a:pt x="946569" y="425696"/>
                    <a:pt x="425696" y="946569"/>
                    <a:pt x="425696" y="1589098"/>
                  </a:cubicBezTo>
                  <a:cubicBezTo>
                    <a:pt x="425696" y="2231627"/>
                    <a:pt x="946569" y="2752500"/>
                    <a:pt x="1589098" y="2752500"/>
                  </a:cubicBezTo>
                  <a:cubicBezTo>
                    <a:pt x="2231627" y="2752500"/>
                    <a:pt x="2752500" y="2231627"/>
                    <a:pt x="2752500" y="1589098"/>
                  </a:cubicBezTo>
                  <a:cubicBezTo>
                    <a:pt x="2752500" y="946569"/>
                    <a:pt x="2231627" y="425696"/>
                    <a:pt x="1589098" y="425696"/>
                  </a:cubicBezTo>
                  <a:close/>
                  <a:moveTo>
                    <a:pt x="1408737" y="0"/>
                  </a:moveTo>
                  <a:lnTo>
                    <a:pt x="1769461" y="0"/>
                  </a:lnTo>
                  <a:lnTo>
                    <a:pt x="1839795" y="328139"/>
                  </a:lnTo>
                  <a:lnTo>
                    <a:pt x="1856789" y="330732"/>
                  </a:lnTo>
                  <a:lnTo>
                    <a:pt x="2000849" y="373520"/>
                  </a:lnTo>
                  <a:lnTo>
                    <a:pt x="2227451" y="122720"/>
                  </a:lnTo>
                  <a:lnTo>
                    <a:pt x="2539846" y="303080"/>
                  </a:lnTo>
                  <a:lnTo>
                    <a:pt x="2439451" y="613872"/>
                  </a:lnTo>
                  <a:lnTo>
                    <a:pt x="2458340" y="627645"/>
                  </a:lnTo>
                  <a:cubicBezTo>
                    <a:pt x="2493487" y="658090"/>
                    <a:pt x="2527017" y="690346"/>
                    <a:pt x="2558787" y="724273"/>
                  </a:cubicBezTo>
                  <a:lnTo>
                    <a:pt x="2569563" y="737054"/>
                  </a:lnTo>
                  <a:lnTo>
                    <a:pt x="2875118" y="638354"/>
                  </a:lnTo>
                  <a:lnTo>
                    <a:pt x="3055480" y="950748"/>
                  </a:lnTo>
                  <a:lnTo>
                    <a:pt x="2827830" y="1156432"/>
                  </a:lnTo>
                  <a:lnTo>
                    <a:pt x="2846251" y="1202137"/>
                  </a:lnTo>
                  <a:lnTo>
                    <a:pt x="2882440" y="1345342"/>
                  </a:lnTo>
                  <a:lnTo>
                    <a:pt x="3178196" y="1408739"/>
                  </a:lnTo>
                  <a:lnTo>
                    <a:pt x="3178196" y="1769460"/>
                  </a:lnTo>
                  <a:lnTo>
                    <a:pt x="2901180" y="1828838"/>
                  </a:lnTo>
                  <a:lnTo>
                    <a:pt x="2890366" y="1899689"/>
                  </a:lnTo>
                  <a:cubicBezTo>
                    <a:pt x="2882626" y="1937518"/>
                    <a:pt x="2873276" y="1974762"/>
                    <a:pt x="2862393" y="2011345"/>
                  </a:cubicBezTo>
                  <a:lnTo>
                    <a:pt x="2851433" y="2043093"/>
                  </a:lnTo>
                  <a:lnTo>
                    <a:pt x="3055480" y="2227452"/>
                  </a:lnTo>
                  <a:lnTo>
                    <a:pt x="2875118" y="2539844"/>
                  </a:lnTo>
                  <a:lnTo>
                    <a:pt x="2624366" y="2458846"/>
                  </a:lnTo>
                  <a:lnTo>
                    <a:pt x="2593452" y="2501242"/>
                  </a:lnTo>
                  <a:cubicBezTo>
                    <a:pt x="2563009" y="2536388"/>
                    <a:pt x="2530753" y="2569918"/>
                    <a:pt x="2496828" y="2601689"/>
                  </a:cubicBezTo>
                  <a:lnTo>
                    <a:pt x="2461217" y="2631705"/>
                  </a:lnTo>
                  <a:lnTo>
                    <a:pt x="2539846" y="2875117"/>
                  </a:lnTo>
                  <a:lnTo>
                    <a:pt x="2227451" y="3055478"/>
                  </a:lnTo>
                  <a:lnTo>
                    <a:pt x="2061632" y="2871954"/>
                  </a:lnTo>
                  <a:lnTo>
                    <a:pt x="2018961" y="2889155"/>
                  </a:lnTo>
                  <a:lnTo>
                    <a:pt x="1820676" y="2939260"/>
                  </a:lnTo>
                  <a:lnTo>
                    <a:pt x="1769461" y="3178196"/>
                  </a:lnTo>
                  <a:lnTo>
                    <a:pt x="1408737" y="3178196"/>
                  </a:lnTo>
                  <a:lnTo>
                    <a:pt x="1357415" y="2938761"/>
                  </a:lnTo>
                  <a:lnTo>
                    <a:pt x="1321409" y="2933267"/>
                  </a:lnTo>
                  <a:lnTo>
                    <a:pt x="1116228" y="2872328"/>
                  </a:lnTo>
                  <a:lnTo>
                    <a:pt x="950747" y="3055478"/>
                  </a:lnTo>
                  <a:lnTo>
                    <a:pt x="638354" y="2875117"/>
                  </a:lnTo>
                  <a:lnTo>
                    <a:pt x="716567" y="2632987"/>
                  </a:lnTo>
                  <a:lnTo>
                    <a:pt x="564155" y="2476891"/>
                  </a:lnTo>
                  <a:lnTo>
                    <a:pt x="552049" y="2459421"/>
                  </a:lnTo>
                  <a:lnTo>
                    <a:pt x="303082" y="2539844"/>
                  </a:lnTo>
                  <a:lnTo>
                    <a:pt x="122720" y="2227452"/>
                  </a:lnTo>
                  <a:lnTo>
                    <a:pt x="326913" y="2042960"/>
                  </a:lnTo>
                  <a:lnTo>
                    <a:pt x="306855" y="1979828"/>
                  </a:lnTo>
                  <a:lnTo>
                    <a:pt x="276470" y="1828721"/>
                  </a:lnTo>
                  <a:lnTo>
                    <a:pt x="0" y="1769460"/>
                  </a:lnTo>
                  <a:lnTo>
                    <a:pt x="0" y="1408739"/>
                  </a:lnTo>
                  <a:lnTo>
                    <a:pt x="293010" y="1345931"/>
                  </a:lnTo>
                  <a:lnTo>
                    <a:pt x="306855" y="1284173"/>
                  </a:lnTo>
                  <a:lnTo>
                    <a:pt x="351046" y="1157043"/>
                  </a:lnTo>
                  <a:lnTo>
                    <a:pt x="122720" y="950748"/>
                  </a:lnTo>
                  <a:lnTo>
                    <a:pt x="303082" y="638354"/>
                  </a:lnTo>
                  <a:lnTo>
                    <a:pt x="611017" y="737822"/>
                  </a:lnTo>
                  <a:lnTo>
                    <a:pt x="678469" y="665039"/>
                  </a:lnTo>
                  <a:lnTo>
                    <a:pt x="739168" y="615179"/>
                  </a:lnTo>
                  <a:lnTo>
                    <a:pt x="638354" y="303080"/>
                  </a:lnTo>
                  <a:lnTo>
                    <a:pt x="950747" y="122720"/>
                  </a:lnTo>
                  <a:lnTo>
                    <a:pt x="1175530" y="371507"/>
                  </a:lnTo>
                  <a:lnTo>
                    <a:pt x="1321409" y="330732"/>
                  </a:lnTo>
                  <a:lnTo>
                    <a:pt x="1338401" y="328139"/>
                  </a:lnTo>
                  <a:close/>
                </a:path>
              </a:pathLst>
            </a:custGeom>
            <a:gradFill>
              <a:gsLst>
                <a:gs pos="0">
                  <a:schemeClr val="bg1"/>
                </a:gs>
                <a:gs pos="100000">
                  <a:srgbClr val="E2E2E2"/>
                </a:gs>
              </a:gsLst>
              <a:lin ang="2700000" scaled="1"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40" name="椭圆 39"/>
            <p:cNvSpPr/>
            <p:nvPr/>
          </p:nvSpPr>
          <p:spPr>
            <a:xfrm>
              <a:off x="5666551" y="1791154"/>
              <a:ext cx="1217673" cy="1217673"/>
            </a:xfrm>
            <a:prstGeom prst="ellipse">
              <a:avLst/>
            </a:prstGeom>
            <a:noFill/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350373" y="3156444"/>
            <a:ext cx="1270052" cy="1272928"/>
            <a:chOff x="3504332" y="2897723"/>
            <a:chExt cx="979009" cy="981227"/>
          </a:xfrm>
          <a:effectLst>
            <a:outerShdw blurRad="101600" dist="50800" dir="2700000" algn="tl" rotWithShape="0">
              <a:srgbClr val="C87700">
                <a:alpha val="49804"/>
              </a:srgbClr>
            </a:outerShdw>
          </a:effectLst>
        </p:grpSpPr>
        <p:sp>
          <p:nvSpPr>
            <p:cNvPr id="15" name="椭圆 14"/>
            <p:cNvSpPr/>
            <p:nvPr/>
          </p:nvSpPr>
          <p:spPr>
            <a:xfrm>
              <a:off x="3504332" y="2897723"/>
              <a:ext cx="979009" cy="979010"/>
            </a:xfrm>
            <a:prstGeom prst="ellipse">
              <a:avLst/>
            </a:prstGeom>
            <a:gradFill flip="none" rotWithShape="1">
              <a:gsLst>
                <a:gs pos="100000">
                  <a:srgbClr val="FF9F11"/>
                </a:gs>
                <a:gs pos="0">
                  <a:srgbClr val="FFB850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04800" dist="50800" dir="13500000">
                <a:srgbClr val="D67F00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/>
            <p:cNvSpPr/>
            <p:nvPr/>
          </p:nvSpPr>
          <p:spPr>
            <a:xfrm>
              <a:off x="3650774" y="2951219"/>
              <a:ext cx="686124" cy="485620"/>
            </a:xfrm>
            <a:prstGeom prst="ellipse">
              <a:avLst/>
            </a:prstGeom>
            <a:gradFill flip="none" rotWithShape="1">
              <a:gsLst>
                <a:gs pos="92000">
                  <a:srgbClr val="FFB850">
                    <a:alpha val="0"/>
                  </a:srgbClr>
                </a:gs>
                <a:gs pos="0">
                  <a:schemeClr val="bg1">
                    <a:alpha val="83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椭圆 16"/>
            <p:cNvSpPr/>
            <p:nvPr/>
          </p:nvSpPr>
          <p:spPr>
            <a:xfrm>
              <a:off x="3616468" y="3344768"/>
              <a:ext cx="754736" cy="534182"/>
            </a:xfrm>
            <a:prstGeom prst="ellipse">
              <a:avLst/>
            </a:prstGeom>
            <a:gradFill flip="none" rotWithShape="1">
              <a:gsLst>
                <a:gs pos="100000">
                  <a:srgbClr val="FFB850">
                    <a:alpha val="0"/>
                  </a:srgbClr>
                </a:gs>
                <a:gs pos="43000">
                  <a:srgbClr val="FFCF89">
                    <a:alpha val="50000"/>
                  </a:srgbClr>
                </a:gs>
                <a:gs pos="0">
                  <a:schemeClr val="bg1">
                    <a:alpha val="41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50" name="任意多边形 49"/>
          <p:cNvSpPr/>
          <p:nvPr/>
        </p:nvSpPr>
        <p:spPr>
          <a:xfrm>
            <a:off x="3306303" y="1355629"/>
            <a:ext cx="2034903" cy="2259929"/>
          </a:xfrm>
          <a:custGeom>
            <a:avLst/>
            <a:gdLst>
              <a:gd name="connsiteX0" fmla="*/ 432059 w 2034903"/>
              <a:gd name="connsiteY0" fmla="*/ 855851 h 2259929"/>
              <a:gd name="connsiteX1" fmla="*/ 826326 w 2034903"/>
              <a:gd name="connsiteY1" fmla="*/ 1116590 h 2259929"/>
              <a:gd name="connsiteX2" fmla="*/ 798423 w 2034903"/>
              <a:gd name="connsiteY2" fmla="*/ 1167442 h 2259929"/>
              <a:gd name="connsiteX3" fmla="*/ 688905 w 2034903"/>
              <a:gd name="connsiteY3" fmla="*/ 1516473 h 2259929"/>
              <a:gd name="connsiteX4" fmla="*/ 684891 w 2034903"/>
              <a:gd name="connsiteY4" fmla="*/ 1554395 h 2259929"/>
              <a:gd name="connsiteX5" fmla="*/ 834518 w 2034903"/>
              <a:gd name="connsiteY5" fmla="*/ 1562155 h 2259929"/>
              <a:gd name="connsiteX6" fmla="*/ 379949 w 2034903"/>
              <a:gd name="connsiteY6" fmla="*/ 2259929 h 2259929"/>
              <a:gd name="connsiteX7" fmla="*/ 0 w 2034903"/>
              <a:gd name="connsiteY7" fmla="*/ 1518876 h 2259929"/>
              <a:gd name="connsiteX8" fmla="*/ 213782 w 2034903"/>
              <a:gd name="connsiteY8" fmla="*/ 1529963 h 2259929"/>
              <a:gd name="connsiteX9" fmla="*/ 222945 w 2034903"/>
              <a:gd name="connsiteY9" fmla="*/ 1443400 h 2259929"/>
              <a:gd name="connsiteX10" fmla="*/ 374243 w 2034903"/>
              <a:gd name="connsiteY10" fmla="*/ 961220 h 2259929"/>
              <a:gd name="connsiteX11" fmla="*/ 1059736 w 2034903"/>
              <a:gd name="connsiteY11" fmla="*/ 226906 h 2259929"/>
              <a:gd name="connsiteX12" fmla="*/ 1310159 w 2034903"/>
              <a:gd name="connsiteY12" fmla="*/ 627969 h 2259929"/>
              <a:gd name="connsiteX13" fmla="*/ 1294213 w 2034903"/>
              <a:gd name="connsiteY13" fmla="*/ 636113 h 2259929"/>
              <a:gd name="connsiteX14" fmla="*/ 1094003 w 2034903"/>
              <a:gd name="connsiteY14" fmla="*/ 779485 h 2259929"/>
              <a:gd name="connsiteX15" fmla="*/ 1005275 w 2034903"/>
              <a:gd name="connsiteY15" fmla="*/ 865732 h 2259929"/>
              <a:gd name="connsiteX16" fmla="*/ 939125 w 2034903"/>
              <a:gd name="connsiteY16" fmla="*/ 944299 h 2259929"/>
              <a:gd name="connsiteX17" fmla="*/ 544484 w 2034903"/>
              <a:gd name="connsiteY17" fmla="*/ 683314 h 2259929"/>
              <a:gd name="connsiteX18" fmla="*/ 550724 w 2034903"/>
              <a:gd name="connsiteY18" fmla="*/ 674206 h 2259929"/>
              <a:gd name="connsiteX19" fmla="*/ 782581 w 2034903"/>
              <a:gd name="connsiteY19" fmla="*/ 425263 h 2259929"/>
              <a:gd name="connsiteX20" fmla="*/ 1059167 w 2034903"/>
              <a:gd name="connsiteY20" fmla="*/ 227197 h 2259929"/>
              <a:gd name="connsiteX21" fmla="*/ 1864005 w 2034903"/>
              <a:gd name="connsiteY21" fmla="*/ 626 h 2259929"/>
              <a:gd name="connsiteX22" fmla="*/ 2034903 w 2034903"/>
              <a:gd name="connsiteY22" fmla="*/ 4550 h 2259929"/>
              <a:gd name="connsiteX23" fmla="*/ 2000509 w 2034903"/>
              <a:gd name="connsiteY23" fmla="*/ 474948 h 2259929"/>
              <a:gd name="connsiteX24" fmla="*/ 1516621 w 2034903"/>
              <a:gd name="connsiteY24" fmla="*/ 536025 h 2259929"/>
              <a:gd name="connsiteX25" fmla="*/ 1499672 w 2034903"/>
              <a:gd name="connsiteY25" fmla="*/ 542666 h 2259929"/>
              <a:gd name="connsiteX26" fmla="*/ 1245853 w 2034903"/>
              <a:gd name="connsiteY26" fmla="*/ 136165 h 2259929"/>
              <a:gd name="connsiteX27" fmla="*/ 1366420 w 2034903"/>
              <a:gd name="connsiteY27" fmla="*/ 88927 h 2259929"/>
              <a:gd name="connsiteX28" fmla="*/ 1864005 w 2034903"/>
              <a:gd name="connsiteY28" fmla="*/ 626 h 225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34903" h="2259929">
                <a:moveTo>
                  <a:pt x="432059" y="855851"/>
                </a:moveTo>
                <a:lnTo>
                  <a:pt x="826326" y="1116590"/>
                </a:lnTo>
                <a:lnTo>
                  <a:pt x="798423" y="1167442"/>
                </a:lnTo>
                <a:cubicBezTo>
                  <a:pt x="745100" y="1277123"/>
                  <a:pt x="707999" y="1394690"/>
                  <a:pt x="688905" y="1516473"/>
                </a:cubicBezTo>
                <a:lnTo>
                  <a:pt x="684891" y="1554395"/>
                </a:lnTo>
                <a:lnTo>
                  <a:pt x="834518" y="1562155"/>
                </a:lnTo>
                <a:lnTo>
                  <a:pt x="379949" y="2259929"/>
                </a:lnTo>
                <a:lnTo>
                  <a:pt x="0" y="1518876"/>
                </a:lnTo>
                <a:lnTo>
                  <a:pt x="213782" y="1529963"/>
                </a:lnTo>
                <a:lnTo>
                  <a:pt x="222945" y="1443400"/>
                </a:lnTo>
                <a:cubicBezTo>
                  <a:pt x="249323" y="1275160"/>
                  <a:pt x="300578" y="1112743"/>
                  <a:pt x="374243" y="961220"/>
                </a:cubicBezTo>
                <a:close/>
                <a:moveTo>
                  <a:pt x="1059736" y="226906"/>
                </a:moveTo>
                <a:lnTo>
                  <a:pt x="1310159" y="627969"/>
                </a:lnTo>
                <a:lnTo>
                  <a:pt x="1294213" y="636113"/>
                </a:lnTo>
                <a:cubicBezTo>
                  <a:pt x="1223395" y="676818"/>
                  <a:pt x="1156276" y="724737"/>
                  <a:pt x="1094003" y="779485"/>
                </a:cubicBezTo>
                <a:cubicBezTo>
                  <a:pt x="1062867" y="806859"/>
                  <a:pt x="1033269" y="835653"/>
                  <a:pt x="1005275" y="865732"/>
                </a:cubicBezTo>
                <a:lnTo>
                  <a:pt x="939125" y="944299"/>
                </a:lnTo>
                <a:lnTo>
                  <a:pt x="544484" y="683314"/>
                </a:lnTo>
                <a:lnTo>
                  <a:pt x="550724" y="674206"/>
                </a:lnTo>
                <a:cubicBezTo>
                  <a:pt x="619023" y="584378"/>
                  <a:pt x="696553" y="500897"/>
                  <a:pt x="782581" y="425263"/>
                </a:cubicBezTo>
                <a:cubicBezTo>
                  <a:pt x="868609" y="349630"/>
                  <a:pt x="961333" y="283430"/>
                  <a:pt x="1059167" y="227197"/>
                </a:cubicBezTo>
                <a:close/>
                <a:moveTo>
                  <a:pt x="1864005" y="626"/>
                </a:moveTo>
                <a:cubicBezTo>
                  <a:pt x="1920750" y="-912"/>
                  <a:pt x="1977782" y="374"/>
                  <a:pt x="2034903" y="4550"/>
                </a:cubicBezTo>
                <a:lnTo>
                  <a:pt x="2000509" y="474948"/>
                </a:lnTo>
                <a:cubicBezTo>
                  <a:pt x="1835117" y="462855"/>
                  <a:pt x="1670763" y="484241"/>
                  <a:pt x="1516621" y="536025"/>
                </a:cubicBezTo>
                <a:lnTo>
                  <a:pt x="1499672" y="542666"/>
                </a:lnTo>
                <a:lnTo>
                  <a:pt x="1245853" y="136165"/>
                </a:lnTo>
                <a:lnTo>
                  <a:pt x="1366420" y="88927"/>
                </a:lnTo>
                <a:cubicBezTo>
                  <a:pt x="1526128" y="35273"/>
                  <a:pt x="1693772" y="5241"/>
                  <a:pt x="1864005" y="626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165100" dist="762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1" name="任意多边形 50"/>
          <p:cNvSpPr/>
          <p:nvPr/>
        </p:nvSpPr>
        <p:spPr>
          <a:xfrm flipH="1" flipV="1">
            <a:off x="6908446" y="3182628"/>
            <a:ext cx="2034903" cy="2259929"/>
          </a:xfrm>
          <a:custGeom>
            <a:avLst/>
            <a:gdLst>
              <a:gd name="connsiteX0" fmla="*/ 432059 w 2034903"/>
              <a:gd name="connsiteY0" fmla="*/ 855851 h 2259929"/>
              <a:gd name="connsiteX1" fmla="*/ 826326 w 2034903"/>
              <a:gd name="connsiteY1" fmla="*/ 1116590 h 2259929"/>
              <a:gd name="connsiteX2" fmla="*/ 798423 w 2034903"/>
              <a:gd name="connsiteY2" fmla="*/ 1167442 h 2259929"/>
              <a:gd name="connsiteX3" fmla="*/ 688905 w 2034903"/>
              <a:gd name="connsiteY3" fmla="*/ 1516473 h 2259929"/>
              <a:gd name="connsiteX4" fmla="*/ 684891 w 2034903"/>
              <a:gd name="connsiteY4" fmla="*/ 1554395 h 2259929"/>
              <a:gd name="connsiteX5" fmla="*/ 834518 w 2034903"/>
              <a:gd name="connsiteY5" fmla="*/ 1562155 h 2259929"/>
              <a:gd name="connsiteX6" fmla="*/ 379949 w 2034903"/>
              <a:gd name="connsiteY6" fmla="*/ 2259929 h 2259929"/>
              <a:gd name="connsiteX7" fmla="*/ 0 w 2034903"/>
              <a:gd name="connsiteY7" fmla="*/ 1518876 h 2259929"/>
              <a:gd name="connsiteX8" fmla="*/ 213782 w 2034903"/>
              <a:gd name="connsiteY8" fmla="*/ 1529963 h 2259929"/>
              <a:gd name="connsiteX9" fmla="*/ 222945 w 2034903"/>
              <a:gd name="connsiteY9" fmla="*/ 1443400 h 2259929"/>
              <a:gd name="connsiteX10" fmla="*/ 374243 w 2034903"/>
              <a:gd name="connsiteY10" fmla="*/ 961220 h 2259929"/>
              <a:gd name="connsiteX11" fmla="*/ 1059736 w 2034903"/>
              <a:gd name="connsiteY11" fmla="*/ 226906 h 2259929"/>
              <a:gd name="connsiteX12" fmla="*/ 1310159 w 2034903"/>
              <a:gd name="connsiteY12" fmla="*/ 627969 h 2259929"/>
              <a:gd name="connsiteX13" fmla="*/ 1294213 w 2034903"/>
              <a:gd name="connsiteY13" fmla="*/ 636113 h 2259929"/>
              <a:gd name="connsiteX14" fmla="*/ 1094003 w 2034903"/>
              <a:gd name="connsiteY14" fmla="*/ 779485 h 2259929"/>
              <a:gd name="connsiteX15" fmla="*/ 1005275 w 2034903"/>
              <a:gd name="connsiteY15" fmla="*/ 865732 h 2259929"/>
              <a:gd name="connsiteX16" fmla="*/ 939125 w 2034903"/>
              <a:gd name="connsiteY16" fmla="*/ 944299 h 2259929"/>
              <a:gd name="connsiteX17" fmla="*/ 544484 w 2034903"/>
              <a:gd name="connsiteY17" fmla="*/ 683314 h 2259929"/>
              <a:gd name="connsiteX18" fmla="*/ 550724 w 2034903"/>
              <a:gd name="connsiteY18" fmla="*/ 674206 h 2259929"/>
              <a:gd name="connsiteX19" fmla="*/ 782581 w 2034903"/>
              <a:gd name="connsiteY19" fmla="*/ 425263 h 2259929"/>
              <a:gd name="connsiteX20" fmla="*/ 1059167 w 2034903"/>
              <a:gd name="connsiteY20" fmla="*/ 227197 h 2259929"/>
              <a:gd name="connsiteX21" fmla="*/ 1864005 w 2034903"/>
              <a:gd name="connsiteY21" fmla="*/ 626 h 2259929"/>
              <a:gd name="connsiteX22" fmla="*/ 2034903 w 2034903"/>
              <a:gd name="connsiteY22" fmla="*/ 4550 h 2259929"/>
              <a:gd name="connsiteX23" fmla="*/ 2000509 w 2034903"/>
              <a:gd name="connsiteY23" fmla="*/ 474948 h 2259929"/>
              <a:gd name="connsiteX24" fmla="*/ 1516621 w 2034903"/>
              <a:gd name="connsiteY24" fmla="*/ 536025 h 2259929"/>
              <a:gd name="connsiteX25" fmla="*/ 1499672 w 2034903"/>
              <a:gd name="connsiteY25" fmla="*/ 542666 h 2259929"/>
              <a:gd name="connsiteX26" fmla="*/ 1245853 w 2034903"/>
              <a:gd name="connsiteY26" fmla="*/ 136165 h 2259929"/>
              <a:gd name="connsiteX27" fmla="*/ 1366420 w 2034903"/>
              <a:gd name="connsiteY27" fmla="*/ 88927 h 2259929"/>
              <a:gd name="connsiteX28" fmla="*/ 1864005 w 2034903"/>
              <a:gd name="connsiteY28" fmla="*/ 626 h 22599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2034903" h="2259929">
                <a:moveTo>
                  <a:pt x="432059" y="855851"/>
                </a:moveTo>
                <a:lnTo>
                  <a:pt x="826326" y="1116590"/>
                </a:lnTo>
                <a:lnTo>
                  <a:pt x="798423" y="1167442"/>
                </a:lnTo>
                <a:cubicBezTo>
                  <a:pt x="745100" y="1277123"/>
                  <a:pt x="707999" y="1394690"/>
                  <a:pt x="688905" y="1516473"/>
                </a:cubicBezTo>
                <a:lnTo>
                  <a:pt x="684891" y="1554395"/>
                </a:lnTo>
                <a:lnTo>
                  <a:pt x="834518" y="1562155"/>
                </a:lnTo>
                <a:lnTo>
                  <a:pt x="379949" y="2259929"/>
                </a:lnTo>
                <a:lnTo>
                  <a:pt x="0" y="1518876"/>
                </a:lnTo>
                <a:lnTo>
                  <a:pt x="213782" y="1529963"/>
                </a:lnTo>
                <a:lnTo>
                  <a:pt x="222945" y="1443400"/>
                </a:lnTo>
                <a:cubicBezTo>
                  <a:pt x="249323" y="1275160"/>
                  <a:pt x="300578" y="1112743"/>
                  <a:pt x="374243" y="961220"/>
                </a:cubicBezTo>
                <a:close/>
                <a:moveTo>
                  <a:pt x="1059736" y="226906"/>
                </a:moveTo>
                <a:lnTo>
                  <a:pt x="1310159" y="627969"/>
                </a:lnTo>
                <a:lnTo>
                  <a:pt x="1294213" y="636113"/>
                </a:lnTo>
                <a:cubicBezTo>
                  <a:pt x="1223395" y="676818"/>
                  <a:pt x="1156276" y="724737"/>
                  <a:pt x="1094003" y="779485"/>
                </a:cubicBezTo>
                <a:cubicBezTo>
                  <a:pt x="1062867" y="806859"/>
                  <a:pt x="1033269" y="835653"/>
                  <a:pt x="1005275" y="865732"/>
                </a:cubicBezTo>
                <a:lnTo>
                  <a:pt x="939125" y="944299"/>
                </a:lnTo>
                <a:lnTo>
                  <a:pt x="544484" y="683314"/>
                </a:lnTo>
                <a:lnTo>
                  <a:pt x="550724" y="674206"/>
                </a:lnTo>
                <a:cubicBezTo>
                  <a:pt x="619023" y="584378"/>
                  <a:pt x="696553" y="500897"/>
                  <a:pt x="782581" y="425263"/>
                </a:cubicBezTo>
                <a:cubicBezTo>
                  <a:pt x="868609" y="349630"/>
                  <a:pt x="961333" y="283430"/>
                  <a:pt x="1059167" y="227197"/>
                </a:cubicBezTo>
                <a:close/>
                <a:moveTo>
                  <a:pt x="1864005" y="626"/>
                </a:moveTo>
                <a:cubicBezTo>
                  <a:pt x="1920750" y="-912"/>
                  <a:pt x="1977782" y="374"/>
                  <a:pt x="2034903" y="4550"/>
                </a:cubicBezTo>
                <a:lnTo>
                  <a:pt x="2000509" y="474948"/>
                </a:lnTo>
                <a:cubicBezTo>
                  <a:pt x="1835117" y="462855"/>
                  <a:pt x="1670763" y="484241"/>
                  <a:pt x="1516621" y="536025"/>
                </a:cubicBezTo>
                <a:lnTo>
                  <a:pt x="1499672" y="542666"/>
                </a:lnTo>
                <a:lnTo>
                  <a:pt x="1245853" y="136165"/>
                </a:lnTo>
                <a:lnTo>
                  <a:pt x="1366420" y="88927"/>
                </a:lnTo>
                <a:cubicBezTo>
                  <a:pt x="1526128" y="35273"/>
                  <a:pt x="1693772" y="5241"/>
                  <a:pt x="1864005" y="626"/>
                </a:cubicBezTo>
                <a:close/>
              </a:path>
            </a:pathLst>
          </a:custGeom>
          <a:solidFill>
            <a:srgbClr val="F7F7F7"/>
          </a:solidFill>
          <a:ln>
            <a:noFill/>
          </a:ln>
          <a:effectLst>
            <a:outerShdw blurRad="165100" dist="76200" dir="2700000" algn="tl" rotWithShape="0">
              <a:prstClr val="black">
                <a:alpha val="2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52" name="文本框 51"/>
          <p:cNvSpPr txBox="1"/>
          <p:nvPr/>
        </p:nvSpPr>
        <p:spPr>
          <a:xfrm>
            <a:off x="4491576" y="1394520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1ACBE"/>
                </a:solidFill>
                <a:latin typeface="Impact" panose="020B0806030902050204" pitchFamily="34" charset="0"/>
              </a:rPr>
              <a:t>01</a:t>
            </a:r>
            <a:endParaRPr lang="zh-CN" altLang="en-US" sz="24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53" name="文本框 52"/>
          <p:cNvSpPr txBox="1"/>
          <p:nvPr/>
        </p:nvSpPr>
        <p:spPr>
          <a:xfrm>
            <a:off x="3761435" y="1723840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1ACBE"/>
                </a:solidFill>
                <a:latin typeface="Impact" panose="020B0806030902050204" pitchFamily="34" charset="0"/>
              </a:rPr>
              <a:t>02</a:t>
            </a:r>
            <a:endParaRPr lang="zh-CN" altLang="en-US" sz="24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54" name="文本框 53"/>
          <p:cNvSpPr txBox="1"/>
          <p:nvPr/>
        </p:nvSpPr>
        <p:spPr>
          <a:xfrm>
            <a:off x="3315947" y="2428628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01ACBE"/>
                </a:solidFill>
                <a:latin typeface="Impact" panose="020B0806030902050204" pitchFamily="34" charset="0"/>
              </a:rPr>
              <a:t>03</a:t>
            </a:r>
            <a:endParaRPr lang="zh-CN" altLang="en-US" sz="24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6757496" y="4956640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B850"/>
                </a:solidFill>
                <a:latin typeface="Impact" panose="020B0806030902050204" pitchFamily="34" charset="0"/>
              </a:rPr>
              <a:t>01</a:t>
            </a:r>
            <a:endParaRPr lang="zh-CN" altLang="en-US" sz="24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7486724" y="4632599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B850"/>
                </a:solidFill>
                <a:latin typeface="Impact" panose="020B0806030902050204" pitchFamily="34" charset="0"/>
              </a:rPr>
              <a:t>02</a:t>
            </a:r>
            <a:endParaRPr lang="zh-CN" altLang="en-US" sz="24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sp>
        <p:nvSpPr>
          <p:cNvPr id="57" name="文本框 56"/>
          <p:cNvSpPr txBox="1"/>
          <p:nvPr/>
        </p:nvSpPr>
        <p:spPr>
          <a:xfrm>
            <a:off x="7962712" y="3927011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rgbClr val="FFB850"/>
                </a:solidFill>
                <a:latin typeface="Impact" panose="020B0806030902050204" pitchFamily="34" charset="0"/>
              </a:rPr>
              <a:t>03</a:t>
            </a:r>
            <a:endParaRPr lang="zh-CN" altLang="en-US" sz="24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grpSp>
        <p:nvGrpSpPr>
          <p:cNvPr id="62" name="组合 61"/>
          <p:cNvGrpSpPr/>
          <p:nvPr/>
        </p:nvGrpSpPr>
        <p:grpSpPr>
          <a:xfrm>
            <a:off x="7909233" y="955302"/>
            <a:ext cx="602635" cy="603999"/>
            <a:chOff x="3504332" y="2897723"/>
            <a:chExt cx="979009" cy="981227"/>
          </a:xfrm>
          <a:effectLst>
            <a:outerShdw blurRad="101600" dist="50800" dir="2700000" algn="tl" rotWithShape="0">
              <a:srgbClr val="C87700">
                <a:alpha val="49804"/>
              </a:srgbClr>
            </a:outerShdw>
          </a:effectLst>
        </p:grpSpPr>
        <p:sp>
          <p:nvSpPr>
            <p:cNvPr id="63" name="椭圆 62"/>
            <p:cNvSpPr/>
            <p:nvPr/>
          </p:nvSpPr>
          <p:spPr>
            <a:xfrm>
              <a:off x="3504332" y="2897723"/>
              <a:ext cx="979009" cy="979010"/>
            </a:xfrm>
            <a:prstGeom prst="ellipse">
              <a:avLst/>
            </a:prstGeom>
            <a:gradFill flip="none" rotWithShape="1">
              <a:gsLst>
                <a:gs pos="100000">
                  <a:srgbClr val="FF9F11"/>
                </a:gs>
                <a:gs pos="0">
                  <a:srgbClr val="FFB850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04800" dist="50800" dir="13500000">
                <a:srgbClr val="D67F00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4" name="椭圆 63"/>
            <p:cNvSpPr/>
            <p:nvPr/>
          </p:nvSpPr>
          <p:spPr>
            <a:xfrm>
              <a:off x="3650774" y="2951219"/>
              <a:ext cx="686124" cy="485620"/>
            </a:xfrm>
            <a:prstGeom prst="ellipse">
              <a:avLst/>
            </a:prstGeom>
            <a:gradFill flip="none" rotWithShape="1">
              <a:gsLst>
                <a:gs pos="92000">
                  <a:srgbClr val="FFB850">
                    <a:alpha val="0"/>
                  </a:srgbClr>
                </a:gs>
                <a:gs pos="0">
                  <a:schemeClr val="bg1">
                    <a:alpha val="83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5" name="椭圆 64"/>
            <p:cNvSpPr/>
            <p:nvPr/>
          </p:nvSpPr>
          <p:spPr>
            <a:xfrm>
              <a:off x="3616468" y="3344768"/>
              <a:ext cx="754736" cy="534182"/>
            </a:xfrm>
            <a:prstGeom prst="ellipse">
              <a:avLst/>
            </a:prstGeom>
            <a:gradFill flip="none" rotWithShape="1">
              <a:gsLst>
                <a:gs pos="100000">
                  <a:srgbClr val="FFB850">
                    <a:alpha val="0"/>
                  </a:srgbClr>
                </a:gs>
                <a:gs pos="43000">
                  <a:srgbClr val="FFCF89">
                    <a:alpha val="50000"/>
                  </a:srgbClr>
                </a:gs>
                <a:gs pos="0">
                  <a:schemeClr val="bg1">
                    <a:alpha val="41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66" name="文本框 65"/>
          <p:cNvSpPr txBox="1"/>
          <p:nvPr/>
        </p:nvSpPr>
        <p:spPr>
          <a:xfrm>
            <a:off x="4568715" y="2728126"/>
            <a:ext cx="1267639" cy="89255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OPTION </a:t>
            </a:r>
            <a:r>
              <a:rPr lang="en-US" altLang="zh-CN" sz="2800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A</a:t>
            </a:r>
            <a:endParaRPr lang="zh-CN" altLang="en-US" sz="2400" dirty="0">
              <a:solidFill>
                <a:schemeClr val="bg1"/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6361438" y="3494631"/>
            <a:ext cx="1267639" cy="892552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OPTION </a:t>
            </a:r>
            <a:r>
              <a:rPr lang="en-US" altLang="zh-CN" sz="2800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rPr>
              <a:t>B</a:t>
            </a:r>
            <a:endParaRPr lang="zh-CN" altLang="en-US" sz="2400" dirty="0">
              <a:solidFill>
                <a:schemeClr val="bg1"/>
              </a:solidFill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grpSp>
        <p:nvGrpSpPr>
          <p:cNvPr id="73" name="组合 72"/>
          <p:cNvGrpSpPr/>
          <p:nvPr/>
        </p:nvGrpSpPr>
        <p:grpSpPr>
          <a:xfrm>
            <a:off x="2089822" y="3917948"/>
            <a:ext cx="595559" cy="596907"/>
            <a:chOff x="5379318" y="1317857"/>
            <a:chExt cx="1433367" cy="1436614"/>
          </a:xfrm>
          <a:effectLst>
            <a:outerShdw blurRad="101600" dist="50800" dir="2700000" algn="tl" rotWithShape="0">
              <a:srgbClr val="017581">
                <a:alpha val="50000"/>
              </a:srgbClr>
            </a:outerShdw>
          </a:effectLst>
        </p:grpSpPr>
        <p:sp>
          <p:nvSpPr>
            <p:cNvPr id="74" name="椭圆 73"/>
            <p:cNvSpPr/>
            <p:nvPr/>
          </p:nvSpPr>
          <p:spPr>
            <a:xfrm>
              <a:off x="5379318" y="1317857"/>
              <a:ext cx="1433367" cy="1433368"/>
            </a:xfrm>
            <a:prstGeom prst="ellipse">
              <a:avLst/>
            </a:prstGeom>
            <a:gradFill flip="none" rotWithShape="1">
              <a:gsLst>
                <a:gs pos="100000">
                  <a:srgbClr val="09AABB"/>
                </a:gs>
                <a:gs pos="0">
                  <a:srgbClr val="19DEF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04800" dist="50800" dir="13500000">
                <a:srgbClr val="066D78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5" name="椭圆 74"/>
            <p:cNvSpPr/>
            <p:nvPr/>
          </p:nvSpPr>
          <p:spPr>
            <a:xfrm>
              <a:off x="5593724" y="1396179"/>
              <a:ext cx="1004554" cy="710996"/>
            </a:xfrm>
            <a:prstGeom prst="ellipse">
              <a:avLst/>
            </a:prstGeom>
            <a:gradFill flip="none" rotWithShape="1">
              <a:gsLst>
                <a:gs pos="92000">
                  <a:srgbClr val="12BFD2">
                    <a:alpha val="0"/>
                  </a:srgbClr>
                </a:gs>
                <a:gs pos="0">
                  <a:schemeClr val="bg1">
                    <a:alpha val="83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6" name="椭圆 75"/>
            <p:cNvSpPr/>
            <p:nvPr/>
          </p:nvSpPr>
          <p:spPr>
            <a:xfrm>
              <a:off x="5543496" y="1972375"/>
              <a:ext cx="1105009" cy="782096"/>
            </a:xfrm>
            <a:prstGeom prst="ellipse">
              <a:avLst/>
            </a:prstGeom>
            <a:gradFill flip="none" rotWithShape="1">
              <a:gsLst>
                <a:gs pos="100000">
                  <a:srgbClr val="12BFD2">
                    <a:alpha val="0"/>
                  </a:srgbClr>
                </a:gs>
                <a:gs pos="43000">
                  <a:srgbClr val="89DFE9">
                    <a:alpha val="39000"/>
                  </a:srgbClr>
                </a:gs>
                <a:gs pos="0">
                  <a:schemeClr val="bg1">
                    <a:alpha val="41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2692731" y="3888950"/>
            <a:ext cx="2005939" cy="839761"/>
            <a:chOff x="1811883" y="3526001"/>
            <a:chExt cx="2005938" cy="839761"/>
          </a:xfrm>
        </p:grpSpPr>
        <p:sp>
          <p:nvSpPr>
            <p:cNvPr id="77" name="文本框 76"/>
            <p:cNvSpPr txBox="1"/>
            <p:nvPr/>
          </p:nvSpPr>
          <p:spPr>
            <a:xfrm flipH="1">
              <a:off x="1811883" y="3526001"/>
              <a:ext cx="178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78" name="文本框 77"/>
            <p:cNvSpPr txBox="1"/>
            <p:nvPr/>
          </p:nvSpPr>
          <p:spPr>
            <a:xfrm flipH="1">
              <a:off x="1811883" y="3780794"/>
              <a:ext cx="2005938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2692731" y="4606501"/>
            <a:ext cx="2005939" cy="839761"/>
            <a:chOff x="1811883" y="3526001"/>
            <a:chExt cx="2005938" cy="839761"/>
          </a:xfrm>
        </p:grpSpPr>
        <p:sp>
          <p:nvSpPr>
            <p:cNvPr id="90" name="文本框 89"/>
            <p:cNvSpPr txBox="1"/>
            <p:nvPr/>
          </p:nvSpPr>
          <p:spPr>
            <a:xfrm flipH="1">
              <a:off x="1811883" y="3526001"/>
              <a:ext cx="178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91" name="文本框 90"/>
            <p:cNvSpPr txBox="1"/>
            <p:nvPr/>
          </p:nvSpPr>
          <p:spPr>
            <a:xfrm flipH="1">
              <a:off x="1811883" y="3780794"/>
              <a:ext cx="2005938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2692731" y="5324050"/>
            <a:ext cx="2005939" cy="839761"/>
            <a:chOff x="1811883" y="3526001"/>
            <a:chExt cx="2005938" cy="839761"/>
          </a:xfrm>
        </p:grpSpPr>
        <p:sp>
          <p:nvSpPr>
            <p:cNvPr id="93" name="文本框 92"/>
            <p:cNvSpPr txBox="1"/>
            <p:nvPr/>
          </p:nvSpPr>
          <p:spPr>
            <a:xfrm flipH="1">
              <a:off x="1811883" y="3526001"/>
              <a:ext cx="178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94" name="文本框 93"/>
            <p:cNvSpPr txBox="1"/>
            <p:nvPr/>
          </p:nvSpPr>
          <p:spPr>
            <a:xfrm flipH="1">
              <a:off x="1811883" y="3780794"/>
              <a:ext cx="2005938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95" name="组合 94"/>
          <p:cNvGrpSpPr/>
          <p:nvPr/>
        </p:nvGrpSpPr>
        <p:grpSpPr>
          <a:xfrm>
            <a:off x="2089822" y="4629148"/>
            <a:ext cx="595559" cy="596907"/>
            <a:chOff x="5379318" y="1317857"/>
            <a:chExt cx="1433367" cy="1436614"/>
          </a:xfrm>
          <a:effectLst>
            <a:outerShdw blurRad="101600" dist="50800" dir="2700000" algn="tl" rotWithShape="0">
              <a:srgbClr val="017581">
                <a:alpha val="50000"/>
              </a:srgbClr>
            </a:outerShdw>
          </a:effectLst>
        </p:grpSpPr>
        <p:sp>
          <p:nvSpPr>
            <p:cNvPr id="96" name="椭圆 95"/>
            <p:cNvSpPr/>
            <p:nvPr/>
          </p:nvSpPr>
          <p:spPr>
            <a:xfrm>
              <a:off x="5379318" y="1317857"/>
              <a:ext cx="1433367" cy="1433368"/>
            </a:xfrm>
            <a:prstGeom prst="ellipse">
              <a:avLst/>
            </a:prstGeom>
            <a:gradFill flip="none" rotWithShape="1">
              <a:gsLst>
                <a:gs pos="100000">
                  <a:srgbClr val="09AABB"/>
                </a:gs>
                <a:gs pos="0">
                  <a:srgbClr val="19DEF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04800" dist="50800" dir="13500000">
                <a:srgbClr val="066D78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7" name="椭圆 96"/>
            <p:cNvSpPr/>
            <p:nvPr/>
          </p:nvSpPr>
          <p:spPr>
            <a:xfrm>
              <a:off x="5593724" y="1396179"/>
              <a:ext cx="1004554" cy="710996"/>
            </a:xfrm>
            <a:prstGeom prst="ellipse">
              <a:avLst/>
            </a:prstGeom>
            <a:gradFill flip="none" rotWithShape="1">
              <a:gsLst>
                <a:gs pos="92000">
                  <a:srgbClr val="12BFD2">
                    <a:alpha val="0"/>
                  </a:srgbClr>
                </a:gs>
                <a:gs pos="0">
                  <a:schemeClr val="bg1">
                    <a:alpha val="83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8" name="椭圆 97"/>
            <p:cNvSpPr/>
            <p:nvPr/>
          </p:nvSpPr>
          <p:spPr>
            <a:xfrm>
              <a:off x="5543496" y="1972375"/>
              <a:ext cx="1105009" cy="782096"/>
            </a:xfrm>
            <a:prstGeom prst="ellipse">
              <a:avLst/>
            </a:prstGeom>
            <a:gradFill flip="none" rotWithShape="1">
              <a:gsLst>
                <a:gs pos="100000">
                  <a:srgbClr val="12BFD2">
                    <a:alpha val="0"/>
                  </a:srgbClr>
                </a:gs>
                <a:gs pos="43000">
                  <a:srgbClr val="89DFE9">
                    <a:alpha val="39000"/>
                  </a:srgbClr>
                </a:gs>
                <a:gs pos="0">
                  <a:schemeClr val="bg1">
                    <a:alpha val="41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2089822" y="5340348"/>
            <a:ext cx="595559" cy="596907"/>
            <a:chOff x="5379318" y="1317857"/>
            <a:chExt cx="1433367" cy="1436614"/>
          </a:xfrm>
          <a:effectLst>
            <a:outerShdw blurRad="101600" dist="50800" dir="2700000" algn="tl" rotWithShape="0">
              <a:srgbClr val="017581">
                <a:alpha val="50000"/>
              </a:srgbClr>
            </a:outerShdw>
          </a:effectLst>
        </p:grpSpPr>
        <p:sp>
          <p:nvSpPr>
            <p:cNvPr id="100" name="椭圆 99"/>
            <p:cNvSpPr/>
            <p:nvPr/>
          </p:nvSpPr>
          <p:spPr>
            <a:xfrm>
              <a:off x="5379318" y="1317857"/>
              <a:ext cx="1433367" cy="1433368"/>
            </a:xfrm>
            <a:prstGeom prst="ellipse">
              <a:avLst/>
            </a:prstGeom>
            <a:gradFill flip="none" rotWithShape="1">
              <a:gsLst>
                <a:gs pos="100000">
                  <a:srgbClr val="09AABB"/>
                </a:gs>
                <a:gs pos="0">
                  <a:srgbClr val="19DEF3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04800" dist="50800" dir="13500000">
                <a:srgbClr val="066D78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1" name="椭圆 100"/>
            <p:cNvSpPr/>
            <p:nvPr/>
          </p:nvSpPr>
          <p:spPr>
            <a:xfrm>
              <a:off x="5593724" y="1396179"/>
              <a:ext cx="1004554" cy="710996"/>
            </a:xfrm>
            <a:prstGeom prst="ellipse">
              <a:avLst/>
            </a:prstGeom>
            <a:gradFill flip="none" rotWithShape="1">
              <a:gsLst>
                <a:gs pos="92000">
                  <a:srgbClr val="12BFD2">
                    <a:alpha val="0"/>
                  </a:srgbClr>
                </a:gs>
                <a:gs pos="0">
                  <a:schemeClr val="bg1">
                    <a:alpha val="83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2" name="椭圆 101"/>
            <p:cNvSpPr/>
            <p:nvPr/>
          </p:nvSpPr>
          <p:spPr>
            <a:xfrm>
              <a:off x="5543496" y="1972375"/>
              <a:ext cx="1105009" cy="782096"/>
            </a:xfrm>
            <a:prstGeom prst="ellipse">
              <a:avLst/>
            </a:prstGeom>
            <a:gradFill flip="none" rotWithShape="1">
              <a:gsLst>
                <a:gs pos="100000">
                  <a:srgbClr val="12BFD2">
                    <a:alpha val="0"/>
                  </a:srgbClr>
                </a:gs>
                <a:gs pos="43000">
                  <a:srgbClr val="89DFE9">
                    <a:alpha val="39000"/>
                  </a:srgbClr>
                </a:gs>
                <a:gs pos="0">
                  <a:schemeClr val="bg1">
                    <a:alpha val="41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03" name="文本框 102"/>
          <p:cNvSpPr txBox="1"/>
          <p:nvPr/>
        </p:nvSpPr>
        <p:spPr>
          <a:xfrm>
            <a:off x="1891511" y="3984893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4" name="文本框 103"/>
          <p:cNvSpPr txBox="1"/>
          <p:nvPr/>
        </p:nvSpPr>
        <p:spPr>
          <a:xfrm>
            <a:off x="1891511" y="4690383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05" name="文本框 104"/>
          <p:cNvSpPr txBox="1"/>
          <p:nvPr/>
        </p:nvSpPr>
        <p:spPr>
          <a:xfrm>
            <a:off x="1891511" y="5401583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106" name="组合 105"/>
          <p:cNvGrpSpPr/>
          <p:nvPr/>
        </p:nvGrpSpPr>
        <p:grpSpPr>
          <a:xfrm>
            <a:off x="8502649" y="912478"/>
            <a:ext cx="2005939" cy="839761"/>
            <a:chOff x="1811883" y="3526001"/>
            <a:chExt cx="2005938" cy="839761"/>
          </a:xfrm>
        </p:grpSpPr>
        <p:sp>
          <p:nvSpPr>
            <p:cNvPr id="107" name="文本框 106"/>
            <p:cNvSpPr txBox="1"/>
            <p:nvPr/>
          </p:nvSpPr>
          <p:spPr>
            <a:xfrm flipH="1">
              <a:off x="1811883" y="3526001"/>
              <a:ext cx="178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08" name="文本框 107"/>
            <p:cNvSpPr txBox="1"/>
            <p:nvPr/>
          </p:nvSpPr>
          <p:spPr>
            <a:xfrm flipH="1">
              <a:off x="1811883" y="3780794"/>
              <a:ext cx="2005938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09" name="组合 108"/>
          <p:cNvGrpSpPr/>
          <p:nvPr/>
        </p:nvGrpSpPr>
        <p:grpSpPr>
          <a:xfrm>
            <a:off x="8502649" y="1630027"/>
            <a:ext cx="2005939" cy="839761"/>
            <a:chOff x="1811883" y="3526001"/>
            <a:chExt cx="2005938" cy="839761"/>
          </a:xfrm>
        </p:grpSpPr>
        <p:sp>
          <p:nvSpPr>
            <p:cNvPr id="110" name="文本框 109"/>
            <p:cNvSpPr txBox="1"/>
            <p:nvPr/>
          </p:nvSpPr>
          <p:spPr>
            <a:xfrm flipH="1">
              <a:off x="1811883" y="3526001"/>
              <a:ext cx="178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11" name="文本框 110"/>
            <p:cNvSpPr txBox="1"/>
            <p:nvPr/>
          </p:nvSpPr>
          <p:spPr>
            <a:xfrm flipH="1">
              <a:off x="1811883" y="3780794"/>
              <a:ext cx="2005938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12" name="组合 111"/>
          <p:cNvGrpSpPr/>
          <p:nvPr/>
        </p:nvGrpSpPr>
        <p:grpSpPr>
          <a:xfrm>
            <a:off x="8502649" y="2347578"/>
            <a:ext cx="2005939" cy="839761"/>
            <a:chOff x="1811883" y="3526001"/>
            <a:chExt cx="2005938" cy="839761"/>
          </a:xfrm>
        </p:grpSpPr>
        <p:sp>
          <p:nvSpPr>
            <p:cNvPr id="113" name="文本框 112"/>
            <p:cNvSpPr txBox="1"/>
            <p:nvPr/>
          </p:nvSpPr>
          <p:spPr>
            <a:xfrm flipH="1">
              <a:off x="1811883" y="3526001"/>
              <a:ext cx="178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14" name="文本框 113"/>
            <p:cNvSpPr txBox="1"/>
            <p:nvPr/>
          </p:nvSpPr>
          <p:spPr>
            <a:xfrm flipH="1">
              <a:off x="1811883" y="3780794"/>
              <a:ext cx="2005938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15" name="组合 114"/>
          <p:cNvGrpSpPr/>
          <p:nvPr/>
        </p:nvGrpSpPr>
        <p:grpSpPr>
          <a:xfrm>
            <a:off x="7909233" y="1653802"/>
            <a:ext cx="602635" cy="603999"/>
            <a:chOff x="3504332" y="2897723"/>
            <a:chExt cx="979009" cy="981227"/>
          </a:xfrm>
          <a:effectLst>
            <a:outerShdw blurRad="101600" dist="50800" dir="2700000" algn="tl" rotWithShape="0">
              <a:srgbClr val="C87700">
                <a:alpha val="49804"/>
              </a:srgbClr>
            </a:outerShdw>
          </a:effectLst>
        </p:grpSpPr>
        <p:sp>
          <p:nvSpPr>
            <p:cNvPr id="116" name="椭圆 115"/>
            <p:cNvSpPr/>
            <p:nvPr/>
          </p:nvSpPr>
          <p:spPr>
            <a:xfrm>
              <a:off x="3504332" y="2897723"/>
              <a:ext cx="979009" cy="979010"/>
            </a:xfrm>
            <a:prstGeom prst="ellipse">
              <a:avLst/>
            </a:prstGeom>
            <a:gradFill flip="none" rotWithShape="1">
              <a:gsLst>
                <a:gs pos="100000">
                  <a:srgbClr val="FF9F11"/>
                </a:gs>
                <a:gs pos="0">
                  <a:srgbClr val="FFB850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04800" dist="50800" dir="13500000">
                <a:srgbClr val="D67F00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7" name="椭圆 116"/>
            <p:cNvSpPr/>
            <p:nvPr/>
          </p:nvSpPr>
          <p:spPr>
            <a:xfrm>
              <a:off x="3650774" y="2951219"/>
              <a:ext cx="686124" cy="485620"/>
            </a:xfrm>
            <a:prstGeom prst="ellipse">
              <a:avLst/>
            </a:prstGeom>
            <a:gradFill flip="none" rotWithShape="1">
              <a:gsLst>
                <a:gs pos="92000">
                  <a:srgbClr val="FFB850">
                    <a:alpha val="0"/>
                  </a:srgbClr>
                </a:gs>
                <a:gs pos="0">
                  <a:schemeClr val="bg1">
                    <a:alpha val="83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8" name="椭圆 117"/>
            <p:cNvSpPr/>
            <p:nvPr/>
          </p:nvSpPr>
          <p:spPr>
            <a:xfrm>
              <a:off x="3616468" y="3344768"/>
              <a:ext cx="754736" cy="534182"/>
            </a:xfrm>
            <a:prstGeom prst="ellipse">
              <a:avLst/>
            </a:prstGeom>
            <a:gradFill flip="none" rotWithShape="1">
              <a:gsLst>
                <a:gs pos="100000">
                  <a:srgbClr val="FFB850">
                    <a:alpha val="0"/>
                  </a:srgbClr>
                </a:gs>
                <a:gs pos="43000">
                  <a:srgbClr val="FFCF89">
                    <a:alpha val="50000"/>
                  </a:srgbClr>
                </a:gs>
                <a:gs pos="0">
                  <a:schemeClr val="bg1">
                    <a:alpha val="41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9" name="组合 118"/>
          <p:cNvGrpSpPr/>
          <p:nvPr/>
        </p:nvGrpSpPr>
        <p:grpSpPr>
          <a:xfrm>
            <a:off x="7909233" y="2352302"/>
            <a:ext cx="602635" cy="603999"/>
            <a:chOff x="3504332" y="2897723"/>
            <a:chExt cx="979009" cy="981227"/>
          </a:xfrm>
          <a:effectLst>
            <a:outerShdw blurRad="101600" dist="50800" dir="2700000" algn="tl" rotWithShape="0">
              <a:srgbClr val="C87700">
                <a:alpha val="49804"/>
              </a:srgbClr>
            </a:outerShdw>
          </a:effectLst>
        </p:grpSpPr>
        <p:sp>
          <p:nvSpPr>
            <p:cNvPr id="120" name="椭圆 119"/>
            <p:cNvSpPr/>
            <p:nvPr/>
          </p:nvSpPr>
          <p:spPr>
            <a:xfrm>
              <a:off x="3504332" y="2897723"/>
              <a:ext cx="979009" cy="979010"/>
            </a:xfrm>
            <a:prstGeom prst="ellipse">
              <a:avLst/>
            </a:prstGeom>
            <a:gradFill flip="none" rotWithShape="1">
              <a:gsLst>
                <a:gs pos="100000">
                  <a:srgbClr val="FF9F11"/>
                </a:gs>
                <a:gs pos="0">
                  <a:srgbClr val="FFB850"/>
                </a:gs>
              </a:gsLst>
              <a:lin ang="2700000" scaled="1"/>
              <a:tileRect/>
            </a:gradFill>
            <a:ln>
              <a:noFill/>
            </a:ln>
            <a:effectLst>
              <a:innerShdw blurRad="304800" dist="50800" dir="13500000">
                <a:srgbClr val="D67F00">
                  <a:alpha val="49804"/>
                </a:srgb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1" name="椭圆 120"/>
            <p:cNvSpPr/>
            <p:nvPr/>
          </p:nvSpPr>
          <p:spPr>
            <a:xfrm>
              <a:off x="3650774" y="2951219"/>
              <a:ext cx="686124" cy="485620"/>
            </a:xfrm>
            <a:prstGeom prst="ellipse">
              <a:avLst/>
            </a:prstGeom>
            <a:gradFill flip="none" rotWithShape="1">
              <a:gsLst>
                <a:gs pos="92000">
                  <a:srgbClr val="FFB850">
                    <a:alpha val="0"/>
                  </a:srgbClr>
                </a:gs>
                <a:gs pos="0">
                  <a:schemeClr val="bg1">
                    <a:alpha val="83000"/>
                  </a:schemeClr>
                </a:gs>
              </a:gsLst>
              <a:lin ang="5400000" scaled="0"/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2" name="椭圆 121"/>
            <p:cNvSpPr/>
            <p:nvPr/>
          </p:nvSpPr>
          <p:spPr>
            <a:xfrm>
              <a:off x="3616468" y="3344768"/>
              <a:ext cx="754736" cy="534182"/>
            </a:xfrm>
            <a:prstGeom prst="ellipse">
              <a:avLst/>
            </a:prstGeom>
            <a:gradFill flip="none" rotWithShape="1">
              <a:gsLst>
                <a:gs pos="100000">
                  <a:srgbClr val="FFB850">
                    <a:alpha val="0"/>
                  </a:srgbClr>
                </a:gs>
                <a:gs pos="43000">
                  <a:srgbClr val="FFCF89">
                    <a:alpha val="50000"/>
                  </a:srgbClr>
                </a:gs>
                <a:gs pos="0">
                  <a:schemeClr val="bg1">
                    <a:alpha val="41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23" name="文本框 122"/>
          <p:cNvSpPr txBox="1"/>
          <p:nvPr/>
        </p:nvSpPr>
        <p:spPr>
          <a:xfrm>
            <a:off x="7708556" y="1012312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7708556" y="1717800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7708556" y="2429000"/>
            <a:ext cx="100011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bg1"/>
                </a:solidFill>
                <a:latin typeface="Impact" panose="020B0806030902050204" pitchFamily="34" charset="0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117515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1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5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6" fill="hold">
                            <p:stCondLst>
                              <p:cond delay="13500"/>
                            </p:stCondLst>
                            <p:childTnLst>
                              <p:par>
                                <p:cTn id="167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0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1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3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8" fill="hold">
                            <p:stCondLst>
                              <p:cond delay="14500"/>
                            </p:stCondLst>
                            <p:childTnLst>
                              <p:par>
                                <p:cTn id="179" presetID="5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1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3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85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0" fill="hold">
                            <p:stCondLst>
                              <p:cond delay="15500"/>
                            </p:stCondLst>
                            <p:childTnLst>
                              <p:par>
                                <p:cTn id="191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5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6" fill="hold">
                            <p:stCondLst>
                              <p:cond delay="16000"/>
                            </p:stCondLst>
                            <p:childTnLst>
                              <p:par>
                                <p:cTn id="197" presetID="5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9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0" dur="500" fill="hold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0" grpId="0" animBg="1"/>
      <p:bldP spid="51" grpId="0" animBg="1"/>
      <p:bldP spid="52" grpId="0"/>
      <p:bldP spid="53" grpId="0"/>
      <p:bldP spid="54" grpId="0"/>
      <p:bldP spid="55" grpId="0"/>
      <p:bldP spid="56" grpId="0"/>
      <p:bldP spid="57" grpId="0"/>
      <p:bldP spid="66" grpId="0"/>
      <p:bldP spid="68" grpId="0"/>
      <p:bldP spid="103" grpId="0"/>
      <p:bldP spid="104" grpId="0"/>
      <p:bldP spid="105" grpId="0"/>
      <p:bldP spid="123" grpId="0"/>
      <p:bldP spid="124" grpId="0"/>
      <p:bldP spid="125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4294967295"/>
          </p:nvPr>
        </p:nvSpPr>
        <p:spPr>
          <a:xfrm>
            <a:off x="4165600" y="6332539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JM" dirty="0">
                <a:solidFill>
                  <a:prstClr val="white">
                    <a:lumMod val="65000"/>
                  </a:prstClr>
                </a:solidFill>
              </a:rPr>
              <a:t>  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23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2413927" y="4611279"/>
            <a:ext cx="6716448" cy="1482117"/>
          </a:xfrm>
          <a:prstGeom prst="roundRect">
            <a:avLst>
              <a:gd name="adj" fmla="val 14744"/>
            </a:avLst>
          </a:prstGeom>
          <a:solidFill>
            <a:srgbClr val="DEDDC4"/>
          </a:solidFill>
          <a:ln>
            <a:gradFill flip="none" rotWithShape="1">
              <a:gsLst>
                <a:gs pos="0">
                  <a:srgbClr val="EAEADA"/>
                </a:gs>
                <a:gs pos="100000">
                  <a:srgbClr val="BFBE8B"/>
                </a:gs>
              </a:gsLst>
              <a:lin ang="2700000" scaled="1"/>
              <a:tileRect/>
            </a:gradFill>
          </a:ln>
          <a:effectLst>
            <a:outerShdw blurRad="127000" dist="635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1" name="圆角矩形 20"/>
          <p:cNvSpPr/>
          <p:nvPr/>
        </p:nvSpPr>
        <p:spPr>
          <a:xfrm>
            <a:off x="2900875" y="4875092"/>
            <a:ext cx="5233475" cy="983521"/>
          </a:xfrm>
          <a:prstGeom prst="roundRect">
            <a:avLst>
              <a:gd name="adj" fmla="val 5811"/>
            </a:avLst>
          </a:prstGeom>
          <a:solidFill>
            <a:srgbClr val="F7F7F7"/>
          </a:solidFill>
          <a:ln>
            <a:noFill/>
          </a:ln>
          <a:effectLst>
            <a:outerShdw blurRad="50800" dist="25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31" name="组合 30"/>
          <p:cNvGrpSpPr/>
          <p:nvPr/>
        </p:nvGrpSpPr>
        <p:grpSpPr>
          <a:xfrm>
            <a:off x="3097475" y="4969078"/>
            <a:ext cx="751951" cy="784263"/>
            <a:chOff x="3424887" y="4553810"/>
            <a:chExt cx="751951" cy="784263"/>
          </a:xfrm>
        </p:grpSpPr>
        <p:sp>
          <p:nvSpPr>
            <p:cNvPr id="22" name="同侧圆角矩形 21"/>
            <p:cNvSpPr/>
            <p:nvPr/>
          </p:nvSpPr>
          <p:spPr>
            <a:xfrm>
              <a:off x="3424887" y="4553810"/>
              <a:ext cx="344777" cy="30638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同侧圆角矩形 22"/>
            <p:cNvSpPr/>
            <p:nvPr/>
          </p:nvSpPr>
          <p:spPr>
            <a:xfrm flipV="1">
              <a:off x="3424887" y="5031693"/>
              <a:ext cx="344777" cy="30638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5" name="同侧圆角矩形 24"/>
            <p:cNvSpPr/>
            <p:nvPr/>
          </p:nvSpPr>
          <p:spPr>
            <a:xfrm rot="16200000" flipH="1">
              <a:off x="3886521" y="4803880"/>
              <a:ext cx="296509" cy="284125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8" name="任意多边形 27"/>
            <p:cNvSpPr/>
            <p:nvPr/>
          </p:nvSpPr>
          <p:spPr>
            <a:xfrm flipH="1">
              <a:off x="3469576" y="4603604"/>
              <a:ext cx="250635" cy="206791"/>
            </a:xfrm>
            <a:custGeom>
              <a:avLst/>
              <a:gdLst>
                <a:gd name="connsiteX0" fmla="*/ 228200 w 444015"/>
                <a:gd name="connsiteY0" fmla="*/ 0 h 366343"/>
                <a:gd name="connsiteX1" fmla="*/ 215816 w 444015"/>
                <a:gd name="connsiteY1" fmla="*/ 0 h 366343"/>
                <a:gd name="connsiteX2" fmla="*/ 73753 w 444015"/>
                <a:gd name="connsiteY2" fmla="*/ 142063 h 366343"/>
                <a:gd name="connsiteX3" fmla="*/ 73753 w 444015"/>
                <a:gd name="connsiteY3" fmla="*/ 284125 h 366343"/>
                <a:gd name="connsiteX4" fmla="*/ 41109 w 444015"/>
                <a:gd name="connsiteY4" fmla="*/ 284125 h 366343"/>
                <a:gd name="connsiteX5" fmla="*/ 0 w 444015"/>
                <a:gd name="connsiteY5" fmla="*/ 325234 h 366343"/>
                <a:gd name="connsiteX6" fmla="*/ 41109 w 444015"/>
                <a:gd name="connsiteY6" fmla="*/ 366343 h 366343"/>
                <a:gd name="connsiteX7" fmla="*/ 402906 w 444015"/>
                <a:gd name="connsiteY7" fmla="*/ 366343 h 366343"/>
                <a:gd name="connsiteX8" fmla="*/ 444015 w 444015"/>
                <a:gd name="connsiteY8" fmla="*/ 325234 h 366343"/>
                <a:gd name="connsiteX9" fmla="*/ 402906 w 444015"/>
                <a:gd name="connsiteY9" fmla="*/ 284125 h 366343"/>
                <a:gd name="connsiteX10" fmla="*/ 370262 w 444015"/>
                <a:gd name="connsiteY10" fmla="*/ 284125 h 366343"/>
                <a:gd name="connsiteX11" fmla="*/ 370263 w 444015"/>
                <a:gd name="connsiteY11" fmla="*/ 142063 h 366343"/>
                <a:gd name="connsiteX12" fmla="*/ 228200 w 444015"/>
                <a:gd name="connsiteY12" fmla="*/ 0 h 3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015" h="366343">
                  <a:moveTo>
                    <a:pt x="228200" y="0"/>
                  </a:moveTo>
                  <a:lnTo>
                    <a:pt x="215816" y="0"/>
                  </a:lnTo>
                  <a:cubicBezTo>
                    <a:pt x="137357" y="0"/>
                    <a:pt x="73753" y="63604"/>
                    <a:pt x="73753" y="142063"/>
                  </a:cubicBezTo>
                  <a:lnTo>
                    <a:pt x="73753" y="284125"/>
                  </a:lnTo>
                  <a:lnTo>
                    <a:pt x="41109" y="284125"/>
                  </a:lnTo>
                  <a:cubicBezTo>
                    <a:pt x="18405" y="284125"/>
                    <a:pt x="0" y="302530"/>
                    <a:pt x="0" y="325234"/>
                  </a:cubicBezTo>
                  <a:cubicBezTo>
                    <a:pt x="0" y="347938"/>
                    <a:pt x="18405" y="366343"/>
                    <a:pt x="41109" y="366343"/>
                  </a:cubicBezTo>
                  <a:lnTo>
                    <a:pt x="402906" y="366343"/>
                  </a:lnTo>
                  <a:cubicBezTo>
                    <a:pt x="425610" y="366343"/>
                    <a:pt x="444015" y="347938"/>
                    <a:pt x="444015" y="325234"/>
                  </a:cubicBezTo>
                  <a:cubicBezTo>
                    <a:pt x="444015" y="302530"/>
                    <a:pt x="425610" y="284125"/>
                    <a:pt x="402906" y="284125"/>
                  </a:cubicBezTo>
                  <a:lnTo>
                    <a:pt x="370262" y="284125"/>
                  </a:lnTo>
                  <a:cubicBezTo>
                    <a:pt x="370262" y="236771"/>
                    <a:pt x="370263" y="189417"/>
                    <a:pt x="370263" y="142063"/>
                  </a:cubicBezTo>
                  <a:cubicBezTo>
                    <a:pt x="370263" y="63604"/>
                    <a:pt x="306659" y="0"/>
                    <a:pt x="228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9" name="任意多边形 28"/>
            <p:cNvSpPr/>
            <p:nvPr/>
          </p:nvSpPr>
          <p:spPr>
            <a:xfrm flipH="1" flipV="1">
              <a:off x="3469576" y="5076601"/>
              <a:ext cx="250635" cy="206791"/>
            </a:xfrm>
            <a:custGeom>
              <a:avLst/>
              <a:gdLst>
                <a:gd name="connsiteX0" fmla="*/ 228200 w 444015"/>
                <a:gd name="connsiteY0" fmla="*/ 0 h 366343"/>
                <a:gd name="connsiteX1" fmla="*/ 215816 w 444015"/>
                <a:gd name="connsiteY1" fmla="*/ 0 h 366343"/>
                <a:gd name="connsiteX2" fmla="*/ 73753 w 444015"/>
                <a:gd name="connsiteY2" fmla="*/ 142063 h 366343"/>
                <a:gd name="connsiteX3" fmla="*/ 73753 w 444015"/>
                <a:gd name="connsiteY3" fmla="*/ 284125 h 366343"/>
                <a:gd name="connsiteX4" fmla="*/ 41109 w 444015"/>
                <a:gd name="connsiteY4" fmla="*/ 284125 h 366343"/>
                <a:gd name="connsiteX5" fmla="*/ 0 w 444015"/>
                <a:gd name="connsiteY5" fmla="*/ 325234 h 366343"/>
                <a:gd name="connsiteX6" fmla="*/ 41109 w 444015"/>
                <a:gd name="connsiteY6" fmla="*/ 366343 h 366343"/>
                <a:gd name="connsiteX7" fmla="*/ 402906 w 444015"/>
                <a:gd name="connsiteY7" fmla="*/ 366343 h 366343"/>
                <a:gd name="connsiteX8" fmla="*/ 444015 w 444015"/>
                <a:gd name="connsiteY8" fmla="*/ 325234 h 366343"/>
                <a:gd name="connsiteX9" fmla="*/ 402906 w 444015"/>
                <a:gd name="connsiteY9" fmla="*/ 284125 h 366343"/>
                <a:gd name="connsiteX10" fmla="*/ 370262 w 444015"/>
                <a:gd name="connsiteY10" fmla="*/ 284125 h 366343"/>
                <a:gd name="connsiteX11" fmla="*/ 370263 w 444015"/>
                <a:gd name="connsiteY11" fmla="*/ 142063 h 366343"/>
                <a:gd name="connsiteX12" fmla="*/ 228200 w 444015"/>
                <a:gd name="connsiteY12" fmla="*/ 0 h 3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015" h="366343">
                  <a:moveTo>
                    <a:pt x="228200" y="0"/>
                  </a:moveTo>
                  <a:lnTo>
                    <a:pt x="215816" y="0"/>
                  </a:lnTo>
                  <a:cubicBezTo>
                    <a:pt x="137357" y="0"/>
                    <a:pt x="73753" y="63604"/>
                    <a:pt x="73753" y="142063"/>
                  </a:cubicBezTo>
                  <a:lnTo>
                    <a:pt x="73753" y="284125"/>
                  </a:lnTo>
                  <a:lnTo>
                    <a:pt x="41109" y="284125"/>
                  </a:lnTo>
                  <a:cubicBezTo>
                    <a:pt x="18405" y="284125"/>
                    <a:pt x="0" y="302530"/>
                    <a:pt x="0" y="325234"/>
                  </a:cubicBezTo>
                  <a:cubicBezTo>
                    <a:pt x="0" y="347938"/>
                    <a:pt x="18405" y="366343"/>
                    <a:pt x="41109" y="366343"/>
                  </a:cubicBezTo>
                  <a:lnTo>
                    <a:pt x="402906" y="366343"/>
                  </a:lnTo>
                  <a:cubicBezTo>
                    <a:pt x="425610" y="366343"/>
                    <a:pt x="444015" y="347938"/>
                    <a:pt x="444015" y="325234"/>
                  </a:cubicBezTo>
                  <a:cubicBezTo>
                    <a:pt x="444015" y="302530"/>
                    <a:pt x="425610" y="284125"/>
                    <a:pt x="402906" y="284125"/>
                  </a:cubicBezTo>
                  <a:lnTo>
                    <a:pt x="370262" y="284125"/>
                  </a:lnTo>
                  <a:cubicBezTo>
                    <a:pt x="370262" y="236771"/>
                    <a:pt x="370263" y="189417"/>
                    <a:pt x="370263" y="142063"/>
                  </a:cubicBezTo>
                  <a:cubicBezTo>
                    <a:pt x="370263" y="63604"/>
                    <a:pt x="306659" y="0"/>
                    <a:pt x="228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0" name="同侧圆角矩形 29"/>
            <p:cNvSpPr/>
            <p:nvPr/>
          </p:nvSpPr>
          <p:spPr>
            <a:xfrm rot="16200000" flipH="1">
              <a:off x="3943575" y="4857733"/>
              <a:ext cx="167372" cy="1764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4119826" y="4969078"/>
            <a:ext cx="751951" cy="784263"/>
            <a:chOff x="3424887" y="4553810"/>
            <a:chExt cx="751951" cy="784263"/>
          </a:xfrm>
        </p:grpSpPr>
        <p:sp>
          <p:nvSpPr>
            <p:cNvPr id="33" name="同侧圆角矩形 32"/>
            <p:cNvSpPr/>
            <p:nvPr/>
          </p:nvSpPr>
          <p:spPr>
            <a:xfrm>
              <a:off x="3424887" y="4553810"/>
              <a:ext cx="344777" cy="30638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" name="同侧圆角矩形 33"/>
            <p:cNvSpPr/>
            <p:nvPr/>
          </p:nvSpPr>
          <p:spPr>
            <a:xfrm flipV="1">
              <a:off x="3424887" y="5031693"/>
              <a:ext cx="344777" cy="30638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5" name="同侧圆角矩形 34"/>
            <p:cNvSpPr/>
            <p:nvPr/>
          </p:nvSpPr>
          <p:spPr>
            <a:xfrm rot="16200000" flipH="1">
              <a:off x="3886521" y="4803880"/>
              <a:ext cx="296509" cy="284125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6" name="任意多边形 35"/>
            <p:cNvSpPr/>
            <p:nvPr/>
          </p:nvSpPr>
          <p:spPr>
            <a:xfrm flipH="1">
              <a:off x="3469576" y="4603604"/>
              <a:ext cx="250635" cy="206791"/>
            </a:xfrm>
            <a:custGeom>
              <a:avLst/>
              <a:gdLst>
                <a:gd name="connsiteX0" fmla="*/ 228200 w 444015"/>
                <a:gd name="connsiteY0" fmla="*/ 0 h 366343"/>
                <a:gd name="connsiteX1" fmla="*/ 215816 w 444015"/>
                <a:gd name="connsiteY1" fmla="*/ 0 h 366343"/>
                <a:gd name="connsiteX2" fmla="*/ 73753 w 444015"/>
                <a:gd name="connsiteY2" fmla="*/ 142063 h 366343"/>
                <a:gd name="connsiteX3" fmla="*/ 73753 w 444015"/>
                <a:gd name="connsiteY3" fmla="*/ 284125 h 366343"/>
                <a:gd name="connsiteX4" fmla="*/ 41109 w 444015"/>
                <a:gd name="connsiteY4" fmla="*/ 284125 h 366343"/>
                <a:gd name="connsiteX5" fmla="*/ 0 w 444015"/>
                <a:gd name="connsiteY5" fmla="*/ 325234 h 366343"/>
                <a:gd name="connsiteX6" fmla="*/ 41109 w 444015"/>
                <a:gd name="connsiteY6" fmla="*/ 366343 h 366343"/>
                <a:gd name="connsiteX7" fmla="*/ 402906 w 444015"/>
                <a:gd name="connsiteY7" fmla="*/ 366343 h 366343"/>
                <a:gd name="connsiteX8" fmla="*/ 444015 w 444015"/>
                <a:gd name="connsiteY8" fmla="*/ 325234 h 366343"/>
                <a:gd name="connsiteX9" fmla="*/ 402906 w 444015"/>
                <a:gd name="connsiteY9" fmla="*/ 284125 h 366343"/>
                <a:gd name="connsiteX10" fmla="*/ 370262 w 444015"/>
                <a:gd name="connsiteY10" fmla="*/ 284125 h 366343"/>
                <a:gd name="connsiteX11" fmla="*/ 370263 w 444015"/>
                <a:gd name="connsiteY11" fmla="*/ 142063 h 366343"/>
                <a:gd name="connsiteX12" fmla="*/ 228200 w 444015"/>
                <a:gd name="connsiteY12" fmla="*/ 0 h 3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015" h="366343">
                  <a:moveTo>
                    <a:pt x="228200" y="0"/>
                  </a:moveTo>
                  <a:lnTo>
                    <a:pt x="215816" y="0"/>
                  </a:lnTo>
                  <a:cubicBezTo>
                    <a:pt x="137357" y="0"/>
                    <a:pt x="73753" y="63604"/>
                    <a:pt x="73753" y="142063"/>
                  </a:cubicBezTo>
                  <a:lnTo>
                    <a:pt x="73753" y="284125"/>
                  </a:lnTo>
                  <a:lnTo>
                    <a:pt x="41109" y="284125"/>
                  </a:lnTo>
                  <a:cubicBezTo>
                    <a:pt x="18405" y="284125"/>
                    <a:pt x="0" y="302530"/>
                    <a:pt x="0" y="325234"/>
                  </a:cubicBezTo>
                  <a:cubicBezTo>
                    <a:pt x="0" y="347938"/>
                    <a:pt x="18405" y="366343"/>
                    <a:pt x="41109" y="366343"/>
                  </a:cubicBezTo>
                  <a:lnTo>
                    <a:pt x="402906" y="366343"/>
                  </a:lnTo>
                  <a:cubicBezTo>
                    <a:pt x="425610" y="366343"/>
                    <a:pt x="444015" y="347938"/>
                    <a:pt x="444015" y="325234"/>
                  </a:cubicBezTo>
                  <a:cubicBezTo>
                    <a:pt x="444015" y="302530"/>
                    <a:pt x="425610" y="284125"/>
                    <a:pt x="402906" y="284125"/>
                  </a:cubicBezTo>
                  <a:lnTo>
                    <a:pt x="370262" y="284125"/>
                  </a:lnTo>
                  <a:cubicBezTo>
                    <a:pt x="370262" y="236771"/>
                    <a:pt x="370263" y="189417"/>
                    <a:pt x="370263" y="142063"/>
                  </a:cubicBezTo>
                  <a:cubicBezTo>
                    <a:pt x="370263" y="63604"/>
                    <a:pt x="306659" y="0"/>
                    <a:pt x="228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7" name="任意多边形 36"/>
            <p:cNvSpPr/>
            <p:nvPr/>
          </p:nvSpPr>
          <p:spPr>
            <a:xfrm flipH="1" flipV="1">
              <a:off x="3469576" y="5076601"/>
              <a:ext cx="250635" cy="206791"/>
            </a:xfrm>
            <a:custGeom>
              <a:avLst/>
              <a:gdLst>
                <a:gd name="connsiteX0" fmla="*/ 228200 w 444015"/>
                <a:gd name="connsiteY0" fmla="*/ 0 h 366343"/>
                <a:gd name="connsiteX1" fmla="*/ 215816 w 444015"/>
                <a:gd name="connsiteY1" fmla="*/ 0 h 366343"/>
                <a:gd name="connsiteX2" fmla="*/ 73753 w 444015"/>
                <a:gd name="connsiteY2" fmla="*/ 142063 h 366343"/>
                <a:gd name="connsiteX3" fmla="*/ 73753 w 444015"/>
                <a:gd name="connsiteY3" fmla="*/ 284125 h 366343"/>
                <a:gd name="connsiteX4" fmla="*/ 41109 w 444015"/>
                <a:gd name="connsiteY4" fmla="*/ 284125 h 366343"/>
                <a:gd name="connsiteX5" fmla="*/ 0 w 444015"/>
                <a:gd name="connsiteY5" fmla="*/ 325234 h 366343"/>
                <a:gd name="connsiteX6" fmla="*/ 41109 w 444015"/>
                <a:gd name="connsiteY6" fmla="*/ 366343 h 366343"/>
                <a:gd name="connsiteX7" fmla="*/ 402906 w 444015"/>
                <a:gd name="connsiteY7" fmla="*/ 366343 h 366343"/>
                <a:gd name="connsiteX8" fmla="*/ 444015 w 444015"/>
                <a:gd name="connsiteY8" fmla="*/ 325234 h 366343"/>
                <a:gd name="connsiteX9" fmla="*/ 402906 w 444015"/>
                <a:gd name="connsiteY9" fmla="*/ 284125 h 366343"/>
                <a:gd name="connsiteX10" fmla="*/ 370262 w 444015"/>
                <a:gd name="connsiteY10" fmla="*/ 284125 h 366343"/>
                <a:gd name="connsiteX11" fmla="*/ 370263 w 444015"/>
                <a:gd name="connsiteY11" fmla="*/ 142063 h 366343"/>
                <a:gd name="connsiteX12" fmla="*/ 228200 w 444015"/>
                <a:gd name="connsiteY12" fmla="*/ 0 h 3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015" h="366343">
                  <a:moveTo>
                    <a:pt x="228200" y="0"/>
                  </a:moveTo>
                  <a:lnTo>
                    <a:pt x="215816" y="0"/>
                  </a:lnTo>
                  <a:cubicBezTo>
                    <a:pt x="137357" y="0"/>
                    <a:pt x="73753" y="63604"/>
                    <a:pt x="73753" y="142063"/>
                  </a:cubicBezTo>
                  <a:lnTo>
                    <a:pt x="73753" y="284125"/>
                  </a:lnTo>
                  <a:lnTo>
                    <a:pt x="41109" y="284125"/>
                  </a:lnTo>
                  <a:cubicBezTo>
                    <a:pt x="18405" y="284125"/>
                    <a:pt x="0" y="302530"/>
                    <a:pt x="0" y="325234"/>
                  </a:cubicBezTo>
                  <a:cubicBezTo>
                    <a:pt x="0" y="347938"/>
                    <a:pt x="18405" y="366343"/>
                    <a:pt x="41109" y="366343"/>
                  </a:cubicBezTo>
                  <a:lnTo>
                    <a:pt x="402906" y="366343"/>
                  </a:lnTo>
                  <a:cubicBezTo>
                    <a:pt x="425610" y="366343"/>
                    <a:pt x="444015" y="347938"/>
                    <a:pt x="444015" y="325234"/>
                  </a:cubicBezTo>
                  <a:cubicBezTo>
                    <a:pt x="444015" y="302530"/>
                    <a:pt x="425610" y="284125"/>
                    <a:pt x="402906" y="284125"/>
                  </a:cubicBezTo>
                  <a:lnTo>
                    <a:pt x="370262" y="284125"/>
                  </a:lnTo>
                  <a:cubicBezTo>
                    <a:pt x="370262" y="236771"/>
                    <a:pt x="370263" y="189417"/>
                    <a:pt x="370263" y="142063"/>
                  </a:cubicBezTo>
                  <a:cubicBezTo>
                    <a:pt x="370263" y="63604"/>
                    <a:pt x="306659" y="0"/>
                    <a:pt x="228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8" name="同侧圆角矩形 37"/>
            <p:cNvSpPr/>
            <p:nvPr/>
          </p:nvSpPr>
          <p:spPr>
            <a:xfrm rot="16200000" flipH="1">
              <a:off x="3943575" y="4857733"/>
              <a:ext cx="167372" cy="1764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5142175" y="4969078"/>
            <a:ext cx="751951" cy="784263"/>
            <a:chOff x="3424887" y="4553810"/>
            <a:chExt cx="751951" cy="784263"/>
          </a:xfrm>
        </p:grpSpPr>
        <p:sp>
          <p:nvSpPr>
            <p:cNvPr id="40" name="同侧圆角矩形 39"/>
            <p:cNvSpPr/>
            <p:nvPr/>
          </p:nvSpPr>
          <p:spPr>
            <a:xfrm>
              <a:off x="3424887" y="4553810"/>
              <a:ext cx="344777" cy="30638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同侧圆角矩形 40"/>
            <p:cNvSpPr/>
            <p:nvPr/>
          </p:nvSpPr>
          <p:spPr>
            <a:xfrm flipV="1">
              <a:off x="3424887" y="5031693"/>
              <a:ext cx="344777" cy="30638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同侧圆角矩形 41"/>
            <p:cNvSpPr/>
            <p:nvPr/>
          </p:nvSpPr>
          <p:spPr>
            <a:xfrm rot="16200000" flipH="1">
              <a:off x="3886521" y="4803880"/>
              <a:ext cx="296509" cy="284125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" name="任意多边形 42"/>
            <p:cNvSpPr/>
            <p:nvPr/>
          </p:nvSpPr>
          <p:spPr>
            <a:xfrm flipH="1">
              <a:off x="3469576" y="4603604"/>
              <a:ext cx="250635" cy="206791"/>
            </a:xfrm>
            <a:custGeom>
              <a:avLst/>
              <a:gdLst>
                <a:gd name="connsiteX0" fmla="*/ 228200 w 444015"/>
                <a:gd name="connsiteY0" fmla="*/ 0 h 366343"/>
                <a:gd name="connsiteX1" fmla="*/ 215816 w 444015"/>
                <a:gd name="connsiteY1" fmla="*/ 0 h 366343"/>
                <a:gd name="connsiteX2" fmla="*/ 73753 w 444015"/>
                <a:gd name="connsiteY2" fmla="*/ 142063 h 366343"/>
                <a:gd name="connsiteX3" fmla="*/ 73753 w 444015"/>
                <a:gd name="connsiteY3" fmla="*/ 284125 h 366343"/>
                <a:gd name="connsiteX4" fmla="*/ 41109 w 444015"/>
                <a:gd name="connsiteY4" fmla="*/ 284125 h 366343"/>
                <a:gd name="connsiteX5" fmla="*/ 0 w 444015"/>
                <a:gd name="connsiteY5" fmla="*/ 325234 h 366343"/>
                <a:gd name="connsiteX6" fmla="*/ 41109 w 444015"/>
                <a:gd name="connsiteY6" fmla="*/ 366343 h 366343"/>
                <a:gd name="connsiteX7" fmla="*/ 402906 w 444015"/>
                <a:gd name="connsiteY7" fmla="*/ 366343 h 366343"/>
                <a:gd name="connsiteX8" fmla="*/ 444015 w 444015"/>
                <a:gd name="connsiteY8" fmla="*/ 325234 h 366343"/>
                <a:gd name="connsiteX9" fmla="*/ 402906 w 444015"/>
                <a:gd name="connsiteY9" fmla="*/ 284125 h 366343"/>
                <a:gd name="connsiteX10" fmla="*/ 370262 w 444015"/>
                <a:gd name="connsiteY10" fmla="*/ 284125 h 366343"/>
                <a:gd name="connsiteX11" fmla="*/ 370263 w 444015"/>
                <a:gd name="connsiteY11" fmla="*/ 142063 h 366343"/>
                <a:gd name="connsiteX12" fmla="*/ 228200 w 444015"/>
                <a:gd name="connsiteY12" fmla="*/ 0 h 3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015" h="366343">
                  <a:moveTo>
                    <a:pt x="228200" y="0"/>
                  </a:moveTo>
                  <a:lnTo>
                    <a:pt x="215816" y="0"/>
                  </a:lnTo>
                  <a:cubicBezTo>
                    <a:pt x="137357" y="0"/>
                    <a:pt x="73753" y="63604"/>
                    <a:pt x="73753" y="142063"/>
                  </a:cubicBezTo>
                  <a:lnTo>
                    <a:pt x="73753" y="284125"/>
                  </a:lnTo>
                  <a:lnTo>
                    <a:pt x="41109" y="284125"/>
                  </a:lnTo>
                  <a:cubicBezTo>
                    <a:pt x="18405" y="284125"/>
                    <a:pt x="0" y="302530"/>
                    <a:pt x="0" y="325234"/>
                  </a:cubicBezTo>
                  <a:cubicBezTo>
                    <a:pt x="0" y="347938"/>
                    <a:pt x="18405" y="366343"/>
                    <a:pt x="41109" y="366343"/>
                  </a:cubicBezTo>
                  <a:lnTo>
                    <a:pt x="402906" y="366343"/>
                  </a:lnTo>
                  <a:cubicBezTo>
                    <a:pt x="425610" y="366343"/>
                    <a:pt x="444015" y="347938"/>
                    <a:pt x="444015" y="325234"/>
                  </a:cubicBezTo>
                  <a:cubicBezTo>
                    <a:pt x="444015" y="302530"/>
                    <a:pt x="425610" y="284125"/>
                    <a:pt x="402906" y="284125"/>
                  </a:cubicBezTo>
                  <a:lnTo>
                    <a:pt x="370262" y="284125"/>
                  </a:lnTo>
                  <a:cubicBezTo>
                    <a:pt x="370262" y="236771"/>
                    <a:pt x="370263" y="189417"/>
                    <a:pt x="370263" y="142063"/>
                  </a:cubicBezTo>
                  <a:cubicBezTo>
                    <a:pt x="370263" y="63604"/>
                    <a:pt x="306659" y="0"/>
                    <a:pt x="228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任意多边形 43"/>
            <p:cNvSpPr/>
            <p:nvPr/>
          </p:nvSpPr>
          <p:spPr>
            <a:xfrm flipH="1" flipV="1">
              <a:off x="3469576" y="5076601"/>
              <a:ext cx="250635" cy="206791"/>
            </a:xfrm>
            <a:custGeom>
              <a:avLst/>
              <a:gdLst>
                <a:gd name="connsiteX0" fmla="*/ 228200 w 444015"/>
                <a:gd name="connsiteY0" fmla="*/ 0 h 366343"/>
                <a:gd name="connsiteX1" fmla="*/ 215816 w 444015"/>
                <a:gd name="connsiteY1" fmla="*/ 0 h 366343"/>
                <a:gd name="connsiteX2" fmla="*/ 73753 w 444015"/>
                <a:gd name="connsiteY2" fmla="*/ 142063 h 366343"/>
                <a:gd name="connsiteX3" fmla="*/ 73753 w 444015"/>
                <a:gd name="connsiteY3" fmla="*/ 284125 h 366343"/>
                <a:gd name="connsiteX4" fmla="*/ 41109 w 444015"/>
                <a:gd name="connsiteY4" fmla="*/ 284125 h 366343"/>
                <a:gd name="connsiteX5" fmla="*/ 0 w 444015"/>
                <a:gd name="connsiteY5" fmla="*/ 325234 h 366343"/>
                <a:gd name="connsiteX6" fmla="*/ 41109 w 444015"/>
                <a:gd name="connsiteY6" fmla="*/ 366343 h 366343"/>
                <a:gd name="connsiteX7" fmla="*/ 402906 w 444015"/>
                <a:gd name="connsiteY7" fmla="*/ 366343 h 366343"/>
                <a:gd name="connsiteX8" fmla="*/ 444015 w 444015"/>
                <a:gd name="connsiteY8" fmla="*/ 325234 h 366343"/>
                <a:gd name="connsiteX9" fmla="*/ 402906 w 444015"/>
                <a:gd name="connsiteY9" fmla="*/ 284125 h 366343"/>
                <a:gd name="connsiteX10" fmla="*/ 370262 w 444015"/>
                <a:gd name="connsiteY10" fmla="*/ 284125 h 366343"/>
                <a:gd name="connsiteX11" fmla="*/ 370263 w 444015"/>
                <a:gd name="connsiteY11" fmla="*/ 142063 h 366343"/>
                <a:gd name="connsiteX12" fmla="*/ 228200 w 444015"/>
                <a:gd name="connsiteY12" fmla="*/ 0 h 3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015" h="366343">
                  <a:moveTo>
                    <a:pt x="228200" y="0"/>
                  </a:moveTo>
                  <a:lnTo>
                    <a:pt x="215816" y="0"/>
                  </a:lnTo>
                  <a:cubicBezTo>
                    <a:pt x="137357" y="0"/>
                    <a:pt x="73753" y="63604"/>
                    <a:pt x="73753" y="142063"/>
                  </a:cubicBezTo>
                  <a:lnTo>
                    <a:pt x="73753" y="284125"/>
                  </a:lnTo>
                  <a:lnTo>
                    <a:pt x="41109" y="284125"/>
                  </a:lnTo>
                  <a:cubicBezTo>
                    <a:pt x="18405" y="284125"/>
                    <a:pt x="0" y="302530"/>
                    <a:pt x="0" y="325234"/>
                  </a:cubicBezTo>
                  <a:cubicBezTo>
                    <a:pt x="0" y="347938"/>
                    <a:pt x="18405" y="366343"/>
                    <a:pt x="41109" y="366343"/>
                  </a:cubicBezTo>
                  <a:lnTo>
                    <a:pt x="402906" y="366343"/>
                  </a:lnTo>
                  <a:cubicBezTo>
                    <a:pt x="425610" y="366343"/>
                    <a:pt x="444015" y="347938"/>
                    <a:pt x="444015" y="325234"/>
                  </a:cubicBezTo>
                  <a:cubicBezTo>
                    <a:pt x="444015" y="302530"/>
                    <a:pt x="425610" y="284125"/>
                    <a:pt x="402906" y="284125"/>
                  </a:cubicBezTo>
                  <a:lnTo>
                    <a:pt x="370262" y="284125"/>
                  </a:lnTo>
                  <a:cubicBezTo>
                    <a:pt x="370262" y="236771"/>
                    <a:pt x="370263" y="189417"/>
                    <a:pt x="370263" y="142063"/>
                  </a:cubicBezTo>
                  <a:cubicBezTo>
                    <a:pt x="370263" y="63604"/>
                    <a:pt x="306659" y="0"/>
                    <a:pt x="228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5" name="同侧圆角矩形 44"/>
            <p:cNvSpPr/>
            <p:nvPr/>
          </p:nvSpPr>
          <p:spPr>
            <a:xfrm rot="16200000" flipH="1">
              <a:off x="3943575" y="4857733"/>
              <a:ext cx="167372" cy="1764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6164526" y="4969078"/>
            <a:ext cx="751951" cy="784263"/>
            <a:chOff x="3424887" y="4553810"/>
            <a:chExt cx="751951" cy="784263"/>
          </a:xfrm>
        </p:grpSpPr>
        <p:sp>
          <p:nvSpPr>
            <p:cNvPr id="47" name="同侧圆角矩形 46"/>
            <p:cNvSpPr/>
            <p:nvPr/>
          </p:nvSpPr>
          <p:spPr>
            <a:xfrm>
              <a:off x="3424887" y="4553810"/>
              <a:ext cx="344777" cy="30638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8" name="同侧圆角矩形 47"/>
            <p:cNvSpPr/>
            <p:nvPr/>
          </p:nvSpPr>
          <p:spPr>
            <a:xfrm flipV="1">
              <a:off x="3424887" y="5031693"/>
              <a:ext cx="344777" cy="30638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9" name="同侧圆角矩形 48"/>
            <p:cNvSpPr/>
            <p:nvPr/>
          </p:nvSpPr>
          <p:spPr>
            <a:xfrm rot="16200000" flipH="1">
              <a:off x="3886521" y="4803880"/>
              <a:ext cx="296509" cy="284125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0" name="任意多边形 49"/>
            <p:cNvSpPr/>
            <p:nvPr/>
          </p:nvSpPr>
          <p:spPr>
            <a:xfrm flipH="1">
              <a:off x="3469576" y="4603604"/>
              <a:ext cx="250635" cy="206791"/>
            </a:xfrm>
            <a:custGeom>
              <a:avLst/>
              <a:gdLst>
                <a:gd name="connsiteX0" fmla="*/ 228200 w 444015"/>
                <a:gd name="connsiteY0" fmla="*/ 0 h 366343"/>
                <a:gd name="connsiteX1" fmla="*/ 215816 w 444015"/>
                <a:gd name="connsiteY1" fmla="*/ 0 h 366343"/>
                <a:gd name="connsiteX2" fmla="*/ 73753 w 444015"/>
                <a:gd name="connsiteY2" fmla="*/ 142063 h 366343"/>
                <a:gd name="connsiteX3" fmla="*/ 73753 w 444015"/>
                <a:gd name="connsiteY3" fmla="*/ 284125 h 366343"/>
                <a:gd name="connsiteX4" fmla="*/ 41109 w 444015"/>
                <a:gd name="connsiteY4" fmla="*/ 284125 h 366343"/>
                <a:gd name="connsiteX5" fmla="*/ 0 w 444015"/>
                <a:gd name="connsiteY5" fmla="*/ 325234 h 366343"/>
                <a:gd name="connsiteX6" fmla="*/ 41109 w 444015"/>
                <a:gd name="connsiteY6" fmla="*/ 366343 h 366343"/>
                <a:gd name="connsiteX7" fmla="*/ 402906 w 444015"/>
                <a:gd name="connsiteY7" fmla="*/ 366343 h 366343"/>
                <a:gd name="connsiteX8" fmla="*/ 444015 w 444015"/>
                <a:gd name="connsiteY8" fmla="*/ 325234 h 366343"/>
                <a:gd name="connsiteX9" fmla="*/ 402906 w 444015"/>
                <a:gd name="connsiteY9" fmla="*/ 284125 h 366343"/>
                <a:gd name="connsiteX10" fmla="*/ 370262 w 444015"/>
                <a:gd name="connsiteY10" fmla="*/ 284125 h 366343"/>
                <a:gd name="connsiteX11" fmla="*/ 370263 w 444015"/>
                <a:gd name="connsiteY11" fmla="*/ 142063 h 366343"/>
                <a:gd name="connsiteX12" fmla="*/ 228200 w 444015"/>
                <a:gd name="connsiteY12" fmla="*/ 0 h 3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015" h="366343">
                  <a:moveTo>
                    <a:pt x="228200" y="0"/>
                  </a:moveTo>
                  <a:lnTo>
                    <a:pt x="215816" y="0"/>
                  </a:lnTo>
                  <a:cubicBezTo>
                    <a:pt x="137357" y="0"/>
                    <a:pt x="73753" y="63604"/>
                    <a:pt x="73753" y="142063"/>
                  </a:cubicBezTo>
                  <a:lnTo>
                    <a:pt x="73753" y="284125"/>
                  </a:lnTo>
                  <a:lnTo>
                    <a:pt x="41109" y="284125"/>
                  </a:lnTo>
                  <a:cubicBezTo>
                    <a:pt x="18405" y="284125"/>
                    <a:pt x="0" y="302530"/>
                    <a:pt x="0" y="325234"/>
                  </a:cubicBezTo>
                  <a:cubicBezTo>
                    <a:pt x="0" y="347938"/>
                    <a:pt x="18405" y="366343"/>
                    <a:pt x="41109" y="366343"/>
                  </a:cubicBezTo>
                  <a:lnTo>
                    <a:pt x="402906" y="366343"/>
                  </a:lnTo>
                  <a:cubicBezTo>
                    <a:pt x="425610" y="366343"/>
                    <a:pt x="444015" y="347938"/>
                    <a:pt x="444015" y="325234"/>
                  </a:cubicBezTo>
                  <a:cubicBezTo>
                    <a:pt x="444015" y="302530"/>
                    <a:pt x="425610" y="284125"/>
                    <a:pt x="402906" y="284125"/>
                  </a:cubicBezTo>
                  <a:lnTo>
                    <a:pt x="370262" y="284125"/>
                  </a:lnTo>
                  <a:cubicBezTo>
                    <a:pt x="370262" y="236771"/>
                    <a:pt x="370263" y="189417"/>
                    <a:pt x="370263" y="142063"/>
                  </a:cubicBezTo>
                  <a:cubicBezTo>
                    <a:pt x="370263" y="63604"/>
                    <a:pt x="306659" y="0"/>
                    <a:pt x="228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任意多边形 50"/>
            <p:cNvSpPr/>
            <p:nvPr/>
          </p:nvSpPr>
          <p:spPr>
            <a:xfrm flipH="1" flipV="1">
              <a:off x="3469576" y="5076601"/>
              <a:ext cx="250635" cy="206791"/>
            </a:xfrm>
            <a:custGeom>
              <a:avLst/>
              <a:gdLst>
                <a:gd name="connsiteX0" fmla="*/ 228200 w 444015"/>
                <a:gd name="connsiteY0" fmla="*/ 0 h 366343"/>
                <a:gd name="connsiteX1" fmla="*/ 215816 w 444015"/>
                <a:gd name="connsiteY1" fmla="*/ 0 h 366343"/>
                <a:gd name="connsiteX2" fmla="*/ 73753 w 444015"/>
                <a:gd name="connsiteY2" fmla="*/ 142063 h 366343"/>
                <a:gd name="connsiteX3" fmla="*/ 73753 w 444015"/>
                <a:gd name="connsiteY3" fmla="*/ 284125 h 366343"/>
                <a:gd name="connsiteX4" fmla="*/ 41109 w 444015"/>
                <a:gd name="connsiteY4" fmla="*/ 284125 h 366343"/>
                <a:gd name="connsiteX5" fmla="*/ 0 w 444015"/>
                <a:gd name="connsiteY5" fmla="*/ 325234 h 366343"/>
                <a:gd name="connsiteX6" fmla="*/ 41109 w 444015"/>
                <a:gd name="connsiteY6" fmla="*/ 366343 h 366343"/>
                <a:gd name="connsiteX7" fmla="*/ 402906 w 444015"/>
                <a:gd name="connsiteY7" fmla="*/ 366343 h 366343"/>
                <a:gd name="connsiteX8" fmla="*/ 444015 w 444015"/>
                <a:gd name="connsiteY8" fmla="*/ 325234 h 366343"/>
                <a:gd name="connsiteX9" fmla="*/ 402906 w 444015"/>
                <a:gd name="connsiteY9" fmla="*/ 284125 h 366343"/>
                <a:gd name="connsiteX10" fmla="*/ 370262 w 444015"/>
                <a:gd name="connsiteY10" fmla="*/ 284125 h 366343"/>
                <a:gd name="connsiteX11" fmla="*/ 370263 w 444015"/>
                <a:gd name="connsiteY11" fmla="*/ 142063 h 366343"/>
                <a:gd name="connsiteX12" fmla="*/ 228200 w 444015"/>
                <a:gd name="connsiteY12" fmla="*/ 0 h 3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015" h="366343">
                  <a:moveTo>
                    <a:pt x="228200" y="0"/>
                  </a:moveTo>
                  <a:lnTo>
                    <a:pt x="215816" y="0"/>
                  </a:lnTo>
                  <a:cubicBezTo>
                    <a:pt x="137357" y="0"/>
                    <a:pt x="73753" y="63604"/>
                    <a:pt x="73753" y="142063"/>
                  </a:cubicBezTo>
                  <a:lnTo>
                    <a:pt x="73753" y="284125"/>
                  </a:lnTo>
                  <a:lnTo>
                    <a:pt x="41109" y="284125"/>
                  </a:lnTo>
                  <a:cubicBezTo>
                    <a:pt x="18405" y="284125"/>
                    <a:pt x="0" y="302530"/>
                    <a:pt x="0" y="325234"/>
                  </a:cubicBezTo>
                  <a:cubicBezTo>
                    <a:pt x="0" y="347938"/>
                    <a:pt x="18405" y="366343"/>
                    <a:pt x="41109" y="366343"/>
                  </a:cubicBezTo>
                  <a:lnTo>
                    <a:pt x="402906" y="366343"/>
                  </a:lnTo>
                  <a:cubicBezTo>
                    <a:pt x="425610" y="366343"/>
                    <a:pt x="444015" y="347938"/>
                    <a:pt x="444015" y="325234"/>
                  </a:cubicBezTo>
                  <a:cubicBezTo>
                    <a:pt x="444015" y="302530"/>
                    <a:pt x="425610" y="284125"/>
                    <a:pt x="402906" y="284125"/>
                  </a:cubicBezTo>
                  <a:lnTo>
                    <a:pt x="370262" y="284125"/>
                  </a:lnTo>
                  <a:cubicBezTo>
                    <a:pt x="370262" y="236771"/>
                    <a:pt x="370263" y="189417"/>
                    <a:pt x="370263" y="142063"/>
                  </a:cubicBezTo>
                  <a:cubicBezTo>
                    <a:pt x="370263" y="63604"/>
                    <a:pt x="306659" y="0"/>
                    <a:pt x="228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" name="同侧圆角矩形 51"/>
            <p:cNvSpPr/>
            <p:nvPr/>
          </p:nvSpPr>
          <p:spPr>
            <a:xfrm rot="16200000" flipH="1">
              <a:off x="3943575" y="4857733"/>
              <a:ext cx="167372" cy="1764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7186875" y="4969078"/>
            <a:ext cx="751951" cy="784263"/>
            <a:chOff x="3424887" y="4553810"/>
            <a:chExt cx="751951" cy="784263"/>
          </a:xfrm>
        </p:grpSpPr>
        <p:sp>
          <p:nvSpPr>
            <p:cNvPr id="54" name="同侧圆角矩形 53"/>
            <p:cNvSpPr/>
            <p:nvPr/>
          </p:nvSpPr>
          <p:spPr>
            <a:xfrm>
              <a:off x="3424887" y="4553810"/>
              <a:ext cx="344777" cy="30638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5" name="同侧圆角矩形 54"/>
            <p:cNvSpPr/>
            <p:nvPr/>
          </p:nvSpPr>
          <p:spPr>
            <a:xfrm flipV="1">
              <a:off x="3424887" y="5031693"/>
              <a:ext cx="344777" cy="306380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6" name="同侧圆角矩形 55"/>
            <p:cNvSpPr/>
            <p:nvPr/>
          </p:nvSpPr>
          <p:spPr>
            <a:xfrm rot="16200000" flipH="1">
              <a:off x="3886521" y="4803880"/>
              <a:ext cx="296509" cy="284125"/>
            </a:xfrm>
            <a:prstGeom prst="round2SameRect">
              <a:avLst>
                <a:gd name="adj1" fmla="val 50000"/>
                <a:gd name="adj2" fmla="val 0"/>
              </a:avLst>
            </a:prstGeom>
            <a:gradFill flip="none" rotWithShape="0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任意多边形 56"/>
            <p:cNvSpPr/>
            <p:nvPr/>
          </p:nvSpPr>
          <p:spPr>
            <a:xfrm flipH="1">
              <a:off x="3469576" y="4603604"/>
              <a:ext cx="250635" cy="206791"/>
            </a:xfrm>
            <a:custGeom>
              <a:avLst/>
              <a:gdLst>
                <a:gd name="connsiteX0" fmla="*/ 228200 w 444015"/>
                <a:gd name="connsiteY0" fmla="*/ 0 h 366343"/>
                <a:gd name="connsiteX1" fmla="*/ 215816 w 444015"/>
                <a:gd name="connsiteY1" fmla="*/ 0 h 366343"/>
                <a:gd name="connsiteX2" fmla="*/ 73753 w 444015"/>
                <a:gd name="connsiteY2" fmla="*/ 142063 h 366343"/>
                <a:gd name="connsiteX3" fmla="*/ 73753 w 444015"/>
                <a:gd name="connsiteY3" fmla="*/ 284125 h 366343"/>
                <a:gd name="connsiteX4" fmla="*/ 41109 w 444015"/>
                <a:gd name="connsiteY4" fmla="*/ 284125 h 366343"/>
                <a:gd name="connsiteX5" fmla="*/ 0 w 444015"/>
                <a:gd name="connsiteY5" fmla="*/ 325234 h 366343"/>
                <a:gd name="connsiteX6" fmla="*/ 41109 w 444015"/>
                <a:gd name="connsiteY6" fmla="*/ 366343 h 366343"/>
                <a:gd name="connsiteX7" fmla="*/ 402906 w 444015"/>
                <a:gd name="connsiteY7" fmla="*/ 366343 h 366343"/>
                <a:gd name="connsiteX8" fmla="*/ 444015 w 444015"/>
                <a:gd name="connsiteY8" fmla="*/ 325234 h 366343"/>
                <a:gd name="connsiteX9" fmla="*/ 402906 w 444015"/>
                <a:gd name="connsiteY9" fmla="*/ 284125 h 366343"/>
                <a:gd name="connsiteX10" fmla="*/ 370262 w 444015"/>
                <a:gd name="connsiteY10" fmla="*/ 284125 h 366343"/>
                <a:gd name="connsiteX11" fmla="*/ 370263 w 444015"/>
                <a:gd name="connsiteY11" fmla="*/ 142063 h 366343"/>
                <a:gd name="connsiteX12" fmla="*/ 228200 w 444015"/>
                <a:gd name="connsiteY12" fmla="*/ 0 h 3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015" h="366343">
                  <a:moveTo>
                    <a:pt x="228200" y="0"/>
                  </a:moveTo>
                  <a:lnTo>
                    <a:pt x="215816" y="0"/>
                  </a:lnTo>
                  <a:cubicBezTo>
                    <a:pt x="137357" y="0"/>
                    <a:pt x="73753" y="63604"/>
                    <a:pt x="73753" y="142063"/>
                  </a:cubicBezTo>
                  <a:lnTo>
                    <a:pt x="73753" y="284125"/>
                  </a:lnTo>
                  <a:lnTo>
                    <a:pt x="41109" y="284125"/>
                  </a:lnTo>
                  <a:cubicBezTo>
                    <a:pt x="18405" y="284125"/>
                    <a:pt x="0" y="302530"/>
                    <a:pt x="0" y="325234"/>
                  </a:cubicBezTo>
                  <a:cubicBezTo>
                    <a:pt x="0" y="347938"/>
                    <a:pt x="18405" y="366343"/>
                    <a:pt x="41109" y="366343"/>
                  </a:cubicBezTo>
                  <a:lnTo>
                    <a:pt x="402906" y="366343"/>
                  </a:lnTo>
                  <a:cubicBezTo>
                    <a:pt x="425610" y="366343"/>
                    <a:pt x="444015" y="347938"/>
                    <a:pt x="444015" y="325234"/>
                  </a:cubicBezTo>
                  <a:cubicBezTo>
                    <a:pt x="444015" y="302530"/>
                    <a:pt x="425610" y="284125"/>
                    <a:pt x="402906" y="284125"/>
                  </a:cubicBezTo>
                  <a:lnTo>
                    <a:pt x="370262" y="284125"/>
                  </a:lnTo>
                  <a:cubicBezTo>
                    <a:pt x="370262" y="236771"/>
                    <a:pt x="370263" y="189417"/>
                    <a:pt x="370263" y="142063"/>
                  </a:cubicBezTo>
                  <a:cubicBezTo>
                    <a:pt x="370263" y="63604"/>
                    <a:pt x="306659" y="0"/>
                    <a:pt x="228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8" name="任意多边形 57"/>
            <p:cNvSpPr/>
            <p:nvPr/>
          </p:nvSpPr>
          <p:spPr>
            <a:xfrm flipH="1" flipV="1">
              <a:off x="3469576" y="5076601"/>
              <a:ext cx="250635" cy="206791"/>
            </a:xfrm>
            <a:custGeom>
              <a:avLst/>
              <a:gdLst>
                <a:gd name="connsiteX0" fmla="*/ 228200 w 444015"/>
                <a:gd name="connsiteY0" fmla="*/ 0 h 366343"/>
                <a:gd name="connsiteX1" fmla="*/ 215816 w 444015"/>
                <a:gd name="connsiteY1" fmla="*/ 0 h 366343"/>
                <a:gd name="connsiteX2" fmla="*/ 73753 w 444015"/>
                <a:gd name="connsiteY2" fmla="*/ 142063 h 366343"/>
                <a:gd name="connsiteX3" fmla="*/ 73753 w 444015"/>
                <a:gd name="connsiteY3" fmla="*/ 284125 h 366343"/>
                <a:gd name="connsiteX4" fmla="*/ 41109 w 444015"/>
                <a:gd name="connsiteY4" fmla="*/ 284125 h 366343"/>
                <a:gd name="connsiteX5" fmla="*/ 0 w 444015"/>
                <a:gd name="connsiteY5" fmla="*/ 325234 h 366343"/>
                <a:gd name="connsiteX6" fmla="*/ 41109 w 444015"/>
                <a:gd name="connsiteY6" fmla="*/ 366343 h 366343"/>
                <a:gd name="connsiteX7" fmla="*/ 402906 w 444015"/>
                <a:gd name="connsiteY7" fmla="*/ 366343 h 366343"/>
                <a:gd name="connsiteX8" fmla="*/ 444015 w 444015"/>
                <a:gd name="connsiteY8" fmla="*/ 325234 h 366343"/>
                <a:gd name="connsiteX9" fmla="*/ 402906 w 444015"/>
                <a:gd name="connsiteY9" fmla="*/ 284125 h 366343"/>
                <a:gd name="connsiteX10" fmla="*/ 370262 w 444015"/>
                <a:gd name="connsiteY10" fmla="*/ 284125 h 366343"/>
                <a:gd name="connsiteX11" fmla="*/ 370263 w 444015"/>
                <a:gd name="connsiteY11" fmla="*/ 142063 h 366343"/>
                <a:gd name="connsiteX12" fmla="*/ 228200 w 444015"/>
                <a:gd name="connsiteY12" fmla="*/ 0 h 3663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444015" h="366343">
                  <a:moveTo>
                    <a:pt x="228200" y="0"/>
                  </a:moveTo>
                  <a:lnTo>
                    <a:pt x="215816" y="0"/>
                  </a:lnTo>
                  <a:cubicBezTo>
                    <a:pt x="137357" y="0"/>
                    <a:pt x="73753" y="63604"/>
                    <a:pt x="73753" y="142063"/>
                  </a:cubicBezTo>
                  <a:lnTo>
                    <a:pt x="73753" y="284125"/>
                  </a:lnTo>
                  <a:lnTo>
                    <a:pt x="41109" y="284125"/>
                  </a:lnTo>
                  <a:cubicBezTo>
                    <a:pt x="18405" y="284125"/>
                    <a:pt x="0" y="302530"/>
                    <a:pt x="0" y="325234"/>
                  </a:cubicBezTo>
                  <a:cubicBezTo>
                    <a:pt x="0" y="347938"/>
                    <a:pt x="18405" y="366343"/>
                    <a:pt x="41109" y="366343"/>
                  </a:cubicBezTo>
                  <a:lnTo>
                    <a:pt x="402906" y="366343"/>
                  </a:lnTo>
                  <a:cubicBezTo>
                    <a:pt x="425610" y="366343"/>
                    <a:pt x="444015" y="347938"/>
                    <a:pt x="444015" y="325234"/>
                  </a:cubicBezTo>
                  <a:cubicBezTo>
                    <a:pt x="444015" y="302530"/>
                    <a:pt x="425610" y="284125"/>
                    <a:pt x="402906" y="284125"/>
                  </a:cubicBezTo>
                  <a:lnTo>
                    <a:pt x="370262" y="284125"/>
                  </a:lnTo>
                  <a:cubicBezTo>
                    <a:pt x="370262" y="236771"/>
                    <a:pt x="370263" y="189417"/>
                    <a:pt x="370263" y="142063"/>
                  </a:cubicBezTo>
                  <a:cubicBezTo>
                    <a:pt x="370263" y="63604"/>
                    <a:pt x="306659" y="0"/>
                    <a:pt x="228200" y="0"/>
                  </a:cubicBez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9" name="同侧圆角矩形 58"/>
            <p:cNvSpPr/>
            <p:nvPr/>
          </p:nvSpPr>
          <p:spPr>
            <a:xfrm rot="16200000" flipH="1">
              <a:off x="3943575" y="4857733"/>
              <a:ext cx="167372" cy="176419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4136981" y="1883841"/>
            <a:ext cx="628740" cy="3770435"/>
            <a:chOff x="4465005" y="1605180"/>
            <a:chExt cx="628740" cy="3770435"/>
          </a:xfrm>
          <a:gradFill>
            <a:gsLst>
              <a:gs pos="50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</p:grpSpPr>
        <p:sp>
          <p:nvSpPr>
            <p:cNvPr id="63" name="矩形 62"/>
            <p:cNvSpPr/>
            <p:nvPr/>
          </p:nvSpPr>
          <p:spPr>
            <a:xfrm>
              <a:off x="4735068" y="1605180"/>
              <a:ext cx="88614" cy="3159738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1" name="任意多边形 70"/>
            <p:cNvSpPr/>
            <p:nvPr/>
          </p:nvSpPr>
          <p:spPr>
            <a:xfrm>
              <a:off x="4465005" y="4233730"/>
              <a:ext cx="628740" cy="1141885"/>
            </a:xfrm>
            <a:custGeom>
              <a:avLst/>
              <a:gdLst>
                <a:gd name="connsiteX0" fmla="*/ 199451 w 628740"/>
                <a:gd name="connsiteY0" fmla="*/ 0 h 1141885"/>
                <a:gd name="connsiteX1" fmla="*/ 429290 w 628740"/>
                <a:gd name="connsiteY1" fmla="*/ 0 h 1141885"/>
                <a:gd name="connsiteX2" fmla="*/ 429290 w 628740"/>
                <a:gd name="connsiteY2" fmla="*/ 145269 h 1141885"/>
                <a:gd name="connsiteX3" fmla="*/ 482624 w 628740"/>
                <a:gd name="connsiteY3" fmla="*/ 145269 h 1141885"/>
                <a:gd name="connsiteX4" fmla="*/ 482624 w 628740"/>
                <a:gd name="connsiteY4" fmla="*/ 513145 h 1141885"/>
                <a:gd name="connsiteX5" fmla="*/ 523948 w 628740"/>
                <a:gd name="connsiteY5" fmla="*/ 513145 h 1141885"/>
                <a:gd name="connsiteX6" fmla="*/ 628740 w 628740"/>
                <a:gd name="connsiteY6" fmla="*/ 617937 h 1141885"/>
                <a:gd name="connsiteX7" fmla="*/ 628740 w 628740"/>
                <a:gd name="connsiteY7" fmla="*/ 1037093 h 1141885"/>
                <a:gd name="connsiteX8" fmla="*/ 523948 w 628740"/>
                <a:gd name="connsiteY8" fmla="*/ 1141885 h 1141885"/>
                <a:gd name="connsiteX9" fmla="*/ 104792 w 628740"/>
                <a:gd name="connsiteY9" fmla="*/ 1141885 h 1141885"/>
                <a:gd name="connsiteX10" fmla="*/ 0 w 628740"/>
                <a:gd name="connsiteY10" fmla="*/ 1037093 h 1141885"/>
                <a:gd name="connsiteX11" fmla="*/ 0 w 628740"/>
                <a:gd name="connsiteY11" fmla="*/ 617937 h 1141885"/>
                <a:gd name="connsiteX12" fmla="*/ 104792 w 628740"/>
                <a:gd name="connsiteY12" fmla="*/ 513145 h 1141885"/>
                <a:gd name="connsiteX13" fmla="*/ 146117 w 628740"/>
                <a:gd name="connsiteY13" fmla="*/ 513145 h 1141885"/>
                <a:gd name="connsiteX14" fmla="*/ 146117 w 628740"/>
                <a:gd name="connsiteY14" fmla="*/ 145269 h 1141885"/>
                <a:gd name="connsiteX15" fmla="*/ 199451 w 628740"/>
                <a:gd name="connsiteY15" fmla="*/ 145269 h 114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8740" h="1141885">
                  <a:moveTo>
                    <a:pt x="199451" y="0"/>
                  </a:moveTo>
                  <a:lnTo>
                    <a:pt x="429290" y="0"/>
                  </a:lnTo>
                  <a:lnTo>
                    <a:pt x="429290" y="145269"/>
                  </a:lnTo>
                  <a:lnTo>
                    <a:pt x="482624" y="145269"/>
                  </a:lnTo>
                  <a:lnTo>
                    <a:pt x="482624" y="513145"/>
                  </a:lnTo>
                  <a:lnTo>
                    <a:pt x="523948" y="513145"/>
                  </a:lnTo>
                  <a:cubicBezTo>
                    <a:pt x="581823" y="513145"/>
                    <a:pt x="628740" y="560062"/>
                    <a:pt x="628740" y="617937"/>
                  </a:cubicBezTo>
                  <a:lnTo>
                    <a:pt x="628740" y="1037093"/>
                  </a:lnTo>
                  <a:cubicBezTo>
                    <a:pt x="628740" y="1094968"/>
                    <a:pt x="581823" y="1141885"/>
                    <a:pt x="523948" y="1141885"/>
                  </a:cubicBezTo>
                  <a:lnTo>
                    <a:pt x="104792" y="1141885"/>
                  </a:lnTo>
                  <a:cubicBezTo>
                    <a:pt x="46917" y="1141885"/>
                    <a:pt x="0" y="1094968"/>
                    <a:pt x="0" y="1037093"/>
                  </a:cubicBezTo>
                  <a:lnTo>
                    <a:pt x="0" y="617937"/>
                  </a:lnTo>
                  <a:cubicBezTo>
                    <a:pt x="0" y="560062"/>
                    <a:pt x="46917" y="513145"/>
                    <a:pt x="104792" y="513145"/>
                  </a:cubicBezTo>
                  <a:lnTo>
                    <a:pt x="146117" y="513145"/>
                  </a:lnTo>
                  <a:lnTo>
                    <a:pt x="146117" y="145269"/>
                  </a:lnTo>
                  <a:lnTo>
                    <a:pt x="199451" y="145269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4773444" y="1054667"/>
            <a:ext cx="2146579" cy="692371"/>
            <a:chOff x="5813057" y="1493091"/>
            <a:chExt cx="2146579" cy="692369"/>
          </a:xfrm>
        </p:grpSpPr>
        <p:sp>
          <p:nvSpPr>
            <p:cNvPr id="64" name="文本框 63"/>
            <p:cNvSpPr txBox="1"/>
            <p:nvPr/>
          </p:nvSpPr>
          <p:spPr>
            <a:xfrm>
              <a:off x="5813057" y="1493091"/>
              <a:ext cx="178046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5831393" y="1764705"/>
              <a:ext cx="2128243" cy="420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5157215" y="2727665"/>
            <a:ext cx="628740" cy="2926611"/>
            <a:chOff x="4465005" y="2449004"/>
            <a:chExt cx="628740" cy="2926611"/>
          </a:xfrm>
          <a:gradFill>
            <a:gsLst>
              <a:gs pos="50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</p:grpSpPr>
        <p:sp>
          <p:nvSpPr>
            <p:cNvPr id="74" name="矩形 73"/>
            <p:cNvSpPr/>
            <p:nvPr/>
          </p:nvSpPr>
          <p:spPr>
            <a:xfrm>
              <a:off x="4735068" y="2449004"/>
              <a:ext cx="88614" cy="1961949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5" name="任意多边形 74"/>
            <p:cNvSpPr/>
            <p:nvPr/>
          </p:nvSpPr>
          <p:spPr>
            <a:xfrm>
              <a:off x="4465005" y="4233730"/>
              <a:ext cx="628740" cy="1141885"/>
            </a:xfrm>
            <a:custGeom>
              <a:avLst/>
              <a:gdLst>
                <a:gd name="connsiteX0" fmla="*/ 199451 w 628740"/>
                <a:gd name="connsiteY0" fmla="*/ 0 h 1141885"/>
                <a:gd name="connsiteX1" fmla="*/ 429290 w 628740"/>
                <a:gd name="connsiteY1" fmla="*/ 0 h 1141885"/>
                <a:gd name="connsiteX2" fmla="*/ 429290 w 628740"/>
                <a:gd name="connsiteY2" fmla="*/ 145269 h 1141885"/>
                <a:gd name="connsiteX3" fmla="*/ 482624 w 628740"/>
                <a:gd name="connsiteY3" fmla="*/ 145269 h 1141885"/>
                <a:gd name="connsiteX4" fmla="*/ 482624 w 628740"/>
                <a:gd name="connsiteY4" fmla="*/ 513145 h 1141885"/>
                <a:gd name="connsiteX5" fmla="*/ 523948 w 628740"/>
                <a:gd name="connsiteY5" fmla="*/ 513145 h 1141885"/>
                <a:gd name="connsiteX6" fmla="*/ 628740 w 628740"/>
                <a:gd name="connsiteY6" fmla="*/ 617937 h 1141885"/>
                <a:gd name="connsiteX7" fmla="*/ 628740 w 628740"/>
                <a:gd name="connsiteY7" fmla="*/ 1037093 h 1141885"/>
                <a:gd name="connsiteX8" fmla="*/ 523948 w 628740"/>
                <a:gd name="connsiteY8" fmla="*/ 1141885 h 1141885"/>
                <a:gd name="connsiteX9" fmla="*/ 104792 w 628740"/>
                <a:gd name="connsiteY9" fmla="*/ 1141885 h 1141885"/>
                <a:gd name="connsiteX10" fmla="*/ 0 w 628740"/>
                <a:gd name="connsiteY10" fmla="*/ 1037093 h 1141885"/>
                <a:gd name="connsiteX11" fmla="*/ 0 w 628740"/>
                <a:gd name="connsiteY11" fmla="*/ 617937 h 1141885"/>
                <a:gd name="connsiteX12" fmla="*/ 104792 w 628740"/>
                <a:gd name="connsiteY12" fmla="*/ 513145 h 1141885"/>
                <a:gd name="connsiteX13" fmla="*/ 146117 w 628740"/>
                <a:gd name="connsiteY13" fmla="*/ 513145 h 1141885"/>
                <a:gd name="connsiteX14" fmla="*/ 146117 w 628740"/>
                <a:gd name="connsiteY14" fmla="*/ 145269 h 1141885"/>
                <a:gd name="connsiteX15" fmla="*/ 199451 w 628740"/>
                <a:gd name="connsiteY15" fmla="*/ 145269 h 114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8740" h="1141885">
                  <a:moveTo>
                    <a:pt x="199451" y="0"/>
                  </a:moveTo>
                  <a:lnTo>
                    <a:pt x="429290" y="0"/>
                  </a:lnTo>
                  <a:lnTo>
                    <a:pt x="429290" y="145269"/>
                  </a:lnTo>
                  <a:lnTo>
                    <a:pt x="482624" y="145269"/>
                  </a:lnTo>
                  <a:lnTo>
                    <a:pt x="482624" y="513145"/>
                  </a:lnTo>
                  <a:lnTo>
                    <a:pt x="523948" y="513145"/>
                  </a:lnTo>
                  <a:cubicBezTo>
                    <a:pt x="581823" y="513145"/>
                    <a:pt x="628740" y="560062"/>
                    <a:pt x="628740" y="617937"/>
                  </a:cubicBezTo>
                  <a:lnTo>
                    <a:pt x="628740" y="1037093"/>
                  </a:lnTo>
                  <a:cubicBezTo>
                    <a:pt x="628740" y="1094968"/>
                    <a:pt x="581823" y="1141885"/>
                    <a:pt x="523948" y="1141885"/>
                  </a:cubicBezTo>
                  <a:lnTo>
                    <a:pt x="104792" y="1141885"/>
                  </a:lnTo>
                  <a:cubicBezTo>
                    <a:pt x="46917" y="1141885"/>
                    <a:pt x="0" y="1094968"/>
                    <a:pt x="0" y="1037093"/>
                  </a:cubicBezTo>
                  <a:lnTo>
                    <a:pt x="0" y="617937"/>
                  </a:lnTo>
                  <a:cubicBezTo>
                    <a:pt x="0" y="560062"/>
                    <a:pt x="46917" y="513145"/>
                    <a:pt x="104792" y="513145"/>
                  </a:cubicBezTo>
                  <a:lnTo>
                    <a:pt x="146117" y="513145"/>
                  </a:lnTo>
                  <a:lnTo>
                    <a:pt x="146117" y="145269"/>
                  </a:lnTo>
                  <a:lnTo>
                    <a:pt x="199451" y="145269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6" name="组合 75"/>
          <p:cNvGrpSpPr/>
          <p:nvPr/>
        </p:nvGrpSpPr>
        <p:grpSpPr>
          <a:xfrm>
            <a:off x="6177447" y="3425335"/>
            <a:ext cx="628740" cy="2228940"/>
            <a:chOff x="4465005" y="3146675"/>
            <a:chExt cx="628740" cy="2228940"/>
          </a:xfrm>
          <a:gradFill>
            <a:gsLst>
              <a:gs pos="50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</p:grpSpPr>
        <p:sp>
          <p:nvSpPr>
            <p:cNvPr id="77" name="矩形 76"/>
            <p:cNvSpPr/>
            <p:nvPr/>
          </p:nvSpPr>
          <p:spPr>
            <a:xfrm>
              <a:off x="4735068" y="3146675"/>
              <a:ext cx="88614" cy="1340037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" name="任意多边形 77"/>
            <p:cNvSpPr/>
            <p:nvPr/>
          </p:nvSpPr>
          <p:spPr>
            <a:xfrm>
              <a:off x="4465005" y="4233730"/>
              <a:ext cx="628740" cy="1141885"/>
            </a:xfrm>
            <a:custGeom>
              <a:avLst/>
              <a:gdLst>
                <a:gd name="connsiteX0" fmla="*/ 199451 w 628740"/>
                <a:gd name="connsiteY0" fmla="*/ 0 h 1141885"/>
                <a:gd name="connsiteX1" fmla="*/ 429290 w 628740"/>
                <a:gd name="connsiteY1" fmla="*/ 0 h 1141885"/>
                <a:gd name="connsiteX2" fmla="*/ 429290 w 628740"/>
                <a:gd name="connsiteY2" fmla="*/ 145269 h 1141885"/>
                <a:gd name="connsiteX3" fmla="*/ 482624 w 628740"/>
                <a:gd name="connsiteY3" fmla="*/ 145269 h 1141885"/>
                <a:gd name="connsiteX4" fmla="*/ 482624 w 628740"/>
                <a:gd name="connsiteY4" fmla="*/ 513145 h 1141885"/>
                <a:gd name="connsiteX5" fmla="*/ 523948 w 628740"/>
                <a:gd name="connsiteY5" fmla="*/ 513145 h 1141885"/>
                <a:gd name="connsiteX6" fmla="*/ 628740 w 628740"/>
                <a:gd name="connsiteY6" fmla="*/ 617937 h 1141885"/>
                <a:gd name="connsiteX7" fmla="*/ 628740 w 628740"/>
                <a:gd name="connsiteY7" fmla="*/ 1037093 h 1141885"/>
                <a:gd name="connsiteX8" fmla="*/ 523948 w 628740"/>
                <a:gd name="connsiteY8" fmla="*/ 1141885 h 1141885"/>
                <a:gd name="connsiteX9" fmla="*/ 104792 w 628740"/>
                <a:gd name="connsiteY9" fmla="*/ 1141885 h 1141885"/>
                <a:gd name="connsiteX10" fmla="*/ 0 w 628740"/>
                <a:gd name="connsiteY10" fmla="*/ 1037093 h 1141885"/>
                <a:gd name="connsiteX11" fmla="*/ 0 w 628740"/>
                <a:gd name="connsiteY11" fmla="*/ 617937 h 1141885"/>
                <a:gd name="connsiteX12" fmla="*/ 104792 w 628740"/>
                <a:gd name="connsiteY12" fmla="*/ 513145 h 1141885"/>
                <a:gd name="connsiteX13" fmla="*/ 146117 w 628740"/>
                <a:gd name="connsiteY13" fmla="*/ 513145 h 1141885"/>
                <a:gd name="connsiteX14" fmla="*/ 146117 w 628740"/>
                <a:gd name="connsiteY14" fmla="*/ 145269 h 1141885"/>
                <a:gd name="connsiteX15" fmla="*/ 199451 w 628740"/>
                <a:gd name="connsiteY15" fmla="*/ 145269 h 114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8740" h="1141885">
                  <a:moveTo>
                    <a:pt x="199451" y="0"/>
                  </a:moveTo>
                  <a:lnTo>
                    <a:pt x="429290" y="0"/>
                  </a:lnTo>
                  <a:lnTo>
                    <a:pt x="429290" y="145269"/>
                  </a:lnTo>
                  <a:lnTo>
                    <a:pt x="482624" y="145269"/>
                  </a:lnTo>
                  <a:lnTo>
                    <a:pt x="482624" y="513145"/>
                  </a:lnTo>
                  <a:lnTo>
                    <a:pt x="523948" y="513145"/>
                  </a:lnTo>
                  <a:cubicBezTo>
                    <a:pt x="581823" y="513145"/>
                    <a:pt x="628740" y="560062"/>
                    <a:pt x="628740" y="617937"/>
                  </a:cubicBezTo>
                  <a:lnTo>
                    <a:pt x="628740" y="1037093"/>
                  </a:lnTo>
                  <a:cubicBezTo>
                    <a:pt x="628740" y="1094968"/>
                    <a:pt x="581823" y="1141885"/>
                    <a:pt x="523948" y="1141885"/>
                  </a:cubicBezTo>
                  <a:lnTo>
                    <a:pt x="104792" y="1141885"/>
                  </a:lnTo>
                  <a:cubicBezTo>
                    <a:pt x="46917" y="1141885"/>
                    <a:pt x="0" y="1094968"/>
                    <a:pt x="0" y="1037093"/>
                  </a:cubicBezTo>
                  <a:lnTo>
                    <a:pt x="0" y="617937"/>
                  </a:lnTo>
                  <a:cubicBezTo>
                    <a:pt x="0" y="560062"/>
                    <a:pt x="46917" y="513145"/>
                    <a:pt x="104792" y="513145"/>
                  </a:cubicBezTo>
                  <a:lnTo>
                    <a:pt x="146117" y="513145"/>
                  </a:lnTo>
                  <a:lnTo>
                    <a:pt x="146117" y="145269"/>
                  </a:lnTo>
                  <a:lnTo>
                    <a:pt x="199451" y="145269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9" name="组合 78"/>
          <p:cNvGrpSpPr/>
          <p:nvPr/>
        </p:nvGrpSpPr>
        <p:grpSpPr>
          <a:xfrm>
            <a:off x="7197681" y="4064726"/>
            <a:ext cx="628740" cy="1589551"/>
            <a:chOff x="4465005" y="3786065"/>
            <a:chExt cx="628740" cy="1589550"/>
          </a:xfrm>
          <a:gradFill>
            <a:gsLst>
              <a:gs pos="50000">
                <a:schemeClr val="tx1">
                  <a:lumMod val="65000"/>
                  <a:lumOff val="35000"/>
                </a:schemeClr>
              </a:gs>
              <a:gs pos="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</a:gsLst>
            <a:lin ang="0" scaled="0"/>
          </a:gradFill>
        </p:grpSpPr>
        <p:sp>
          <p:nvSpPr>
            <p:cNvPr id="80" name="矩形 79"/>
            <p:cNvSpPr/>
            <p:nvPr/>
          </p:nvSpPr>
          <p:spPr>
            <a:xfrm>
              <a:off x="4735068" y="3786065"/>
              <a:ext cx="88614" cy="625136"/>
            </a:xfrm>
            <a:prstGeom prst="rect">
              <a:avLst/>
            </a:pr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1" name="任意多边形 80"/>
            <p:cNvSpPr/>
            <p:nvPr/>
          </p:nvSpPr>
          <p:spPr>
            <a:xfrm>
              <a:off x="4465005" y="4233730"/>
              <a:ext cx="628740" cy="1141885"/>
            </a:xfrm>
            <a:custGeom>
              <a:avLst/>
              <a:gdLst>
                <a:gd name="connsiteX0" fmla="*/ 199451 w 628740"/>
                <a:gd name="connsiteY0" fmla="*/ 0 h 1141885"/>
                <a:gd name="connsiteX1" fmla="*/ 429290 w 628740"/>
                <a:gd name="connsiteY1" fmla="*/ 0 h 1141885"/>
                <a:gd name="connsiteX2" fmla="*/ 429290 w 628740"/>
                <a:gd name="connsiteY2" fmla="*/ 145269 h 1141885"/>
                <a:gd name="connsiteX3" fmla="*/ 482624 w 628740"/>
                <a:gd name="connsiteY3" fmla="*/ 145269 h 1141885"/>
                <a:gd name="connsiteX4" fmla="*/ 482624 w 628740"/>
                <a:gd name="connsiteY4" fmla="*/ 513145 h 1141885"/>
                <a:gd name="connsiteX5" fmla="*/ 523948 w 628740"/>
                <a:gd name="connsiteY5" fmla="*/ 513145 h 1141885"/>
                <a:gd name="connsiteX6" fmla="*/ 628740 w 628740"/>
                <a:gd name="connsiteY6" fmla="*/ 617937 h 1141885"/>
                <a:gd name="connsiteX7" fmla="*/ 628740 w 628740"/>
                <a:gd name="connsiteY7" fmla="*/ 1037093 h 1141885"/>
                <a:gd name="connsiteX8" fmla="*/ 523948 w 628740"/>
                <a:gd name="connsiteY8" fmla="*/ 1141885 h 1141885"/>
                <a:gd name="connsiteX9" fmla="*/ 104792 w 628740"/>
                <a:gd name="connsiteY9" fmla="*/ 1141885 h 1141885"/>
                <a:gd name="connsiteX10" fmla="*/ 0 w 628740"/>
                <a:gd name="connsiteY10" fmla="*/ 1037093 h 1141885"/>
                <a:gd name="connsiteX11" fmla="*/ 0 w 628740"/>
                <a:gd name="connsiteY11" fmla="*/ 617937 h 1141885"/>
                <a:gd name="connsiteX12" fmla="*/ 104792 w 628740"/>
                <a:gd name="connsiteY12" fmla="*/ 513145 h 1141885"/>
                <a:gd name="connsiteX13" fmla="*/ 146117 w 628740"/>
                <a:gd name="connsiteY13" fmla="*/ 513145 h 1141885"/>
                <a:gd name="connsiteX14" fmla="*/ 146117 w 628740"/>
                <a:gd name="connsiteY14" fmla="*/ 145269 h 1141885"/>
                <a:gd name="connsiteX15" fmla="*/ 199451 w 628740"/>
                <a:gd name="connsiteY15" fmla="*/ 145269 h 114188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628740" h="1141885">
                  <a:moveTo>
                    <a:pt x="199451" y="0"/>
                  </a:moveTo>
                  <a:lnTo>
                    <a:pt x="429290" y="0"/>
                  </a:lnTo>
                  <a:lnTo>
                    <a:pt x="429290" y="145269"/>
                  </a:lnTo>
                  <a:lnTo>
                    <a:pt x="482624" y="145269"/>
                  </a:lnTo>
                  <a:lnTo>
                    <a:pt x="482624" y="513145"/>
                  </a:lnTo>
                  <a:lnTo>
                    <a:pt x="523948" y="513145"/>
                  </a:lnTo>
                  <a:cubicBezTo>
                    <a:pt x="581823" y="513145"/>
                    <a:pt x="628740" y="560062"/>
                    <a:pt x="628740" y="617937"/>
                  </a:cubicBezTo>
                  <a:lnTo>
                    <a:pt x="628740" y="1037093"/>
                  </a:lnTo>
                  <a:cubicBezTo>
                    <a:pt x="628740" y="1094968"/>
                    <a:pt x="581823" y="1141885"/>
                    <a:pt x="523948" y="1141885"/>
                  </a:cubicBezTo>
                  <a:lnTo>
                    <a:pt x="104792" y="1141885"/>
                  </a:lnTo>
                  <a:cubicBezTo>
                    <a:pt x="46917" y="1141885"/>
                    <a:pt x="0" y="1094968"/>
                    <a:pt x="0" y="1037093"/>
                  </a:cubicBezTo>
                  <a:lnTo>
                    <a:pt x="0" y="617937"/>
                  </a:lnTo>
                  <a:cubicBezTo>
                    <a:pt x="0" y="560062"/>
                    <a:pt x="46917" y="513145"/>
                    <a:pt x="104792" y="513145"/>
                  </a:cubicBezTo>
                  <a:lnTo>
                    <a:pt x="146117" y="513145"/>
                  </a:lnTo>
                  <a:lnTo>
                    <a:pt x="146117" y="145269"/>
                  </a:lnTo>
                  <a:lnTo>
                    <a:pt x="199451" y="145269"/>
                  </a:lnTo>
                  <a:close/>
                </a:path>
              </a:pathLst>
            </a:custGeom>
            <a:grpFill/>
            <a:ln>
              <a:noFill/>
            </a:ln>
            <a:scene3d>
              <a:camera prst="orthographicFront"/>
              <a:lightRig rig="threePt" dir="t"/>
            </a:scene3d>
            <a:sp3d>
              <a:bevelT w="19050" h="6350" prst="angle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82" name="组合 81"/>
          <p:cNvGrpSpPr/>
          <p:nvPr/>
        </p:nvGrpSpPr>
        <p:grpSpPr>
          <a:xfrm>
            <a:off x="4134759" y="1010301"/>
            <a:ext cx="633183" cy="1010891"/>
            <a:chOff x="2628900" y="0"/>
            <a:chExt cx="3924300" cy="6265240"/>
          </a:xfrm>
          <a:effectLst>
            <a:outerShdw blurRad="88900" dist="254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83" name="圆角矩形 82"/>
            <p:cNvSpPr/>
            <p:nvPr/>
          </p:nvSpPr>
          <p:spPr>
            <a:xfrm>
              <a:off x="4210045" y="6028873"/>
              <a:ext cx="762006" cy="217714"/>
            </a:xfrm>
            <a:prstGeom prst="roundRect">
              <a:avLst/>
            </a:prstGeom>
            <a:gradFill>
              <a:gsLst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4" name="任意多边形 83"/>
            <p:cNvSpPr/>
            <p:nvPr/>
          </p:nvSpPr>
          <p:spPr>
            <a:xfrm rot="18900000">
              <a:off x="3939602" y="4936160"/>
              <a:ext cx="1302892" cy="1329080"/>
            </a:xfrm>
            <a:custGeom>
              <a:avLst/>
              <a:gdLst>
                <a:gd name="connsiteX0" fmla="*/ 221518 w 1329080"/>
                <a:gd name="connsiteY0" fmla="*/ 0 h 1329080"/>
                <a:gd name="connsiteX1" fmla="*/ 1329080 w 1329080"/>
                <a:gd name="connsiteY1" fmla="*/ 1107563 h 1329080"/>
                <a:gd name="connsiteX2" fmla="*/ 1107563 w 1329080"/>
                <a:gd name="connsiteY2" fmla="*/ 1329080 h 1329080"/>
                <a:gd name="connsiteX3" fmla="*/ 543947 w 1329080"/>
                <a:gd name="connsiteY3" fmla="*/ 1329080 h 1329080"/>
                <a:gd name="connsiteX4" fmla="*/ 0 w 1329080"/>
                <a:gd name="connsiteY4" fmla="*/ 785133 h 1329080"/>
                <a:gd name="connsiteX5" fmla="*/ 0 w 1329080"/>
                <a:gd name="connsiteY5" fmla="*/ 221518 h 1329080"/>
                <a:gd name="connsiteX6" fmla="*/ 221518 w 1329080"/>
                <a:gd name="connsiteY6" fmla="*/ 0 h 13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080" h="1329080">
                  <a:moveTo>
                    <a:pt x="221518" y="0"/>
                  </a:moveTo>
                  <a:lnTo>
                    <a:pt x="1329080" y="1107563"/>
                  </a:lnTo>
                  <a:cubicBezTo>
                    <a:pt x="1329080" y="1229903"/>
                    <a:pt x="1229903" y="1329080"/>
                    <a:pt x="1107563" y="1329080"/>
                  </a:cubicBezTo>
                  <a:lnTo>
                    <a:pt x="543947" y="1329080"/>
                  </a:lnTo>
                  <a:lnTo>
                    <a:pt x="0" y="785133"/>
                  </a:lnTo>
                  <a:lnTo>
                    <a:pt x="0" y="221518"/>
                  </a:lnTo>
                  <a:cubicBezTo>
                    <a:pt x="0" y="99177"/>
                    <a:pt x="99177" y="0"/>
                    <a:pt x="221518" y="0"/>
                  </a:cubicBezTo>
                  <a:close/>
                </a:path>
              </a:pathLst>
            </a:custGeom>
            <a:gradFill>
              <a:gsLst>
                <a:gs pos="48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  <a:alpha val="82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5" name="任意多边形 84"/>
            <p:cNvSpPr/>
            <p:nvPr/>
          </p:nvSpPr>
          <p:spPr>
            <a:xfrm>
              <a:off x="3748087" y="4667248"/>
              <a:ext cx="1685925" cy="933452"/>
            </a:xfrm>
            <a:custGeom>
              <a:avLst/>
              <a:gdLst>
                <a:gd name="connsiteX0" fmla="*/ 0 w 1685925"/>
                <a:gd name="connsiteY0" fmla="*/ 0 h 933452"/>
                <a:gd name="connsiteX1" fmla="*/ 1685925 w 1685925"/>
                <a:gd name="connsiteY1" fmla="*/ 0 h 933452"/>
                <a:gd name="connsiteX2" fmla="*/ 1685925 w 1685925"/>
                <a:gd name="connsiteY2" fmla="*/ 933452 h 933452"/>
                <a:gd name="connsiteX3" fmla="*/ 0 w 1685925"/>
                <a:gd name="connsiteY3" fmla="*/ 933452 h 93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925" h="933452">
                  <a:moveTo>
                    <a:pt x="0" y="0"/>
                  </a:moveTo>
                  <a:lnTo>
                    <a:pt x="1685925" y="0"/>
                  </a:lnTo>
                  <a:lnTo>
                    <a:pt x="1685925" y="933452"/>
                  </a:lnTo>
                  <a:lnTo>
                    <a:pt x="0" y="933452"/>
                  </a:lnTo>
                  <a:close/>
                </a:path>
              </a:pathLst>
            </a:custGeom>
            <a:gradFill>
              <a:gsLst>
                <a:gs pos="88000">
                  <a:schemeClr val="bg1">
                    <a:lumMod val="75000"/>
                  </a:schemeClr>
                </a:gs>
                <a:gs pos="51000">
                  <a:schemeClr val="bg1">
                    <a:lumMod val="65000"/>
                  </a:schemeClr>
                </a:gs>
                <a:gs pos="64000">
                  <a:schemeClr val="bg1">
                    <a:lumMod val="85000"/>
                  </a:schemeClr>
                </a:gs>
                <a:gs pos="76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65000"/>
                  </a:schemeClr>
                </a:gs>
                <a:gs pos="3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6" name="圆角矩形 85"/>
            <p:cNvSpPr/>
            <p:nvPr/>
          </p:nvSpPr>
          <p:spPr>
            <a:xfrm rot="-300000">
              <a:off x="3745777" y="5473848"/>
              <a:ext cx="1674823" cy="82848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7" name="圆角矩形 86"/>
            <p:cNvSpPr/>
            <p:nvPr/>
          </p:nvSpPr>
          <p:spPr>
            <a:xfrm rot="-300000">
              <a:off x="3745777" y="5003011"/>
              <a:ext cx="1674823" cy="78828"/>
            </a:xfrm>
            <a:prstGeom prst="roundRect">
              <a:avLst>
                <a:gd name="adj" fmla="val 18590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8" name="圆角矩形 87"/>
            <p:cNvSpPr/>
            <p:nvPr/>
          </p:nvSpPr>
          <p:spPr>
            <a:xfrm rot="-300000">
              <a:off x="3745777" y="5169689"/>
              <a:ext cx="1674823" cy="78828"/>
            </a:xfrm>
            <a:prstGeom prst="roundRect">
              <a:avLst>
                <a:gd name="adj" fmla="val 1062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9" name="圆角矩形 88"/>
            <p:cNvSpPr/>
            <p:nvPr/>
          </p:nvSpPr>
          <p:spPr>
            <a:xfrm rot="-300000">
              <a:off x="3745777" y="5338507"/>
              <a:ext cx="1674823" cy="78828"/>
            </a:xfrm>
            <a:prstGeom prst="roundRect">
              <a:avLst>
                <a:gd name="adj" fmla="val 14265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0" name="任意多边形 89"/>
            <p:cNvSpPr/>
            <p:nvPr/>
          </p:nvSpPr>
          <p:spPr>
            <a:xfrm>
              <a:off x="2628900" y="0"/>
              <a:ext cx="3924300" cy="4667248"/>
            </a:xfrm>
            <a:custGeom>
              <a:avLst/>
              <a:gdLst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769902 w 3924300"/>
                <a:gd name="connsiteY3" fmla="*/ 2726328 h 4667248"/>
                <a:gd name="connsiteX4" fmla="*/ 3802289 w 3924300"/>
                <a:gd name="connsiteY4" fmla="*/ 2740482 h 4667248"/>
                <a:gd name="connsiteX5" fmla="*/ 3076575 w 3924300"/>
                <a:gd name="connsiteY5" fmla="*/ 4362442 h 4667248"/>
                <a:gd name="connsiteX6" fmla="*/ 2771769 w 3924300"/>
                <a:gd name="connsiteY6" fmla="*/ 4667248 h 4667248"/>
                <a:gd name="connsiteX7" fmla="*/ 1152531 w 3924300"/>
                <a:gd name="connsiteY7" fmla="*/ 4667248 h 4667248"/>
                <a:gd name="connsiteX8" fmla="*/ 847725 w 3924300"/>
                <a:gd name="connsiteY8" fmla="*/ 4362442 h 4667248"/>
                <a:gd name="connsiteX9" fmla="*/ 165554 w 3924300"/>
                <a:gd name="connsiteY9" fmla="*/ 2765883 h 4667248"/>
                <a:gd name="connsiteX10" fmla="*/ 172070 w 3924300"/>
                <a:gd name="connsiteY10" fmla="*/ 2763013 h 4667248"/>
                <a:gd name="connsiteX11" fmla="*/ 154196 w 3924300"/>
                <a:gd name="connsiteY11" fmla="*/ 2725908 h 4667248"/>
                <a:gd name="connsiteX12" fmla="*/ 0 w 3924300"/>
                <a:gd name="connsiteY12" fmla="*/ 1962150 h 4667248"/>
                <a:gd name="connsiteX13" fmla="*/ 1962150 w 3924300"/>
                <a:gd name="connsiteY13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802289 w 3924300"/>
                <a:gd name="connsiteY3" fmla="*/ 2740482 h 4667248"/>
                <a:gd name="connsiteX4" fmla="*/ 3076575 w 3924300"/>
                <a:gd name="connsiteY4" fmla="*/ 4362442 h 4667248"/>
                <a:gd name="connsiteX5" fmla="*/ 2771769 w 3924300"/>
                <a:gd name="connsiteY5" fmla="*/ 4667248 h 4667248"/>
                <a:gd name="connsiteX6" fmla="*/ 1152531 w 3924300"/>
                <a:gd name="connsiteY6" fmla="*/ 4667248 h 4667248"/>
                <a:gd name="connsiteX7" fmla="*/ 847725 w 3924300"/>
                <a:gd name="connsiteY7" fmla="*/ 4362442 h 4667248"/>
                <a:gd name="connsiteX8" fmla="*/ 165554 w 3924300"/>
                <a:gd name="connsiteY8" fmla="*/ 2765883 h 4667248"/>
                <a:gd name="connsiteX9" fmla="*/ 172070 w 3924300"/>
                <a:gd name="connsiteY9" fmla="*/ 2763013 h 4667248"/>
                <a:gd name="connsiteX10" fmla="*/ 154196 w 3924300"/>
                <a:gd name="connsiteY10" fmla="*/ 2725908 h 4667248"/>
                <a:gd name="connsiteX11" fmla="*/ 0 w 3924300"/>
                <a:gd name="connsiteY11" fmla="*/ 1962150 h 4667248"/>
                <a:gd name="connsiteX12" fmla="*/ 1962150 w 3924300"/>
                <a:gd name="connsiteY12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24300" h="4667248">
                  <a:moveTo>
                    <a:pt x="1962150" y="0"/>
                  </a:moveTo>
                  <a:cubicBezTo>
                    <a:pt x="3045816" y="0"/>
                    <a:pt x="3924300" y="878484"/>
                    <a:pt x="3924300" y="1962150"/>
                  </a:cubicBezTo>
                  <a:cubicBezTo>
                    <a:pt x="3924300" y="2233067"/>
                    <a:pt x="3869395" y="2491159"/>
                    <a:pt x="3770105" y="2725908"/>
                  </a:cubicBezTo>
                  <a:cubicBezTo>
                    <a:pt x="3628818" y="3125957"/>
                    <a:pt x="3071514" y="3695985"/>
                    <a:pt x="3076575" y="4362442"/>
                  </a:cubicBezTo>
                  <a:cubicBezTo>
                    <a:pt x="3076575" y="4530782"/>
                    <a:pt x="2940109" y="4667248"/>
                    <a:pt x="2771769" y="4667248"/>
                  </a:cubicBezTo>
                  <a:lnTo>
                    <a:pt x="1152531" y="4667248"/>
                  </a:lnTo>
                  <a:cubicBezTo>
                    <a:pt x="984191" y="4667248"/>
                    <a:pt x="847725" y="4530782"/>
                    <a:pt x="847725" y="4362442"/>
                  </a:cubicBezTo>
                  <a:cubicBezTo>
                    <a:pt x="870101" y="3728807"/>
                    <a:pt x="388106" y="3288393"/>
                    <a:pt x="165554" y="2765883"/>
                  </a:cubicBezTo>
                  <a:lnTo>
                    <a:pt x="172070" y="2763013"/>
                  </a:lnTo>
                  <a:lnTo>
                    <a:pt x="154196" y="2725908"/>
                  </a:lnTo>
                  <a:cubicBezTo>
                    <a:pt x="54905" y="2491159"/>
                    <a:pt x="0" y="2233067"/>
                    <a:pt x="0" y="1962150"/>
                  </a:cubicBezTo>
                  <a:cubicBezTo>
                    <a:pt x="0" y="878484"/>
                    <a:pt x="878484" y="0"/>
                    <a:pt x="1962150" y="0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chemeClr val="bg1">
                    <a:alpha val="84000"/>
                  </a:schemeClr>
                </a:gs>
                <a:gs pos="0">
                  <a:schemeClr val="bg1">
                    <a:lumMod val="10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1" name="圆角矩形 90"/>
            <p:cNvSpPr/>
            <p:nvPr/>
          </p:nvSpPr>
          <p:spPr>
            <a:xfrm>
              <a:off x="3710114" y="4705817"/>
              <a:ext cx="1788889" cy="3266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1500">
                  <a:schemeClr val="bg1">
                    <a:lumMod val="85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2" name="圆角矩形 91"/>
            <p:cNvSpPr/>
            <p:nvPr/>
          </p:nvSpPr>
          <p:spPr>
            <a:xfrm rot="-300000">
              <a:off x="3667323" y="4909975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3" name="圆角矩形 92"/>
            <p:cNvSpPr/>
            <p:nvPr/>
          </p:nvSpPr>
          <p:spPr>
            <a:xfrm rot="-300000">
              <a:off x="3667323" y="5070121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4" name="圆角矩形 93"/>
            <p:cNvSpPr/>
            <p:nvPr/>
          </p:nvSpPr>
          <p:spPr>
            <a:xfrm rot="-300000">
              <a:off x="3667323" y="5236799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5" name="圆角矩形 94"/>
            <p:cNvSpPr/>
            <p:nvPr/>
          </p:nvSpPr>
          <p:spPr>
            <a:xfrm rot="-300000">
              <a:off x="3667323" y="5405617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6" name="圆角矩形 95"/>
            <p:cNvSpPr/>
            <p:nvPr/>
          </p:nvSpPr>
          <p:spPr>
            <a:xfrm rot="-300000">
              <a:off x="3667323" y="5540958"/>
              <a:ext cx="1831730" cy="8284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7" name="圆角矩形 96"/>
            <p:cNvSpPr/>
            <p:nvPr/>
          </p:nvSpPr>
          <p:spPr>
            <a:xfrm>
              <a:off x="4009769" y="5933116"/>
              <a:ext cx="1178588" cy="35135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8" name="圆角矩形 97"/>
            <p:cNvSpPr/>
            <p:nvPr/>
          </p:nvSpPr>
          <p:spPr>
            <a:xfrm>
              <a:off x="4201536" y="6135966"/>
              <a:ext cx="776005" cy="16227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5170361" y="1777729"/>
            <a:ext cx="633183" cy="1010891"/>
            <a:chOff x="2628900" y="0"/>
            <a:chExt cx="3924300" cy="6265240"/>
          </a:xfrm>
          <a:effectLst>
            <a:outerShdw blurRad="88900" dist="254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00" name="圆角矩形 99"/>
            <p:cNvSpPr/>
            <p:nvPr/>
          </p:nvSpPr>
          <p:spPr>
            <a:xfrm>
              <a:off x="4210045" y="6028873"/>
              <a:ext cx="762006" cy="217714"/>
            </a:xfrm>
            <a:prstGeom prst="roundRect">
              <a:avLst/>
            </a:prstGeom>
            <a:gradFill>
              <a:gsLst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1" name="任意多边形 100"/>
            <p:cNvSpPr/>
            <p:nvPr/>
          </p:nvSpPr>
          <p:spPr>
            <a:xfrm rot="18900000">
              <a:off x="3939602" y="4936160"/>
              <a:ext cx="1302892" cy="1329080"/>
            </a:xfrm>
            <a:custGeom>
              <a:avLst/>
              <a:gdLst>
                <a:gd name="connsiteX0" fmla="*/ 221518 w 1329080"/>
                <a:gd name="connsiteY0" fmla="*/ 0 h 1329080"/>
                <a:gd name="connsiteX1" fmla="*/ 1329080 w 1329080"/>
                <a:gd name="connsiteY1" fmla="*/ 1107563 h 1329080"/>
                <a:gd name="connsiteX2" fmla="*/ 1107563 w 1329080"/>
                <a:gd name="connsiteY2" fmla="*/ 1329080 h 1329080"/>
                <a:gd name="connsiteX3" fmla="*/ 543947 w 1329080"/>
                <a:gd name="connsiteY3" fmla="*/ 1329080 h 1329080"/>
                <a:gd name="connsiteX4" fmla="*/ 0 w 1329080"/>
                <a:gd name="connsiteY4" fmla="*/ 785133 h 1329080"/>
                <a:gd name="connsiteX5" fmla="*/ 0 w 1329080"/>
                <a:gd name="connsiteY5" fmla="*/ 221518 h 1329080"/>
                <a:gd name="connsiteX6" fmla="*/ 221518 w 1329080"/>
                <a:gd name="connsiteY6" fmla="*/ 0 h 13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080" h="1329080">
                  <a:moveTo>
                    <a:pt x="221518" y="0"/>
                  </a:moveTo>
                  <a:lnTo>
                    <a:pt x="1329080" y="1107563"/>
                  </a:lnTo>
                  <a:cubicBezTo>
                    <a:pt x="1329080" y="1229903"/>
                    <a:pt x="1229903" y="1329080"/>
                    <a:pt x="1107563" y="1329080"/>
                  </a:cubicBezTo>
                  <a:lnTo>
                    <a:pt x="543947" y="1329080"/>
                  </a:lnTo>
                  <a:lnTo>
                    <a:pt x="0" y="785133"/>
                  </a:lnTo>
                  <a:lnTo>
                    <a:pt x="0" y="221518"/>
                  </a:lnTo>
                  <a:cubicBezTo>
                    <a:pt x="0" y="99177"/>
                    <a:pt x="99177" y="0"/>
                    <a:pt x="221518" y="0"/>
                  </a:cubicBezTo>
                  <a:close/>
                </a:path>
              </a:pathLst>
            </a:custGeom>
            <a:gradFill>
              <a:gsLst>
                <a:gs pos="48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  <a:alpha val="82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2" name="任意多边形 101"/>
            <p:cNvSpPr/>
            <p:nvPr/>
          </p:nvSpPr>
          <p:spPr>
            <a:xfrm>
              <a:off x="3748087" y="4667248"/>
              <a:ext cx="1685925" cy="933452"/>
            </a:xfrm>
            <a:custGeom>
              <a:avLst/>
              <a:gdLst>
                <a:gd name="connsiteX0" fmla="*/ 0 w 1685925"/>
                <a:gd name="connsiteY0" fmla="*/ 0 h 933452"/>
                <a:gd name="connsiteX1" fmla="*/ 1685925 w 1685925"/>
                <a:gd name="connsiteY1" fmla="*/ 0 h 933452"/>
                <a:gd name="connsiteX2" fmla="*/ 1685925 w 1685925"/>
                <a:gd name="connsiteY2" fmla="*/ 933452 h 933452"/>
                <a:gd name="connsiteX3" fmla="*/ 0 w 1685925"/>
                <a:gd name="connsiteY3" fmla="*/ 933452 h 93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925" h="933452">
                  <a:moveTo>
                    <a:pt x="0" y="0"/>
                  </a:moveTo>
                  <a:lnTo>
                    <a:pt x="1685925" y="0"/>
                  </a:lnTo>
                  <a:lnTo>
                    <a:pt x="1685925" y="933452"/>
                  </a:lnTo>
                  <a:lnTo>
                    <a:pt x="0" y="933452"/>
                  </a:lnTo>
                  <a:close/>
                </a:path>
              </a:pathLst>
            </a:custGeom>
            <a:gradFill>
              <a:gsLst>
                <a:gs pos="88000">
                  <a:schemeClr val="bg1">
                    <a:lumMod val="75000"/>
                  </a:schemeClr>
                </a:gs>
                <a:gs pos="51000">
                  <a:schemeClr val="bg1">
                    <a:lumMod val="65000"/>
                  </a:schemeClr>
                </a:gs>
                <a:gs pos="64000">
                  <a:schemeClr val="bg1">
                    <a:lumMod val="85000"/>
                  </a:schemeClr>
                </a:gs>
                <a:gs pos="76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65000"/>
                  </a:schemeClr>
                </a:gs>
                <a:gs pos="3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3" name="圆角矩形 102"/>
            <p:cNvSpPr/>
            <p:nvPr/>
          </p:nvSpPr>
          <p:spPr>
            <a:xfrm rot="-300000">
              <a:off x="3745777" y="5473848"/>
              <a:ext cx="1674823" cy="82848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4" name="圆角矩形 103"/>
            <p:cNvSpPr/>
            <p:nvPr/>
          </p:nvSpPr>
          <p:spPr>
            <a:xfrm rot="-300000">
              <a:off x="3745777" y="5003011"/>
              <a:ext cx="1674823" cy="78828"/>
            </a:xfrm>
            <a:prstGeom prst="roundRect">
              <a:avLst>
                <a:gd name="adj" fmla="val 18590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5" name="圆角矩形 104"/>
            <p:cNvSpPr/>
            <p:nvPr/>
          </p:nvSpPr>
          <p:spPr>
            <a:xfrm rot="-300000">
              <a:off x="3745777" y="5169689"/>
              <a:ext cx="1674823" cy="78828"/>
            </a:xfrm>
            <a:prstGeom prst="roundRect">
              <a:avLst>
                <a:gd name="adj" fmla="val 1062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6" name="圆角矩形 105"/>
            <p:cNvSpPr/>
            <p:nvPr/>
          </p:nvSpPr>
          <p:spPr>
            <a:xfrm rot="-300000">
              <a:off x="3745777" y="5338507"/>
              <a:ext cx="1674823" cy="78828"/>
            </a:xfrm>
            <a:prstGeom prst="roundRect">
              <a:avLst>
                <a:gd name="adj" fmla="val 14265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7" name="任意多边形 106"/>
            <p:cNvSpPr/>
            <p:nvPr/>
          </p:nvSpPr>
          <p:spPr>
            <a:xfrm>
              <a:off x="2628900" y="0"/>
              <a:ext cx="3924300" cy="4667248"/>
            </a:xfrm>
            <a:custGeom>
              <a:avLst/>
              <a:gdLst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769902 w 3924300"/>
                <a:gd name="connsiteY3" fmla="*/ 2726328 h 4667248"/>
                <a:gd name="connsiteX4" fmla="*/ 3802289 w 3924300"/>
                <a:gd name="connsiteY4" fmla="*/ 2740482 h 4667248"/>
                <a:gd name="connsiteX5" fmla="*/ 3076575 w 3924300"/>
                <a:gd name="connsiteY5" fmla="*/ 4362442 h 4667248"/>
                <a:gd name="connsiteX6" fmla="*/ 2771769 w 3924300"/>
                <a:gd name="connsiteY6" fmla="*/ 4667248 h 4667248"/>
                <a:gd name="connsiteX7" fmla="*/ 1152531 w 3924300"/>
                <a:gd name="connsiteY7" fmla="*/ 4667248 h 4667248"/>
                <a:gd name="connsiteX8" fmla="*/ 847725 w 3924300"/>
                <a:gd name="connsiteY8" fmla="*/ 4362442 h 4667248"/>
                <a:gd name="connsiteX9" fmla="*/ 165554 w 3924300"/>
                <a:gd name="connsiteY9" fmla="*/ 2765883 h 4667248"/>
                <a:gd name="connsiteX10" fmla="*/ 172070 w 3924300"/>
                <a:gd name="connsiteY10" fmla="*/ 2763013 h 4667248"/>
                <a:gd name="connsiteX11" fmla="*/ 154196 w 3924300"/>
                <a:gd name="connsiteY11" fmla="*/ 2725908 h 4667248"/>
                <a:gd name="connsiteX12" fmla="*/ 0 w 3924300"/>
                <a:gd name="connsiteY12" fmla="*/ 1962150 h 4667248"/>
                <a:gd name="connsiteX13" fmla="*/ 1962150 w 3924300"/>
                <a:gd name="connsiteY13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802289 w 3924300"/>
                <a:gd name="connsiteY3" fmla="*/ 2740482 h 4667248"/>
                <a:gd name="connsiteX4" fmla="*/ 3076575 w 3924300"/>
                <a:gd name="connsiteY4" fmla="*/ 4362442 h 4667248"/>
                <a:gd name="connsiteX5" fmla="*/ 2771769 w 3924300"/>
                <a:gd name="connsiteY5" fmla="*/ 4667248 h 4667248"/>
                <a:gd name="connsiteX6" fmla="*/ 1152531 w 3924300"/>
                <a:gd name="connsiteY6" fmla="*/ 4667248 h 4667248"/>
                <a:gd name="connsiteX7" fmla="*/ 847725 w 3924300"/>
                <a:gd name="connsiteY7" fmla="*/ 4362442 h 4667248"/>
                <a:gd name="connsiteX8" fmla="*/ 165554 w 3924300"/>
                <a:gd name="connsiteY8" fmla="*/ 2765883 h 4667248"/>
                <a:gd name="connsiteX9" fmla="*/ 172070 w 3924300"/>
                <a:gd name="connsiteY9" fmla="*/ 2763013 h 4667248"/>
                <a:gd name="connsiteX10" fmla="*/ 154196 w 3924300"/>
                <a:gd name="connsiteY10" fmla="*/ 2725908 h 4667248"/>
                <a:gd name="connsiteX11" fmla="*/ 0 w 3924300"/>
                <a:gd name="connsiteY11" fmla="*/ 1962150 h 4667248"/>
                <a:gd name="connsiteX12" fmla="*/ 1962150 w 3924300"/>
                <a:gd name="connsiteY12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24300" h="4667248">
                  <a:moveTo>
                    <a:pt x="1962150" y="0"/>
                  </a:moveTo>
                  <a:cubicBezTo>
                    <a:pt x="3045816" y="0"/>
                    <a:pt x="3924300" y="878484"/>
                    <a:pt x="3924300" y="1962150"/>
                  </a:cubicBezTo>
                  <a:cubicBezTo>
                    <a:pt x="3924300" y="2233067"/>
                    <a:pt x="3869395" y="2491159"/>
                    <a:pt x="3770105" y="2725908"/>
                  </a:cubicBezTo>
                  <a:cubicBezTo>
                    <a:pt x="3628818" y="3125957"/>
                    <a:pt x="3071514" y="3695985"/>
                    <a:pt x="3076575" y="4362442"/>
                  </a:cubicBezTo>
                  <a:cubicBezTo>
                    <a:pt x="3076575" y="4530782"/>
                    <a:pt x="2940109" y="4667248"/>
                    <a:pt x="2771769" y="4667248"/>
                  </a:cubicBezTo>
                  <a:lnTo>
                    <a:pt x="1152531" y="4667248"/>
                  </a:lnTo>
                  <a:cubicBezTo>
                    <a:pt x="984191" y="4667248"/>
                    <a:pt x="847725" y="4530782"/>
                    <a:pt x="847725" y="4362442"/>
                  </a:cubicBezTo>
                  <a:cubicBezTo>
                    <a:pt x="870101" y="3728807"/>
                    <a:pt x="388106" y="3288393"/>
                    <a:pt x="165554" y="2765883"/>
                  </a:cubicBezTo>
                  <a:lnTo>
                    <a:pt x="172070" y="2763013"/>
                  </a:lnTo>
                  <a:lnTo>
                    <a:pt x="154196" y="2725908"/>
                  </a:lnTo>
                  <a:cubicBezTo>
                    <a:pt x="54905" y="2491159"/>
                    <a:pt x="0" y="2233067"/>
                    <a:pt x="0" y="1962150"/>
                  </a:cubicBezTo>
                  <a:cubicBezTo>
                    <a:pt x="0" y="878484"/>
                    <a:pt x="878484" y="0"/>
                    <a:pt x="1962150" y="0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chemeClr val="bg1">
                    <a:alpha val="84000"/>
                  </a:schemeClr>
                </a:gs>
                <a:gs pos="0">
                  <a:schemeClr val="bg1">
                    <a:lumMod val="10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8" name="圆角矩形 107"/>
            <p:cNvSpPr/>
            <p:nvPr/>
          </p:nvSpPr>
          <p:spPr>
            <a:xfrm>
              <a:off x="3710114" y="4705817"/>
              <a:ext cx="1788889" cy="3266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1500">
                  <a:schemeClr val="bg1">
                    <a:lumMod val="85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9" name="圆角矩形 108"/>
            <p:cNvSpPr/>
            <p:nvPr/>
          </p:nvSpPr>
          <p:spPr>
            <a:xfrm rot="-300000">
              <a:off x="3667323" y="4909975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0" name="圆角矩形 109"/>
            <p:cNvSpPr/>
            <p:nvPr/>
          </p:nvSpPr>
          <p:spPr>
            <a:xfrm rot="-300000">
              <a:off x="3667323" y="5070121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1" name="圆角矩形 110"/>
            <p:cNvSpPr/>
            <p:nvPr/>
          </p:nvSpPr>
          <p:spPr>
            <a:xfrm rot="-300000">
              <a:off x="3667323" y="5236799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圆角矩形 111"/>
            <p:cNvSpPr/>
            <p:nvPr/>
          </p:nvSpPr>
          <p:spPr>
            <a:xfrm rot="-300000">
              <a:off x="3667323" y="5405617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圆角矩形 112"/>
            <p:cNvSpPr/>
            <p:nvPr/>
          </p:nvSpPr>
          <p:spPr>
            <a:xfrm rot="-300000">
              <a:off x="3667323" y="5540958"/>
              <a:ext cx="1831730" cy="8284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圆角矩形 113"/>
            <p:cNvSpPr/>
            <p:nvPr/>
          </p:nvSpPr>
          <p:spPr>
            <a:xfrm>
              <a:off x="4009769" y="5933116"/>
              <a:ext cx="1178588" cy="35135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5" name="圆角矩形 114"/>
            <p:cNvSpPr/>
            <p:nvPr/>
          </p:nvSpPr>
          <p:spPr>
            <a:xfrm>
              <a:off x="4201536" y="6135966"/>
              <a:ext cx="776005" cy="16227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6" name="组合 115"/>
          <p:cNvGrpSpPr/>
          <p:nvPr/>
        </p:nvGrpSpPr>
        <p:grpSpPr>
          <a:xfrm>
            <a:off x="6172142" y="2470159"/>
            <a:ext cx="633183" cy="1010891"/>
            <a:chOff x="2628900" y="0"/>
            <a:chExt cx="3924300" cy="6265240"/>
          </a:xfrm>
          <a:effectLst>
            <a:outerShdw blurRad="88900" dist="254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17" name="圆角矩形 116"/>
            <p:cNvSpPr/>
            <p:nvPr/>
          </p:nvSpPr>
          <p:spPr>
            <a:xfrm>
              <a:off x="4210045" y="6028873"/>
              <a:ext cx="762006" cy="217714"/>
            </a:xfrm>
            <a:prstGeom prst="roundRect">
              <a:avLst/>
            </a:prstGeom>
            <a:gradFill>
              <a:gsLst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任意多边形 117"/>
            <p:cNvSpPr/>
            <p:nvPr/>
          </p:nvSpPr>
          <p:spPr>
            <a:xfrm rot="18900000">
              <a:off x="3939602" y="4936160"/>
              <a:ext cx="1302892" cy="1329080"/>
            </a:xfrm>
            <a:custGeom>
              <a:avLst/>
              <a:gdLst>
                <a:gd name="connsiteX0" fmla="*/ 221518 w 1329080"/>
                <a:gd name="connsiteY0" fmla="*/ 0 h 1329080"/>
                <a:gd name="connsiteX1" fmla="*/ 1329080 w 1329080"/>
                <a:gd name="connsiteY1" fmla="*/ 1107563 h 1329080"/>
                <a:gd name="connsiteX2" fmla="*/ 1107563 w 1329080"/>
                <a:gd name="connsiteY2" fmla="*/ 1329080 h 1329080"/>
                <a:gd name="connsiteX3" fmla="*/ 543947 w 1329080"/>
                <a:gd name="connsiteY3" fmla="*/ 1329080 h 1329080"/>
                <a:gd name="connsiteX4" fmla="*/ 0 w 1329080"/>
                <a:gd name="connsiteY4" fmla="*/ 785133 h 1329080"/>
                <a:gd name="connsiteX5" fmla="*/ 0 w 1329080"/>
                <a:gd name="connsiteY5" fmla="*/ 221518 h 1329080"/>
                <a:gd name="connsiteX6" fmla="*/ 221518 w 1329080"/>
                <a:gd name="connsiteY6" fmla="*/ 0 h 13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080" h="1329080">
                  <a:moveTo>
                    <a:pt x="221518" y="0"/>
                  </a:moveTo>
                  <a:lnTo>
                    <a:pt x="1329080" y="1107563"/>
                  </a:lnTo>
                  <a:cubicBezTo>
                    <a:pt x="1329080" y="1229903"/>
                    <a:pt x="1229903" y="1329080"/>
                    <a:pt x="1107563" y="1329080"/>
                  </a:cubicBezTo>
                  <a:lnTo>
                    <a:pt x="543947" y="1329080"/>
                  </a:lnTo>
                  <a:lnTo>
                    <a:pt x="0" y="785133"/>
                  </a:lnTo>
                  <a:lnTo>
                    <a:pt x="0" y="221518"/>
                  </a:lnTo>
                  <a:cubicBezTo>
                    <a:pt x="0" y="99177"/>
                    <a:pt x="99177" y="0"/>
                    <a:pt x="221518" y="0"/>
                  </a:cubicBezTo>
                  <a:close/>
                </a:path>
              </a:pathLst>
            </a:custGeom>
            <a:gradFill>
              <a:gsLst>
                <a:gs pos="48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  <a:alpha val="82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任意多边形 118"/>
            <p:cNvSpPr/>
            <p:nvPr/>
          </p:nvSpPr>
          <p:spPr>
            <a:xfrm>
              <a:off x="3748087" y="4667248"/>
              <a:ext cx="1685925" cy="933452"/>
            </a:xfrm>
            <a:custGeom>
              <a:avLst/>
              <a:gdLst>
                <a:gd name="connsiteX0" fmla="*/ 0 w 1685925"/>
                <a:gd name="connsiteY0" fmla="*/ 0 h 933452"/>
                <a:gd name="connsiteX1" fmla="*/ 1685925 w 1685925"/>
                <a:gd name="connsiteY1" fmla="*/ 0 h 933452"/>
                <a:gd name="connsiteX2" fmla="*/ 1685925 w 1685925"/>
                <a:gd name="connsiteY2" fmla="*/ 933452 h 933452"/>
                <a:gd name="connsiteX3" fmla="*/ 0 w 1685925"/>
                <a:gd name="connsiteY3" fmla="*/ 933452 h 93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925" h="933452">
                  <a:moveTo>
                    <a:pt x="0" y="0"/>
                  </a:moveTo>
                  <a:lnTo>
                    <a:pt x="1685925" y="0"/>
                  </a:lnTo>
                  <a:lnTo>
                    <a:pt x="1685925" y="933452"/>
                  </a:lnTo>
                  <a:lnTo>
                    <a:pt x="0" y="933452"/>
                  </a:lnTo>
                  <a:close/>
                </a:path>
              </a:pathLst>
            </a:custGeom>
            <a:gradFill>
              <a:gsLst>
                <a:gs pos="88000">
                  <a:schemeClr val="bg1">
                    <a:lumMod val="75000"/>
                  </a:schemeClr>
                </a:gs>
                <a:gs pos="51000">
                  <a:schemeClr val="bg1">
                    <a:lumMod val="65000"/>
                  </a:schemeClr>
                </a:gs>
                <a:gs pos="64000">
                  <a:schemeClr val="bg1">
                    <a:lumMod val="85000"/>
                  </a:schemeClr>
                </a:gs>
                <a:gs pos="76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65000"/>
                  </a:schemeClr>
                </a:gs>
                <a:gs pos="3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圆角矩形 119"/>
            <p:cNvSpPr/>
            <p:nvPr/>
          </p:nvSpPr>
          <p:spPr>
            <a:xfrm rot="-300000">
              <a:off x="3745777" y="5473848"/>
              <a:ext cx="1674823" cy="82848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1" name="圆角矩形 120"/>
            <p:cNvSpPr/>
            <p:nvPr/>
          </p:nvSpPr>
          <p:spPr>
            <a:xfrm rot="-300000">
              <a:off x="3745777" y="5003011"/>
              <a:ext cx="1674823" cy="78828"/>
            </a:xfrm>
            <a:prstGeom prst="roundRect">
              <a:avLst>
                <a:gd name="adj" fmla="val 18590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2" name="圆角矩形 121"/>
            <p:cNvSpPr/>
            <p:nvPr/>
          </p:nvSpPr>
          <p:spPr>
            <a:xfrm rot="-300000">
              <a:off x="3745777" y="5169689"/>
              <a:ext cx="1674823" cy="78828"/>
            </a:xfrm>
            <a:prstGeom prst="roundRect">
              <a:avLst>
                <a:gd name="adj" fmla="val 1062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圆角矩形 122"/>
            <p:cNvSpPr/>
            <p:nvPr/>
          </p:nvSpPr>
          <p:spPr>
            <a:xfrm rot="-300000">
              <a:off x="3745777" y="5338507"/>
              <a:ext cx="1674823" cy="78828"/>
            </a:xfrm>
            <a:prstGeom prst="roundRect">
              <a:avLst>
                <a:gd name="adj" fmla="val 14265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4" name="任意多边形 123"/>
            <p:cNvSpPr/>
            <p:nvPr/>
          </p:nvSpPr>
          <p:spPr>
            <a:xfrm>
              <a:off x="2628900" y="0"/>
              <a:ext cx="3924300" cy="4667248"/>
            </a:xfrm>
            <a:custGeom>
              <a:avLst/>
              <a:gdLst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769902 w 3924300"/>
                <a:gd name="connsiteY3" fmla="*/ 2726328 h 4667248"/>
                <a:gd name="connsiteX4" fmla="*/ 3802289 w 3924300"/>
                <a:gd name="connsiteY4" fmla="*/ 2740482 h 4667248"/>
                <a:gd name="connsiteX5" fmla="*/ 3076575 w 3924300"/>
                <a:gd name="connsiteY5" fmla="*/ 4362442 h 4667248"/>
                <a:gd name="connsiteX6" fmla="*/ 2771769 w 3924300"/>
                <a:gd name="connsiteY6" fmla="*/ 4667248 h 4667248"/>
                <a:gd name="connsiteX7" fmla="*/ 1152531 w 3924300"/>
                <a:gd name="connsiteY7" fmla="*/ 4667248 h 4667248"/>
                <a:gd name="connsiteX8" fmla="*/ 847725 w 3924300"/>
                <a:gd name="connsiteY8" fmla="*/ 4362442 h 4667248"/>
                <a:gd name="connsiteX9" fmla="*/ 165554 w 3924300"/>
                <a:gd name="connsiteY9" fmla="*/ 2765883 h 4667248"/>
                <a:gd name="connsiteX10" fmla="*/ 172070 w 3924300"/>
                <a:gd name="connsiteY10" fmla="*/ 2763013 h 4667248"/>
                <a:gd name="connsiteX11" fmla="*/ 154196 w 3924300"/>
                <a:gd name="connsiteY11" fmla="*/ 2725908 h 4667248"/>
                <a:gd name="connsiteX12" fmla="*/ 0 w 3924300"/>
                <a:gd name="connsiteY12" fmla="*/ 1962150 h 4667248"/>
                <a:gd name="connsiteX13" fmla="*/ 1962150 w 3924300"/>
                <a:gd name="connsiteY13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802289 w 3924300"/>
                <a:gd name="connsiteY3" fmla="*/ 2740482 h 4667248"/>
                <a:gd name="connsiteX4" fmla="*/ 3076575 w 3924300"/>
                <a:gd name="connsiteY4" fmla="*/ 4362442 h 4667248"/>
                <a:gd name="connsiteX5" fmla="*/ 2771769 w 3924300"/>
                <a:gd name="connsiteY5" fmla="*/ 4667248 h 4667248"/>
                <a:gd name="connsiteX6" fmla="*/ 1152531 w 3924300"/>
                <a:gd name="connsiteY6" fmla="*/ 4667248 h 4667248"/>
                <a:gd name="connsiteX7" fmla="*/ 847725 w 3924300"/>
                <a:gd name="connsiteY7" fmla="*/ 4362442 h 4667248"/>
                <a:gd name="connsiteX8" fmla="*/ 165554 w 3924300"/>
                <a:gd name="connsiteY8" fmla="*/ 2765883 h 4667248"/>
                <a:gd name="connsiteX9" fmla="*/ 172070 w 3924300"/>
                <a:gd name="connsiteY9" fmla="*/ 2763013 h 4667248"/>
                <a:gd name="connsiteX10" fmla="*/ 154196 w 3924300"/>
                <a:gd name="connsiteY10" fmla="*/ 2725908 h 4667248"/>
                <a:gd name="connsiteX11" fmla="*/ 0 w 3924300"/>
                <a:gd name="connsiteY11" fmla="*/ 1962150 h 4667248"/>
                <a:gd name="connsiteX12" fmla="*/ 1962150 w 3924300"/>
                <a:gd name="connsiteY12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24300" h="4667248">
                  <a:moveTo>
                    <a:pt x="1962150" y="0"/>
                  </a:moveTo>
                  <a:cubicBezTo>
                    <a:pt x="3045816" y="0"/>
                    <a:pt x="3924300" y="878484"/>
                    <a:pt x="3924300" y="1962150"/>
                  </a:cubicBezTo>
                  <a:cubicBezTo>
                    <a:pt x="3924300" y="2233067"/>
                    <a:pt x="3869395" y="2491159"/>
                    <a:pt x="3770105" y="2725908"/>
                  </a:cubicBezTo>
                  <a:cubicBezTo>
                    <a:pt x="3628818" y="3125957"/>
                    <a:pt x="3071514" y="3695985"/>
                    <a:pt x="3076575" y="4362442"/>
                  </a:cubicBezTo>
                  <a:cubicBezTo>
                    <a:pt x="3076575" y="4530782"/>
                    <a:pt x="2940109" y="4667248"/>
                    <a:pt x="2771769" y="4667248"/>
                  </a:cubicBezTo>
                  <a:lnTo>
                    <a:pt x="1152531" y="4667248"/>
                  </a:lnTo>
                  <a:cubicBezTo>
                    <a:pt x="984191" y="4667248"/>
                    <a:pt x="847725" y="4530782"/>
                    <a:pt x="847725" y="4362442"/>
                  </a:cubicBezTo>
                  <a:cubicBezTo>
                    <a:pt x="870101" y="3728807"/>
                    <a:pt x="388106" y="3288393"/>
                    <a:pt x="165554" y="2765883"/>
                  </a:cubicBezTo>
                  <a:lnTo>
                    <a:pt x="172070" y="2763013"/>
                  </a:lnTo>
                  <a:lnTo>
                    <a:pt x="154196" y="2725908"/>
                  </a:lnTo>
                  <a:cubicBezTo>
                    <a:pt x="54905" y="2491159"/>
                    <a:pt x="0" y="2233067"/>
                    <a:pt x="0" y="1962150"/>
                  </a:cubicBezTo>
                  <a:cubicBezTo>
                    <a:pt x="0" y="878484"/>
                    <a:pt x="878484" y="0"/>
                    <a:pt x="1962150" y="0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chemeClr val="bg1">
                    <a:alpha val="84000"/>
                  </a:schemeClr>
                </a:gs>
                <a:gs pos="0">
                  <a:schemeClr val="bg1">
                    <a:lumMod val="10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5" name="圆角矩形 124"/>
            <p:cNvSpPr/>
            <p:nvPr/>
          </p:nvSpPr>
          <p:spPr>
            <a:xfrm>
              <a:off x="3710114" y="4705817"/>
              <a:ext cx="1788889" cy="3266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1500">
                  <a:schemeClr val="bg1">
                    <a:lumMod val="85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6" name="圆角矩形 125"/>
            <p:cNvSpPr/>
            <p:nvPr/>
          </p:nvSpPr>
          <p:spPr>
            <a:xfrm rot="-300000">
              <a:off x="3667323" y="4909975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7" name="圆角矩形 126"/>
            <p:cNvSpPr/>
            <p:nvPr/>
          </p:nvSpPr>
          <p:spPr>
            <a:xfrm rot="-300000">
              <a:off x="3667323" y="5070121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圆角矩形 127"/>
            <p:cNvSpPr/>
            <p:nvPr/>
          </p:nvSpPr>
          <p:spPr>
            <a:xfrm rot="-300000">
              <a:off x="3667323" y="5236799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9" name="圆角矩形 128"/>
            <p:cNvSpPr/>
            <p:nvPr/>
          </p:nvSpPr>
          <p:spPr>
            <a:xfrm rot="-300000">
              <a:off x="3667323" y="5405617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0" name="圆角矩形 129"/>
            <p:cNvSpPr/>
            <p:nvPr/>
          </p:nvSpPr>
          <p:spPr>
            <a:xfrm rot="-300000">
              <a:off x="3667323" y="5540958"/>
              <a:ext cx="1831730" cy="8284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1" name="圆角矩形 130"/>
            <p:cNvSpPr/>
            <p:nvPr/>
          </p:nvSpPr>
          <p:spPr>
            <a:xfrm>
              <a:off x="4009769" y="5933116"/>
              <a:ext cx="1178588" cy="35135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2" name="圆角矩形 131"/>
            <p:cNvSpPr/>
            <p:nvPr/>
          </p:nvSpPr>
          <p:spPr>
            <a:xfrm>
              <a:off x="4201536" y="6135966"/>
              <a:ext cx="776005" cy="16227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33" name="组合 132"/>
          <p:cNvGrpSpPr/>
          <p:nvPr/>
        </p:nvGrpSpPr>
        <p:grpSpPr>
          <a:xfrm>
            <a:off x="7208379" y="3180259"/>
            <a:ext cx="633183" cy="1010891"/>
            <a:chOff x="2628900" y="0"/>
            <a:chExt cx="3924300" cy="6265240"/>
          </a:xfrm>
          <a:effectLst>
            <a:outerShdw blurRad="88900" dist="254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134" name="圆角矩形 133"/>
            <p:cNvSpPr/>
            <p:nvPr/>
          </p:nvSpPr>
          <p:spPr>
            <a:xfrm>
              <a:off x="4210045" y="6028873"/>
              <a:ext cx="762006" cy="217714"/>
            </a:xfrm>
            <a:prstGeom prst="roundRect">
              <a:avLst/>
            </a:prstGeom>
            <a:gradFill>
              <a:gsLst>
                <a:gs pos="53000">
                  <a:schemeClr val="bg1">
                    <a:lumMod val="75000"/>
                  </a:schemeClr>
                </a:gs>
                <a:gs pos="100000">
                  <a:schemeClr val="bg1">
                    <a:lumMod val="6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5" name="任意多边形 134"/>
            <p:cNvSpPr/>
            <p:nvPr/>
          </p:nvSpPr>
          <p:spPr>
            <a:xfrm rot="18900000">
              <a:off x="3939602" y="4936160"/>
              <a:ext cx="1302892" cy="1329080"/>
            </a:xfrm>
            <a:custGeom>
              <a:avLst/>
              <a:gdLst>
                <a:gd name="connsiteX0" fmla="*/ 221518 w 1329080"/>
                <a:gd name="connsiteY0" fmla="*/ 0 h 1329080"/>
                <a:gd name="connsiteX1" fmla="*/ 1329080 w 1329080"/>
                <a:gd name="connsiteY1" fmla="*/ 1107563 h 1329080"/>
                <a:gd name="connsiteX2" fmla="*/ 1107563 w 1329080"/>
                <a:gd name="connsiteY2" fmla="*/ 1329080 h 1329080"/>
                <a:gd name="connsiteX3" fmla="*/ 543947 w 1329080"/>
                <a:gd name="connsiteY3" fmla="*/ 1329080 h 1329080"/>
                <a:gd name="connsiteX4" fmla="*/ 0 w 1329080"/>
                <a:gd name="connsiteY4" fmla="*/ 785133 h 1329080"/>
                <a:gd name="connsiteX5" fmla="*/ 0 w 1329080"/>
                <a:gd name="connsiteY5" fmla="*/ 221518 h 1329080"/>
                <a:gd name="connsiteX6" fmla="*/ 221518 w 1329080"/>
                <a:gd name="connsiteY6" fmla="*/ 0 h 132908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329080" h="1329080">
                  <a:moveTo>
                    <a:pt x="221518" y="0"/>
                  </a:moveTo>
                  <a:lnTo>
                    <a:pt x="1329080" y="1107563"/>
                  </a:lnTo>
                  <a:cubicBezTo>
                    <a:pt x="1329080" y="1229903"/>
                    <a:pt x="1229903" y="1329080"/>
                    <a:pt x="1107563" y="1329080"/>
                  </a:cubicBezTo>
                  <a:lnTo>
                    <a:pt x="543947" y="1329080"/>
                  </a:lnTo>
                  <a:lnTo>
                    <a:pt x="0" y="785133"/>
                  </a:lnTo>
                  <a:lnTo>
                    <a:pt x="0" y="221518"/>
                  </a:lnTo>
                  <a:cubicBezTo>
                    <a:pt x="0" y="99177"/>
                    <a:pt x="99177" y="0"/>
                    <a:pt x="221518" y="0"/>
                  </a:cubicBezTo>
                  <a:close/>
                </a:path>
              </a:pathLst>
            </a:custGeom>
            <a:gradFill>
              <a:gsLst>
                <a:gs pos="48000">
                  <a:schemeClr val="bg1">
                    <a:lumMod val="65000"/>
                  </a:schemeClr>
                </a:gs>
                <a:gs pos="100000">
                  <a:schemeClr val="bg1">
                    <a:lumMod val="75000"/>
                    <a:alpha val="82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6" name="任意多边形 135"/>
            <p:cNvSpPr/>
            <p:nvPr/>
          </p:nvSpPr>
          <p:spPr>
            <a:xfrm>
              <a:off x="3748087" y="4667248"/>
              <a:ext cx="1685925" cy="933452"/>
            </a:xfrm>
            <a:custGeom>
              <a:avLst/>
              <a:gdLst>
                <a:gd name="connsiteX0" fmla="*/ 0 w 1685925"/>
                <a:gd name="connsiteY0" fmla="*/ 0 h 933452"/>
                <a:gd name="connsiteX1" fmla="*/ 1685925 w 1685925"/>
                <a:gd name="connsiteY1" fmla="*/ 0 h 933452"/>
                <a:gd name="connsiteX2" fmla="*/ 1685925 w 1685925"/>
                <a:gd name="connsiteY2" fmla="*/ 933452 h 933452"/>
                <a:gd name="connsiteX3" fmla="*/ 0 w 1685925"/>
                <a:gd name="connsiteY3" fmla="*/ 933452 h 9334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685925" h="933452">
                  <a:moveTo>
                    <a:pt x="0" y="0"/>
                  </a:moveTo>
                  <a:lnTo>
                    <a:pt x="1685925" y="0"/>
                  </a:lnTo>
                  <a:lnTo>
                    <a:pt x="1685925" y="933452"/>
                  </a:lnTo>
                  <a:lnTo>
                    <a:pt x="0" y="933452"/>
                  </a:lnTo>
                  <a:close/>
                </a:path>
              </a:pathLst>
            </a:custGeom>
            <a:gradFill>
              <a:gsLst>
                <a:gs pos="88000">
                  <a:schemeClr val="bg1">
                    <a:lumMod val="75000"/>
                  </a:schemeClr>
                </a:gs>
                <a:gs pos="51000">
                  <a:schemeClr val="bg1">
                    <a:lumMod val="65000"/>
                  </a:schemeClr>
                </a:gs>
                <a:gs pos="64000">
                  <a:schemeClr val="bg1">
                    <a:lumMod val="85000"/>
                  </a:schemeClr>
                </a:gs>
                <a:gs pos="76000">
                  <a:schemeClr val="bg1"/>
                </a:gs>
                <a:gs pos="37000">
                  <a:schemeClr val="bg1">
                    <a:lumMod val="85000"/>
                  </a:schemeClr>
                </a:gs>
                <a:gs pos="22000">
                  <a:schemeClr val="bg1"/>
                </a:gs>
                <a:gs pos="100000">
                  <a:schemeClr val="bg1">
                    <a:lumMod val="65000"/>
                  </a:schemeClr>
                </a:gs>
                <a:gs pos="3000">
                  <a:schemeClr val="bg1">
                    <a:lumMod val="6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7" name="圆角矩形 136"/>
            <p:cNvSpPr/>
            <p:nvPr/>
          </p:nvSpPr>
          <p:spPr>
            <a:xfrm rot="-300000">
              <a:off x="3745777" y="5473848"/>
              <a:ext cx="1674823" cy="82848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8" name="圆角矩形 137"/>
            <p:cNvSpPr/>
            <p:nvPr/>
          </p:nvSpPr>
          <p:spPr>
            <a:xfrm rot="-300000">
              <a:off x="3745777" y="5003011"/>
              <a:ext cx="1674823" cy="78828"/>
            </a:xfrm>
            <a:prstGeom prst="roundRect">
              <a:avLst>
                <a:gd name="adj" fmla="val 18590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9" name="圆角矩形 138"/>
            <p:cNvSpPr/>
            <p:nvPr/>
          </p:nvSpPr>
          <p:spPr>
            <a:xfrm rot="-300000">
              <a:off x="3745777" y="5169689"/>
              <a:ext cx="1674823" cy="78828"/>
            </a:xfrm>
            <a:prstGeom prst="roundRect">
              <a:avLst>
                <a:gd name="adj" fmla="val 1062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0" name="圆角矩形 139"/>
            <p:cNvSpPr/>
            <p:nvPr/>
          </p:nvSpPr>
          <p:spPr>
            <a:xfrm rot="-300000">
              <a:off x="3745777" y="5338507"/>
              <a:ext cx="1674823" cy="78828"/>
            </a:xfrm>
            <a:prstGeom prst="roundRect">
              <a:avLst>
                <a:gd name="adj" fmla="val 14265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1" name="任意多边形 140"/>
            <p:cNvSpPr/>
            <p:nvPr/>
          </p:nvSpPr>
          <p:spPr>
            <a:xfrm>
              <a:off x="2628900" y="0"/>
              <a:ext cx="3924300" cy="4667248"/>
            </a:xfrm>
            <a:custGeom>
              <a:avLst/>
              <a:gdLst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769902 w 3924300"/>
                <a:gd name="connsiteY3" fmla="*/ 2726328 h 4667248"/>
                <a:gd name="connsiteX4" fmla="*/ 3802289 w 3924300"/>
                <a:gd name="connsiteY4" fmla="*/ 2740482 h 4667248"/>
                <a:gd name="connsiteX5" fmla="*/ 3076575 w 3924300"/>
                <a:gd name="connsiteY5" fmla="*/ 4362442 h 4667248"/>
                <a:gd name="connsiteX6" fmla="*/ 2771769 w 3924300"/>
                <a:gd name="connsiteY6" fmla="*/ 4667248 h 4667248"/>
                <a:gd name="connsiteX7" fmla="*/ 1152531 w 3924300"/>
                <a:gd name="connsiteY7" fmla="*/ 4667248 h 4667248"/>
                <a:gd name="connsiteX8" fmla="*/ 847725 w 3924300"/>
                <a:gd name="connsiteY8" fmla="*/ 4362442 h 4667248"/>
                <a:gd name="connsiteX9" fmla="*/ 165554 w 3924300"/>
                <a:gd name="connsiteY9" fmla="*/ 2765883 h 4667248"/>
                <a:gd name="connsiteX10" fmla="*/ 172070 w 3924300"/>
                <a:gd name="connsiteY10" fmla="*/ 2763013 h 4667248"/>
                <a:gd name="connsiteX11" fmla="*/ 154196 w 3924300"/>
                <a:gd name="connsiteY11" fmla="*/ 2725908 h 4667248"/>
                <a:gd name="connsiteX12" fmla="*/ 0 w 3924300"/>
                <a:gd name="connsiteY12" fmla="*/ 1962150 h 4667248"/>
                <a:gd name="connsiteX13" fmla="*/ 1962150 w 3924300"/>
                <a:gd name="connsiteY13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802289 w 3924300"/>
                <a:gd name="connsiteY3" fmla="*/ 2740482 h 4667248"/>
                <a:gd name="connsiteX4" fmla="*/ 3076575 w 3924300"/>
                <a:gd name="connsiteY4" fmla="*/ 4362442 h 4667248"/>
                <a:gd name="connsiteX5" fmla="*/ 2771769 w 3924300"/>
                <a:gd name="connsiteY5" fmla="*/ 4667248 h 4667248"/>
                <a:gd name="connsiteX6" fmla="*/ 1152531 w 3924300"/>
                <a:gd name="connsiteY6" fmla="*/ 4667248 h 4667248"/>
                <a:gd name="connsiteX7" fmla="*/ 847725 w 3924300"/>
                <a:gd name="connsiteY7" fmla="*/ 4362442 h 4667248"/>
                <a:gd name="connsiteX8" fmla="*/ 165554 w 3924300"/>
                <a:gd name="connsiteY8" fmla="*/ 2765883 h 4667248"/>
                <a:gd name="connsiteX9" fmla="*/ 172070 w 3924300"/>
                <a:gd name="connsiteY9" fmla="*/ 2763013 h 4667248"/>
                <a:gd name="connsiteX10" fmla="*/ 154196 w 3924300"/>
                <a:gd name="connsiteY10" fmla="*/ 2725908 h 4667248"/>
                <a:gd name="connsiteX11" fmla="*/ 0 w 3924300"/>
                <a:gd name="connsiteY11" fmla="*/ 1962150 h 4667248"/>
                <a:gd name="connsiteX12" fmla="*/ 1962150 w 3924300"/>
                <a:gd name="connsiteY12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  <a:gd name="connsiteX0" fmla="*/ 1962150 w 3924300"/>
                <a:gd name="connsiteY0" fmla="*/ 0 h 4667248"/>
                <a:gd name="connsiteX1" fmla="*/ 3924300 w 3924300"/>
                <a:gd name="connsiteY1" fmla="*/ 1962150 h 4667248"/>
                <a:gd name="connsiteX2" fmla="*/ 3770105 w 3924300"/>
                <a:gd name="connsiteY2" fmla="*/ 2725908 h 4667248"/>
                <a:gd name="connsiteX3" fmla="*/ 3076575 w 3924300"/>
                <a:gd name="connsiteY3" fmla="*/ 4362442 h 4667248"/>
                <a:gd name="connsiteX4" fmla="*/ 2771769 w 3924300"/>
                <a:gd name="connsiteY4" fmla="*/ 4667248 h 4667248"/>
                <a:gd name="connsiteX5" fmla="*/ 1152531 w 3924300"/>
                <a:gd name="connsiteY5" fmla="*/ 4667248 h 4667248"/>
                <a:gd name="connsiteX6" fmla="*/ 847725 w 3924300"/>
                <a:gd name="connsiteY6" fmla="*/ 4362442 h 4667248"/>
                <a:gd name="connsiteX7" fmla="*/ 165554 w 3924300"/>
                <a:gd name="connsiteY7" fmla="*/ 2765883 h 4667248"/>
                <a:gd name="connsiteX8" fmla="*/ 172070 w 3924300"/>
                <a:gd name="connsiteY8" fmla="*/ 2763013 h 4667248"/>
                <a:gd name="connsiteX9" fmla="*/ 154196 w 3924300"/>
                <a:gd name="connsiteY9" fmla="*/ 2725908 h 4667248"/>
                <a:gd name="connsiteX10" fmla="*/ 0 w 3924300"/>
                <a:gd name="connsiteY10" fmla="*/ 1962150 h 4667248"/>
                <a:gd name="connsiteX11" fmla="*/ 1962150 w 3924300"/>
                <a:gd name="connsiteY11" fmla="*/ 0 h 4667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3924300" h="4667248">
                  <a:moveTo>
                    <a:pt x="1962150" y="0"/>
                  </a:moveTo>
                  <a:cubicBezTo>
                    <a:pt x="3045816" y="0"/>
                    <a:pt x="3924300" y="878484"/>
                    <a:pt x="3924300" y="1962150"/>
                  </a:cubicBezTo>
                  <a:cubicBezTo>
                    <a:pt x="3924300" y="2233067"/>
                    <a:pt x="3869395" y="2491159"/>
                    <a:pt x="3770105" y="2725908"/>
                  </a:cubicBezTo>
                  <a:cubicBezTo>
                    <a:pt x="3628818" y="3125957"/>
                    <a:pt x="3071514" y="3695985"/>
                    <a:pt x="3076575" y="4362442"/>
                  </a:cubicBezTo>
                  <a:cubicBezTo>
                    <a:pt x="3076575" y="4530782"/>
                    <a:pt x="2940109" y="4667248"/>
                    <a:pt x="2771769" y="4667248"/>
                  </a:cubicBezTo>
                  <a:lnTo>
                    <a:pt x="1152531" y="4667248"/>
                  </a:lnTo>
                  <a:cubicBezTo>
                    <a:pt x="984191" y="4667248"/>
                    <a:pt x="847725" y="4530782"/>
                    <a:pt x="847725" y="4362442"/>
                  </a:cubicBezTo>
                  <a:cubicBezTo>
                    <a:pt x="870101" y="3728807"/>
                    <a:pt x="388106" y="3288393"/>
                    <a:pt x="165554" y="2765883"/>
                  </a:cubicBezTo>
                  <a:lnTo>
                    <a:pt x="172070" y="2763013"/>
                  </a:lnTo>
                  <a:lnTo>
                    <a:pt x="154196" y="2725908"/>
                  </a:lnTo>
                  <a:cubicBezTo>
                    <a:pt x="54905" y="2491159"/>
                    <a:pt x="0" y="2233067"/>
                    <a:pt x="0" y="1962150"/>
                  </a:cubicBezTo>
                  <a:cubicBezTo>
                    <a:pt x="0" y="878484"/>
                    <a:pt x="878484" y="0"/>
                    <a:pt x="1962150" y="0"/>
                  </a:cubicBezTo>
                  <a:close/>
                </a:path>
              </a:pathLst>
            </a:custGeom>
            <a:gradFill flip="none" rotWithShape="1">
              <a:gsLst>
                <a:gs pos="71000">
                  <a:schemeClr val="bg1">
                    <a:alpha val="84000"/>
                  </a:schemeClr>
                </a:gs>
                <a:gs pos="0">
                  <a:schemeClr val="bg1">
                    <a:lumMod val="100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2" name="圆角矩形 141"/>
            <p:cNvSpPr/>
            <p:nvPr/>
          </p:nvSpPr>
          <p:spPr>
            <a:xfrm>
              <a:off x="3710114" y="4705817"/>
              <a:ext cx="1788889" cy="32662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1500">
                  <a:schemeClr val="bg1">
                    <a:lumMod val="85000"/>
                  </a:schemeClr>
                </a:gs>
                <a:gs pos="300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3" name="圆角矩形 142"/>
            <p:cNvSpPr/>
            <p:nvPr/>
          </p:nvSpPr>
          <p:spPr>
            <a:xfrm rot="-300000">
              <a:off x="3667323" y="4909975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4" name="圆角矩形 143"/>
            <p:cNvSpPr/>
            <p:nvPr/>
          </p:nvSpPr>
          <p:spPr>
            <a:xfrm rot="-300000">
              <a:off x="3667323" y="5070121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5" name="圆角矩形 144"/>
            <p:cNvSpPr/>
            <p:nvPr/>
          </p:nvSpPr>
          <p:spPr>
            <a:xfrm rot="-300000">
              <a:off x="3667323" y="5236799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6" name="圆角矩形 145"/>
            <p:cNvSpPr/>
            <p:nvPr/>
          </p:nvSpPr>
          <p:spPr>
            <a:xfrm rot="-300000">
              <a:off x="3667323" y="5405617"/>
              <a:ext cx="1831730" cy="7882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7" name="圆角矩形 146"/>
            <p:cNvSpPr/>
            <p:nvPr/>
          </p:nvSpPr>
          <p:spPr>
            <a:xfrm rot="-300000">
              <a:off x="3667323" y="5540958"/>
              <a:ext cx="1831730" cy="82848"/>
            </a:xfrm>
            <a:prstGeom prst="roundRect">
              <a:avLst>
                <a:gd name="adj" fmla="val 50000"/>
              </a:avLst>
            </a:prstGeom>
            <a:gradFill>
              <a:gsLst>
                <a:gs pos="100000">
                  <a:schemeClr val="bg1">
                    <a:lumMod val="50000"/>
                  </a:schemeClr>
                </a:gs>
                <a:gs pos="50000">
                  <a:schemeClr val="bg1">
                    <a:lumMod val="75000"/>
                  </a:schemeClr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8" name="圆角矩形 147"/>
            <p:cNvSpPr/>
            <p:nvPr/>
          </p:nvSpPr>
          <p:spPr>
            <a:xfrm>
              <a:off x="4009769" y="5933116"/>
              <a:ext cx="1178588" cy="35135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9" name="圆角矩形 148"/>
            <p:cNvSpPr/>
            <p:nvPr/>
          </p:nvSpPr>
          <p:spPr>
            <a:xfrm>
              <a:off x="4201536" y="6135966"/>
              <a:ext cx="776005" cy="16227"/>
            </a:xfrm>
            <a:prstGeom prst="roundRect">
              <a:avLst>
                <a:gd name="adj" fmla="val 13637"/>
              </a:avLst>
            </a:prstGeom>
            <a:gradFill>
              <a:gsLst>
                <a:gs pos="78000">
                  <a:schemeClr val="bg1"/>
                </a:gs>
                <a:gs pos="53000">
                  <a:schemeClr val="tx1">
                    <a:lumMod val="50000"/>
                    <a:lumOff val="50000"/>
                  </a:schemeClr>
                </a:gs>
                <a:gs pos="100000">
                  <a:schemeClr val="bg1">
                    <a:lumMod val="50000"/>
                  </a:schemeClr>
                </a:gs>
                <a:gs pos="23000">
                  <a:schemeClr val="bg1"/>
                </a:gs>
                <a:gs pos="0">
                  <a:schemeClr val="bg1">
                    <a:lumMod val="50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50" name="组合 149"/>
          <p:cNvGrpSpPr/>
          <p:nvPr/>
        </p:nvGrpSpPr>
        <p:grpSpPr>
          <a:xfrm>
            <a:off x="5827223" y="1778401"/>
            <a:ext cx="2146579" cy="692371"/>
            <a:chOff x="5813057" y="1493091"/>
            <a:chExt cx="2146579" cy="692369"/>
          </a:xfrm>
        </p:grpSpPr>
        <p:sp>
          <p:nvSpPr>
            <p:cNvPr id="151" name="文本框 150"/>
            <p:cNvSpPr txBox="1"/>
            <p:nvPr/>
          </p:nvSpPr>
          <p:spPr>
            <a:xfrm>
              <a:off x="5813057" y="1493091"/>
              <a:ext cx="178046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52" name="文本框 151"/>
            <p:cNvSpPr txBox="1"/>
            <p:nvPr/>
          </p:nvSpPr>
          <p:spPr>
            <a:xfrm>
              <a:off x="5831393" y="1764705"/>
              <a:ext cx="2128243" cy="420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53" name="组合 152"/>
          <p:cNvGrpSpPr/>
          <p:nvPr/>
        </p:nvGrpSpPr>
        <p:grpSpPr>
          <a:xfrm>
            <a:off x="6805996" y="2476837"/>
            <a:ext cx="2146579" cy="692371"/>
            <a:chOff x="5813057" y="1493091"/>
            <a:chExt cx="2146579" cy="692369"/>
          </a:xfrm>
        </p:grpSpPr>
        <p:sp>
          <p:nvSpPr>
            <p:cNvPr id="154" name="文本框 153"/>
            <p:cNvSpPr txBox="1"/>
            <p:nvPr/>
          </p:nvSpPr>
          <p:spPr>
            <a:xfrm>
              <a:off x="5813057" y="1493091"/>
              <a:ext cx="178046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55" name="文本框 154"/>
            <p:cNvSpPr txBox="1"/>
            <p:nvPr/>
          </p:nvSpPr>
          <p:spPr>
            <a:xfrm>
              <a:off x="5831393" y="1764705"/>
              <a:ext cx="2128243" cy="420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56" name="组合 155"/>
          <p:cNvGrpSpPr/>
          <p:nvPr/>
        </p:nvGrpSpPr>
        <p:grpSpPr>
          <a:xfrm>
            <a:off x="7849925" y="3170297"/>
            <a:ext cx="2146579" cy="692371"/>
            <a:chOff x="5813057" y="1493091"/>
            <a:chExt cx="2146579" cy="692369"/>
          </a:xfrm>
        </p:grpSpPr>
        <p:sp>
          <p:nvSpPr>
            <p:cNvPr id="157" name="文本框 156"/>
            <p:cNvSpPr txBox="1"/>
            <p:nvPr/>
          </p:nvSpPr>
          <p:spPr>
            <a:xfrm>
              <a:off x="5813057" y="1493091"/>
              <a:ext cx="1780467" cy="40010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58" name="文本框 157"/>
            <p:cNvSpPr txBox="1"/>
            <p:nvPr/>
          </p:nvSpPr>
          <p:spPr>
            <a:xfrm>
              <a:off x="5831393" y="1764705"/>
              <a:ext cx="2128243" cy="4207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sp>
        <p:nvSpPr>
          <p:cNvPr id="159" name="文本框 158"/>
          <p:cNvSpPr txBox="1"/>
          <p:nvPr/>
        </p:nvSpPr>
        <p:spPr>
          <a:xfrm>
            <a:off x="4119332" y="1140301"/>
            <a:ext cx="67244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FFB850"/>
                </a:solidFill>
                <a:latin typeface="Impact" panose="020B0806030902050204" pitchFamily="34" charset="0"/>
              </a:rPr>
              <a:t>100</a:t>
            </a:r>
            <a:r>
              <a:rPr lang="en-US" altLang="zh-CN" sz="1200" dirty="0">
                <a:solidFill>
                  <a:srgbClr val="FFB850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sp>
        <p:nvSpPr>
          <p:cNvPr id="160" name="文本框 159"/>
          <p:cNvSpPr txBox="1"/>
          <p:nvPr/>
        </p:nvSpPr>
        <p:spPr>
          <a:xfrm>
            <a:off x="5141082" y="1886710"/>
            <a:ext cx="67244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01ACBE"/>
                </a:solidFill>
                <a:latin typeface="Impact" panose="020B0806030902050204" pitchFamily="34" charset="0"/>
              </a:rPr>
              <a:t>75</a:t>
            </a:r>
            <a:r>
              <a:rPr lang="en-US" altLang="zh-CN" sz="1200" dirty="0">
                <a:solidFill>
                  <a:srgbClr val="01ACBE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161" name="文本框 160"/>
          <p:cNvSpPr txBox="1"/>
          <p:nvPr/>
        </p:nvSpPr>
        <p:spPr>
          <a:xfrm>
            <a:off x="6152181" y="2564845"/>
            <a:ext cx="67244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E87071"/>
                </a:solidFill>
                <a:latin typeface="Impact" panose="020B0806030902050204" pitchFamily="34" charset="0"/>
              </a:rPr>
              <a:t>50</a:t>
            </a:r>
            <a:r>
              <a:rPr lang="en-US" altLang="zh-CN" sz="1200" dirty="0">
                <a:solidFill>
                  <a:srgbClr val="E87071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sp>
        <p:nvSpPr>
          <p:cNvPr id="162" name="文本框 161"/>
          <p:cNvSpPr txBox="1"/>
          <p:nvPr/>
        </p:nvSpPr>
        <p:spPr>
          <a:xfrm>
            <a:off x="7177760" y="3288549"/>
            <a:ext cx="67244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rgbClr val="663A77"/>
                </a:solidFill>
                <a:latin typeface="Impact" panose="020B0806030902050204" pitchFamily="34" charset="0"/>
              </a:rPr>
              <a:t>25</a:t>
            </a:r>
            <a:r>
              <a:rPr lang="en-US" altLang="zh-CN" sz="1200" dirty="0">
                <a:solidFill>
                  <a:srgbClr val="663A77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rgbClr val="663A77"/>
              </a:solidFill>
              <a:latin typeface="Impact" panose="020B0806030902050204" pitchFamily="34" charset="0"/>
            </a:endParaRPr>
          </a:p>
        </p:txBody>
      </p:sp>
      <p:sp>
        <p:nvSpPr>
          <p:cNvPr id="163" name="文本框 162"/>
          <p:cNvSpPr txBox="1"/>
          <p:nvPr/>
        </p:nvSpPr>
        <p:spPr>
          <a:xfrm>
            <a:off x="4142773" y="5149088"/>
            <a:ext cx="620995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  <a:scene3d>
              <a:camera prst="orthographicFront"/>
              <a:lightRig rig="threePt" dir="t"/>
            </a:scene3d>
            <a:sp3d extrusionH="57150">
              <a:bevelT w="12700" h="6350" prst="angle"/>
            </a:sp3d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outerShdw blurRad="762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01</a:t>
            </a:r>
            <a:endParaRPr lang="zh-CN" altLang="en-US" sz="2000" dirty="0">
              <a:solidFill>
                <a:schemeClr val="bg1"/>
              </a:solidFill>
              <a:effectLst>
                <a:outerShdw blurRad="76200" dist="508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4" name="文本框 163"/>
          <p:cNvSpPr txBox="1"/>
          <p:nvPr/>
        </p:nvSpPr>
        <p:spPr>
          <a:xfrm>
            <a:off x="5147849" y="5149088"/>
            <a:ext cx="620995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  <a:scene3d>
              <a:camera prst="orthographicFront"/>
              <a:lightRig rig="threePt" dir="t"/>
            </a:scene3d>
            <a:sp3d extrusionH="57150">
              <a:bevelT w="12700" h="6350" prst="angle"/>
            </a:sp3d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outerShdw blurRad="762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02</a:t>
            </a:r>
            <a:endParaRPr lang="zh-CN" altLang="en-US" sz="2000" dirty="0">
              <a:solidFill>
                <a:schemeClr val="bg1"/>
              </a:solidFill>
              <a:effectLst>
                <a:outerShdw blurRad="76200" dist="508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5" name="文本框 164"/>
          <p:cNvSpPr txBox="1"/>
          <p:nvPr/>
        </p:nvSpPr>
        <p:spPr>
          <a:xfrm>
            <a:off x="6169512" y="5149088"/>
            <a:ext cx="620995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  <a:scene3d>
              <a:camera prst="orthographicFront"/>
              <a:lightRig rig="threePt" dir="t"/>
            </a:scene3d>
            <a:sp3d extrusionH="57150">
              <a:bevelT w="12700" h="6350" prst="angle"/>
            </a:sp3d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outerShdw blurRad="762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03</a:t>
            </a:r>
            <a:endParaRPr lang="zh-CN" altLang="en-US" sz="2000" dirty="0">
              <a:solidFill>
                <a:schemeClr val="bg1"/>
              </a:solidFill>
              <a:effectLst>
                <a:outerShdw blurRad="76200" dist="508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7198853" y="5149088"/>
            <a:ext cx="620995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  <a:scene3d>
              <a:camera prst="orthographicFront"/>
              <a:lightRig rig="threePt" dir="t"/>
            </a:scene3d>
            <a:sp3d extrusionH="57150">
              <a:bevelT w="12700" h="6350" prst="angle"/>
            </a:sp3d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effectLst>
                  <a:outerShdw blurRad="76200" dist="50800" dir="2700000" algn="tl" rotWithShape="0">
                    <a:prstClr val="black">
                      <a:alpha val="40000"/>
                    </a:prstClr>
                  </a:outerShdw>
                </a:effectLst>
                <a:latin typeface="Impact" panose="020B0806030902050204" pitchFamily="34" charset="0"/>
              </a:rPr>
              <a:t>04</a:t>
            </a:r>
            <a:endParaRPr lang="zh-CN" altLang="en-US" sz="2000" dirty="0">
              <a:solidFill>
                <a:schemeClr val="bg1"/>
              </a:solidFill>
              <a:effectLst>
                <a:outerShdw blurRad="76200" dist="50800" dir="2700000" algn="tl" rotWithShape="0">
                  <a:prstClr val="black">
                    <a:alpha val="40000"/>
                  </a:prstClr>
                </a:outerShdw>
              </a:effectLst>
              <a:latin typeface="Impact" panose="020B0806030902050204" pitchFamily="34" charset="0"/>
            </a:endParaRPr>
          </a:p>
        </p:txBody>
      </p:sp>
      <p:grpSp>
        <p:nvGrpSpPr>
          <p:cNvPr id="167" name="Group 36"/>
          <p:cNvGrpSpPr>
            <a:grpSpLocks noChangeAspect="1"/>
          </p:cNvGrpSpPr>
          <p:nvPr/>
        </p:nvGrpSpPr>
        <p:grpSpPr bwMode="auto">
          <a:xfrm>
            <a:off x="6463840" y="1079757"/>
            <a:ext cx="303497" cy="262139"/>
            <a:chOff x="3321" y="1710"/>
            <a:chExt cx="1042" cy="900"/>
          </a:xfrm>
          <a:solidFill>
            <a:srgbClr val="FFB850"/>
          </a:solidFill>
        </p:grpSpPr>
        <p:sp>
          <p:nvSpPr>
            <p:cNvPr id="168" name="Freeform 37"/>
            <p:cNvSpPr>
              <a:spLocks noEditPoints="1"/>
            </p:cNvSpPr>
            <p:nvPr/>
          </p:nvSpPr>
          <p:spPr bwMode="auto">
            <a:xfrm>
              <a:off x="3321" y="1710"/>
              <a:ext cx="1042" cy="745"/>
            </a:xfrm>
            <a:custGeom>
              <a:avLst/>
              <a:gdLst>
                <a:gd name="T0" fmla="*/ 37 w 438"/>
                <a:gd name="T1" fmla="*/ 255 h 313"/>
                <a:gd name="T2" fmla="*/ 20 w 438"/>
                <a:gd name="T3" fmla="*/ 237 h 313"/>
                <a:gd name="T4" fmla="*/ 20 w 438"/>
                <a:gd name="T5" fmla="*/ 42 h 313"/>
                <a:gd name="T6" fmla="*/ 37 w 438"/>
                <a:gd name="T7" fmla="*/ 25 h 313"/>
                <a:gd name="T8" fmla="*/ 401 w 438"/>
                <a:gd name="T9" fmla="*/ 25 h 313"/>
                <a:gd name="T10" fmla="*/ 418 w 438"/>
                <a:gd name="T11" fmla="*/ 42 h 313"/>
                <a:gd name="T12" fmla="*/ 418 w 438"/>
                <a:gd name="T13" fmla="*/ 237 h 313"/>
                <a:gd name="T14" fmla="*/ 401 w 438"/>
                <a:gd name="T15" fmla="*/ 255 h 313"/>
                <a:gd name="T16" fmla="*/ 37 w 438"/>
                <a:gd name="T17" fmla="*/ 255 h 313"/>
                <a:gd name="T18" fmla="*/ 424 w 438"/>
                <a:gd name="T19" fmla="*/ 0 h 313"/>
                <a:gd name="T20" fmla="*/ 14 w 438"/>
                <a:gd name="T21" fmla="*/ 0 h 313"/>
                <a:gd name="T22" fmla="*/ 0 w 438"/>
                <a:gd name="T23" fmla="*/ 14 h 313"/>
                <a:gd name="T24" fmla="*/ 0 w 438"/>
                <a:gd name="T25" fmla="*/ 298 h 313"/>
                <a:gd name="T26" fmla="*/ 14 w 438"/>
                <a:gd name="T27" fmla="*/ 313 h 313"/>
                <a:gd name="T28" fmla="*/ 424 w 438"/>
                <a:gd name="T29" fmla="*/ 313 h 313"/>
                <a:gd name="T30" fmla="*/ 438 w 438"/>
                <a:gd name="T31" fmla="*/ 298 h 313"/>
                <a:gd name="T32" fmla="*/ 438 w 438"/>
                <a:gd name="T33" fmla="*/ 14 h 313"/>
                <a:gd name="T34" fmla="*/ 424 w 438"/>
                <a:gd name="T35" fmla="*/ 0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38" h="313">
                  <a:moveTo>
                    <a:pt x="37" y="255"/>
                  </a:moveTo>
                  <a:cubicBezTo>
                    <a:pt x="28" y="255"/>
                    <a:pt x="20" y="247"/>
                    <a:pt x="20" y="237"/>
                  </a:cubicBezTo>
                  <a:cubicBezTo>
                    <a:pt x="20" y="42"/>
                    <a:pt x="20" y="42"/>
                    <a:pt x="20" y="42"/>
                  </a:cubicBezTo>
                  <a:cubicBezTo>
                    <a:pt x="20" y="33"/>
                    <a:pt x="28" y="25"/>
                    <a:pt x="37" y="25"/>
                  </a:cubicBezTo>
                  <a:cubicBezTo>
                    <a:pt x="401" y="25"/>
                    <a:pt x="401" y="25"/>
                    <a:pt x="401" y="25"/>
                  </a:cubicBezTo>
                  <a:cubicBezTo>
                    <a:pt x="410" y="25"/>
                    <a:pt x="418" y="33"/>
                    <a:pt x="418" y="42"/>
                  </a:cubicBezTo>
                  <a:cubicBezTo>
                    <a:pt x="418" y="237"/>
                    <a:pt x="418" y="237"/>
                    <a:pt x="418" y="237"/>
                  </a:cubicBezTo>
                  <a:cubicBezTo>
                    <a:pt x="418" y="247"/>
                    <a:pt x="410" y="255"/>
                    <a:pt x="401" y="255"/>
                  </a:cubicBezTo>
                  <a:cubicBezTo>
                    <a:pt x="37" y="255"/>
                    <a:pt x="37" y="255"/>
                    <a:pt x="37" y="255"/>
                  </a:cubicBezTo>
                  <a:moveTo>
                    <a:pt x="424" y="0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0" y="306"/>
                    <a:pt x="6" y="313"/>
                    <a:pt x="14" y="313"/>
                  </a:cubicBezTo>
                  <a:cubicBezTo>
                    <a:pt x="424" y="313"/>
                    <a:pt x="424" y="313"/>
                    <a:pt x="424" y="313"/>
                  </a:cubicBezTo>
                  <a:cubicBezTo>
                    <a:pt x="432" y="313"/>
                    <a:pt x="438" y="306"/>
                    <a:pt x="438" y="298"/>
                  </a:cubicBezTo>
                  <a:cubicBezTo>
                    <a:pt x="438" y="14"/>
                    <a:pt x="438" y="14"/>
                    <a:pt x="438" y="14"/>
                  </a:cubicBezTo>
                  <a:cubicBezTo>
                    <a:pt x="438" y="6"/>
                    <a:pt x="432" y="0"/>
                    <a:pt x="424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9" name="Rectangle 38"/>
            <p:cNvSpPr>
              <a:spLocks noChangeArrowheads="1"/>
            </p:cNvSpPr>
            <p:nvPr/>
          </p:nvSpPr>
          <p:spPr bwMode="auto">
            <a:xfrm>
              <a:off x="3716" y="2465"/>
              <a:ext cx="252" cy="9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0" name="Rectangle 40"/>
            <p:cNvSpPr>
              <a:spLocks noChangeArrowheads="1"/>
            </p:cNvSpPr>
            <p:nvPr/>
          </p:nvSpPr>
          <p:spPr bwMode="auto">
            <a:xfrm>
              <a:off x="3595" y="2570"/>
              <a:ext cx="495" cy="40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1" name="Freeform 42"/>
            <p:cNvSpPr>
              <a:spLocks/>
            </p:cNvSpPr>
            <p:nvPr/>
          </p:nvSpPr>
          <p:spPr bwMode="auto">
            <a:xfrm>
              <a:off x="3433" y="1853"/>
              <a:ext cx="771" cy="400"/>
            </a:xfrm>
            <a:custGeom>
              <a:avLst/>
              <a:gdLst>
                <a:gd name="T0" fmla="*/ 761 w 771"/>
                <a:gd name="T1" fmla="*/ 0 h 400"/>
                <a:gd name="T2" fmla="*/ 657 w 771"/>
                <a:gd name="T3" fmla="*/ 9 h 400"/>
                <a:gd name="T4" fmla="*/ 697 w 771"/>
                <a:gd name="T5" fmla="*/ 43 h 400"/>
                <a:gd name="T6" fmla="*/ 557 w 771"/>
                <a:gd name="T7" fmla="*/ 212 h 400"/>
                <a:gd name="T8" fmla="*/ 419 w 771"/>
                <a:gd name="T9" fmla="*/ 105 h 400"/>
                <a:gd name="T10" fmla="*/ 286 w 771"/>
                <a:gd name="T11" fmla="*/ 278 h 400"/>
                <a:gd name="T12" fmla="*/ 152 w 771"/>
                <a:gd name="T13" fmla="*/ 190 h 400"/>
                <a:gd name="T14" fmla="*/ 0 w 771"/>
                <a:gd name="T15" fmla="*/ 369 h 400"/>
                <a:gd name="T16" fmla="*/ 36 w 771"/>
                <a:gd name="T17" fmla="*/ 400 h 400"/>
                <a:gd name="T18" fmla="*/ 162 w 771"/>
                <a:gd name="T19" fmla="*/ 252 h 400"/>
                <a:gd name="T20" fmla="*/ 298 w 771"/>
                <a:gd name="T21" fmla="*/ 343 h 400"/>
                <a:gd name="T22" fmla="*/ 428 w 771"/>
                <a:gd name="T23" fmla="*/ 171 h 400"/>
                <a:gd name="T24" fmla="*/ 564 w 771"/>
                <a:gd name="T25" fmla="*/ 278 h 400"/>
                <a:gd name="T26" fmla="*/ 733 w 771"/>
                <a:gd name="T27" fmla="*/ 71 h 400"/>
                <a:gd name="T28" fmla="*/ 771 w 771"/>
                <a:gd name="T29" fmla="*/ 105 h 400"/>
                <a:gd name="T30" fmla="*/ 761 w 771"/>
                <a:gd name="T31" fmla="*/ 0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771" h="400">
                  <a:moveTo>
                    <a:pt x="761" y="0"/>
                  </a:moveTo>
                  <a:lnTo>
                    <a:pt x="657" y="9"/>
                  </a:lnTo>
                  <a:lnTo>
                    <a:pt x="697" y="43"/>
                  </a:lnTo>
                  <a:lnTo>
                    <a:pt x="557" y="212"/>
                  </a:lnTo>
                  <a:lnTo>
                    <a:pt x="419" y="105"/>
                  </a:lnTo>
                  <a:lnTo>
                    <a:pt x="286" y="278"/>
                  </a:lnTo>
                  <a:lnTo>
                    <a:pt x="152" y="190"/>
                  </a:lnTo>
                  <a:lnTo>
                    <a:pt x="0" y="369"/>
                  </a:lnTo>
                  <a:lnTo>
                    <a:pt x="36" y="400"/>
                  </a:lnTo>
                  <a:lnTo>
                    <a:pt x="162" y="252"/>
                  </a:lnTo>
                  <a:lnTo>
                    <a:pt x="298" y="343"/>
                  </a:lnTo>
                  <a:lnTo>
                    <a:pt x="428" y="171"/>
                  </a:lnTo>
                  <a:lnTo>
                    <a:pt x="564" y="278"/>
                  </a:lnTo>
                  <a:lnTo>
                    <a:pt x="733" y="71"/>
                  </a:lnTo>
                  <a:lnTo>
                    <a:pt x="771" y="105"/>
                  </a:lnTo>
                  <a:lnTo>
                    <a:pt x="76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72" name="Freeform 53"/>
          <p:cNvSpPr>
            <a:spLocks noEditPoints="1"/>
          </p:cNvSpPr>
          <p:nvPr/>
        </p:nvSpPr>
        <p:spPr bwMode="auto">
          <a:xfrm>
            <a:off x="7562140" y="1788808"/>
            <a:ext cx="277219" cy="277219"/>
          </a:xfrm>
          <a:custGeom>
            <a:avLst/>
            <a:gdLst>
              <a:gd name="T0" fmla="*/ 166 w 449"/>
              <a:gd name="T1" fmla="*/ 362 h 449"/>
              <a:gd name="T2" fmla="*/ 211 w 449"/>
              <a:gd name="T3" fmla="*/ 317 h 449"/>
              <a:gd name="T4" fmla="*/ 237 w 449"/>
              <a:gd name="T5" fmla="*/ 407 h 449"/>
              <a:gd name="T6" fmla="*/ 302 w 449"/>
              <a:gd name="T7" fmla="*/ 313 h 449"/>
              <a:gd name="T8" fmla="*/ 294 w 449"/>
              <a:gd name="T9" fmla="*/ 393 h 449"/>
              <a:gd name="T10" fmla="*/ 395 w 449"/>
              <a:gd name="T11" fmla="*/ 289 h 449"/>
              <a:gd name="T12" fmla="*/ 294 w 449"/>
              <a:gd name="T13" fmla="*/ 393 h 449"/>
              <a:gd name="T14" fmla="*/ 95 w 449"/>
              <a:gd name="T15" fmla="*/ 353 h 449"/>
              <a:gd name="T16" fmla="*/ 121 w 449"/>
              <a:gd name="T17" fmla="*/ 309 h 449"/>
              <a:gd name="T18" fmla="*/ 237 w 449"/>
              <a:gd name="T19" fmla="*/ 293 h 449"/>
              <a:gd name="T20" fmla="*/ 311 w 449"/>
              <a:gd name="T21" fmla="*/ 191 h 449"/>
              <a:gd name="T22" fmla="*/ 307 w 449"/>
              <a:gd name="T23" fmla="*/ 287 h 449"/>
              <a:gd name="T24" fmla="*/ 211 w 449"/>
              <a:gd name="T25" fmla="*/ 293 h 449"/>
              <a:gd name="T26" fmla="*/ 137 w 449"/>
              <a:gd name="T27" fmla="*/ 226 h 449"/>
              <a:gd name="T28" fmla="*/ 211 w 449"/>
              <a:gd name="T29" fmla="*/ 196 h 449"/>
              <a:gd name="T30" fmla="*/ 333 w 449"/>
              <a:gd name="T31" fmla="*/ 282 h 449"/>
              <a:gd name="T32" fmla="*/ 335 w 449"/>
              <a:gd name="T33" fmla="*/ 188 h 449"/>
              <a:gd name="T34" fmla="*/ 407 w 449"/>
              <a:gd name="T35" fmla="*/ 224 h 449"/>
              <a:gd name="T36" fmla="*/ 116 w 449"/>
              <a:gd name="T37" fmla="*/ 281 h 449"/>
              <a:gd name="T38" fmla="*/ 41 w 449"/>
              <a:gd name="T39" fmla="*/ 224 h 449"/>
              <a:gd name="T40" fmla="*/ 114 w 449"/>
              <a:gd name="T41" fmla="*/ 188 h 449"/>
              <a:gd name="T42" fmla="*/ 116 w 449"/>
              <a:gd name="T43" fmla="*/ 281 h 449"/>
              <a:gd name="T44" fmla="*/ 59 w 449"/>
              <a:gd name="T45" fmla="*/ 146 h 449"/>
              <a:gd name="T46" fmla="*/ 158 w 449"/>
              <a:gd name="T47" fmla="*/ 55 h 449"/>
              <a:gd name="T48" fmla="*/ 331 w 449"/>
              <a:gd name="T49" fmla="*/ 164 h 449"/>
              <a:gd name="T50" fmla="*/ 390 w 449"/>
              <a:gd name="T51" fmla="*/ 147 h 449"/>
              <a:gd name="T52" fmla="*/ 211 w 449"/>
              <a:gd name="T53" fmla="*/ 171 h 449"/>
              <a:gd name="T54" fmla="*/ 210 w 449"/>
              <a:gd name="T55" fmla="*/ 43 h 449"/>
              <a:gd name="T56" fmla="*/ 211 w 449"/>
              <a:gd name="T57" fmla="*/ 171 h 449"/>
              <a:gd name="T58" fmla="*/ 237 w 449"/>
              <a:gd name="T59" fmla="*/ 43 h 449"/>
              <a:gd name="T60" fmla="*/ 308 w 449"/>
              <a:gd name="T61" fmla="*/ 167 h 449"/>
              <a:gd name="T62" fmla="*/ 225 w 449"/>
              <a:gd name="T63" fmla="*/ 0 h 449"/>
              <a:gd name="T64" fmla="*/ 225 w 449"/>
              <a:gd name="T65" fmla="*/ 449 h 449"/>
              <a:gd name="T66" fmla="*/ 225 w 449"/>
              <a:gd name="T67" fmla="*/ 0 h 4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449" h="449">
                <a:moveTo>
                  <a:pt x="211" y="407"/>
                </a:moveTo>
                <a:cubicBezTo>
                  <a:pt x="192" y="407"/>
                  <a:pt x="176" y="387"/>
                  <a:pt x="166" y="362"/>
                </a:cubicBezTo>
                <a:cubicBezTo>
                  <a:pt x="158" y="347"/>
                  <a:pt x="151" y="331"/>
                  <a:pt x="147" y="313"/>
                </a:cubicBezTo>
                <a:cubicBezTo>
                  <a:pt x="168" y="315"/>
                  <a:pt x="189" y="317"/>
                  <a:pt x="211" y="317"/>
                </a:cubicBezTo>
                <a:cubicBezTo>
                  <a:pt x="211" y="407"/>
                  <a:pt x="211" y="407"/>
                  <a:pt x="211" y="407"/>
                </a:cubicBezTo>
                <a:moveTo>
                  <a:pt x="237" y="407"/>
                </a:moveTo>
                <a:cubicBezTo>
                  <a:pt x="237" y="317"/>
                  <a:pt x="237" y="317"/>
                  <a:pt x="237" y="317"/>
                </a:cubicBezTo>
                <a:cubicBezTo>
                  <a:pt x="259" y="317"/>
                  <a:pt x="280" y="315"/>
                  <a:pt x="302" y="313"/>
                </a:cubicBezTo>
                <a:cubicBezTo>
                  <a:pt x="293" y="344"/>
                  <a:pt x="273" y="407"/>
                  <a:pt x="237" y="407"/>
                </a:cubicBezTo>
                <a:moveTo>
                  <a:pt x="294" y="393"/>
                </a:moveTo>
                <a:cubicBezTo>
                  <a:pt x="311" y="370"/>
                  <a:pt x="320" y="343"/>
                  <a:pt x="328" y="310"/>
                </a:cubicBezTo>
                <a:cubicBezTo>
                  <a:pt x="354" y="304"/>
                  <a:pt x="377" y="297"/>
                  <a:pt x="395" y="289"/>
                </a:cubicBezTo>
                <a:cubicBezTo>
                  <a:pt x="386" y="313"/>
                  <a:pt x="373" y="335"/>
                  <a:pt x="354" y="353"/>
                </a:cubicBezTo>
                <a:cubicBezTo>
                  <a:pt x="337" y="371"/>
                  <a:pt x="315" y="384"/>
                  <a:pt x="294" y="393"/>
                </a:cubicBezTo>
                <a:moveTo>
                  <a:pt x="154" y="393"/>
                </a:moveTo>
                <a:cubicBezTo>
                  <a:pt x="133" y="384"/>
                  <a:pt x="112" y="371"/>
                  <a:pt x="95" y="353"/>
                </a:cubicBezTo>
                <a:cubicBezTo>
                  <a:pt x="75" y="335"/>
                  <a:pt x="62" y="312"/>
                  <a:pt x="52" y="286"/>
                </a:cubicBezTo>
                <a:cubicBezTo>
                  <a:pt x="68" y="295"/>
                  <a:pt x="93" y="303"/>
                  <a:pt x="121" y="309"/>
                </a:cubicBezTo>
                <a:cubicBezTo>
                  <a:pt x="128" y="342"/>
                  <a:pt x="138" y="371"/>
                  <a:pt x="154" y="393"/>
                </a:cubicBezTo>
                <a:moveTo>
                  <a:pt x="237" y="293"/>
                </a:moveTo>
                <a:cubicBezTo>
                  <a:pt x="237" y="196"/>
                  <a:pt x="237" y="196"/>
                  <a:pt x="237" y="196"/>
                </a:cubicBezTo>
                <a:cubicBezTo>
                  <a:pt x="263" y="195"/>
                  <a:pt x="287" y="193"/>
                  <a:pt x="311" y="191"/>
                </a:cubicBezTo>
                <a:cubicBezTo>
                  <a:pt x="311" y="203"/>
                  <a:pt x="311" y="214"/>
                  <a:pt x="311" y="226"/>
                </a:cubicBezTo>
                <a:cubicBezTo>
                  <a:pt x="311" y="247"/>
                  <a:pt x="311" y="268"/>
                  <a:pt x="307" y="287"/>
                </a:cubicBezTo>
                <a:cubicBezTo>
                  <a:pt x="284" y="290"/>
                  <a:pt x="261" y="292"/>
                  <a:pt x="237" y="293"/>
                </a:cubicBezTo>
                <a:moveTo>
                  <a:pt x="211" y="293"/>
                </a:moveTo>
                <a:cubicBezTo>
                  <a:pt x="187" y="292"/>
                  <a:pt x="165" y="290"/>
                  <a:pt x="141" y="286"/>
                </a:cubicBezTo>
                <a:cubicBezTo>
                  <a:pt x="138" y="268"/>
                  <a:pt x="137" y="246"/>
                  <a:pt x="137" y="226"/>
                </a:cubicBezTo>
                <a:cubicBezTo>
                  <a:pt x="137" y="214"/>
                  <a:pt x="138" y="203"/>
                  <a:pt x="138" y="191"/>
                </a:cubicBezTo>
                <a:cubicBezTo>
                  <a:pt x="161" y="193"/>
                  <a:pt x="186" y="195"/>
                  <a:pt x="211" y="196"/>
                </a:cubicBezTo>
                <a:cubicBezTo>
                  <a:pt x="211" y="293"/>
                  <a:pt x="211" y="293"/>
                  <a:pt x="211" y="293"/>
                </a:cubicBezTo>
                <a:moveTo>
                  <a:pt x="333" y="282"/>
                </a:moveTo>
                <a:cubicBezTo>
                  <a:pt x="335" y="265"/>
                  <a:pt x="336" y="245"/>
                  <a:pt x="336" y="226"/>
                </a:cubicBezTo>
                <a:cubicBezTo>
                  <a:pt x="336" y="212"/>
                  <a:pt x="336" y="201"/>
                  <a:pt x="335" y="188"/>
                </a:cubicBezTo>
                <a:cubicBezTo>
                  <a:pt x="363" y="185"/>
                  <a:pt x="386" y="177"/>
                  <a:pt x="399" y="171"/>
                </a:cubicBezTo>
                <a:cubicBezTo>
                  <a:pt x="405" y="188"/>
                  <a:pt x="407" y="207"/>
                  <a:pt x="407" y="224"/>
                </a:cubicBezTo>
                <a:cubicBezTo>
                  <a:pt x="407" y="254"/>
                  <a:pt x="405" y="270"/>
                  <a:pt x="333" y="282"/>
                </a:cubicBezTo>
                <a:moveTo>
                  <a:pt x="116" y="281"/>
                </a:moveTo>
                <a:cubicBezTo>
                  <a:pt x="75" y="274"/>
                  <a:pt x="52" y="260"/>
                  <a:pt x="43" y="250"/>
                </a:cubicBezTo>
                <a:cubicBezTo>
                  <a:pt x="41" y="242"/>
                  <a:pt x="41" y="233"/>
                  <a:pt x="41" y="224"/>
                </a:cubicBezTo>
                <a:cubicBezTo>
                  <a:pt x="41" y="206"/>
                  <a:pt x="44" y="187"/>
                  <a:pt x="49" y="171"/>
                </a:cubicBezTo>
                <a:cubicBezTo>
                  <a:pt x="64" y="177"/>
                  <a:pt x="82" y="182"/>
                  <a:pt x="114" y="188"/>
                </a:cubicBezTo>
                <a:cubicBezTo>
                  <a:pt x="113" y="201"/>
                  <a:pt x="112" y="212"/>
                  <a:pt x="112" y="226"/>
                </a:cubicBezTo>
                <a:cubicBezTo>
                  <a:pt x="112" y="245"/>
                  <a:pt x="113" y="264"/>
                  <a:pt x="116" y="281"/>
                </a:cubicBezTo>
                <a:moveTo>
                  <a:pt x="117" y="164"/>
                </a:moveTo>
                <a:cubicBezTo>
                  <a:pt x="76" y="153"/>
                  <a:pt x="65" y="152"/>
                  <a:pt x="59" y="146"/>
                </a:cubicBezTo>
                <a:cubicBezTo>
                  <a:pt x="68" y="128"/>
                  <a:pt x="79" y="110"/>
                  <a:pt x="95" y="96"/>
                </a:cubicBezTo>
                <a:cubicBezTo>
                  <a:pt x="114" y="76"/>
                  <a:pt x="135" y="66"/>
                  <a:pt x="158" y="55"/>
                </a:cubicBezTo>
                <a:cubicBezTo>
                  <a:pt x="138" y="83"/>
                  <a:pt x="124" y="119"/>
                  <a:pt x="117" y="164"/>
                </a:cubicBezTo>
                <a:moveTo>
                  <a:pt x="331" y="164"/>
                </a:moveTo>
                <a:cubicBezTo>
                  <a:pt x="324" y="119"/>
                  <a:pt x="311" y="81"/>
                  <a:pt x="291" y="54"/>
                </a:cubicBezTo>
                <a:cubicBezTo>
                  <a:pt x="333" y="69"/>
                  <a:pt x="370" y="104"/>
                  <a:pt x="390" y="147"/>
                </a:cubicBezTo>
                <a:cubicBezTo>
                  <a:pt x="384" y="151"/>
                  <a:pt x="369" y="157"/>
                  <a:pt x="331" y="164"/>
                </a:cubicBezTo>
                <a:moveTo>
                  <a:pt x="211" y="171"/>
                </a:moveTo>
                <a:cubicBezTo>
                  <a:pt x="187" y="171"/>
                  <a:pt x="164" y="169"/>
                  <a:pt x="141" y="167"/>
                </a:cubicBezTo>
                <a:cubicBezTo>
                  <a:pt x="152" y="104"/>
                  <a:pt x="178" y="55"/>
                  <a:pt x="210" y="43"/>
                </a:cubicBezTo>
                <a:cubicBezTo>
                  <a:pt x="210" y="43"/>
                  <a:pt x="211" y="43"/>
                  <a:pt x="211" y="43"/>
                </a:cubicBezTo>
                <a:cubicBezTo>
                  <a:pt x="211" y="171"/>
                  <a:pt x="211" y="171"/>
                  <a:pt x="211" y="171"/>
                </a:cubicBezTo>
                <a:moveTo>
                  <a:pt x="237" y="171"/>
                </a:moveTo>
                <a:cubicBezTo>
                  <a:pt x="237" y="43"/>
                  <a:pt x="237" y="43"/>
                  <a:pt x="237" y="43"/>
                </a:cubicBezTo>
                <a:cubicBezTo>
                  <a:pt x="242" y="43"/>
                  <a:pt x="249" y="48"/>
                  <a:pt x="255" y="52"/>
                </a:cubicBezTo>
                <a:cubicBezTo>
                  <a:pt x="279" y="74"/>
                  <a:pt x="299" y="117"/>
                  <a:pt x="308" y="167"/>
                </a:cubicBezTo>
                <a:cubicBezTo>
                  <a:pt x="284" y="169"/>
                  <a:pt x="261" y="171"/>
                  <a:pt x="237" y="171"/>
                </a:cubicBezTo>
                <a:moveTo>
                  <a:pt x="225" y="0"/>
                </a:moveTo>
                <a:cubicBezTo>
                  <a:pt x="100" y="0"/>
                  <a:pt x="0" y="100"/>
                  <a:pt x="0" y="224"/>
                </a:cubicBezTo>
                <a:cubicBezTo>
                  <a:pt x="0" y="349"/>
                  <a:pt x="100" y="449"/>
                  <a:pt x="225" y="449"/>
                </a:cubicBezTo>
                <a:cubicBezTo>
                  <a:pt x="350" y="449"/>
                  <a:pt x="449" y="349"/>
                  <a:pt x="449" y="224"/>
                </a:cubicBezTo>
                <a:cubicBezTo>
                  <a:pt x="449" y="100"/>
                  <a:pt x="350" y="0"/>
                  <a:pt x="225" y="0"/>
                </a:cubicBezTo>
              </a:path>
            </a:pathLst>
          </a:custGeom>
          <a:solidFill>
            <a:srgbClr val="01ACB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solidFill>
                <a:srgbClr val="FFB850"/>
              </a:solidFill>
            </a:endParaRPr>
          </a:p>
        </p:txBody>
      </p:sp>
      <p:grpSp>
        <p:nvGrpSpPr>
          <p:cNvPr id="173" name="Group 46"/>
          <p:cNvGrpSpPr>
            <a:grpSpLocks noChangeAspect="1"/>
          </p:cNvGrpSpPr>
          <p:nvPr/>
        </p:nvGrpSpPr>
        <p:grpSpPr bwMode="auto">
          <a:xfrm>
            <a:off x="8453771" y="2533375"/>
            <a:ext cx="385720" cy="238804"/>
            <a:chOff x="3098" y="1701"/>
            <a:chExt cx="1486" cy="920"/>
          </a:xfrm>
          <a:solidFill>
            <a:srgbClr val="E87071"/>
          </a:solidFill>
        </p:grpSpPr>
        <p:sp>
          <p:nvSpPr>
            <p:cNvPr id="174" name="Freeform 47"/>
            <p:cNvSpPr>
              <a:spLocks/>
            </p:cNvSpPr>
            <p:nvPr/>
          </p:nvSpPr>
          <p:spPr bwMode="auto">
            <a:xfrm>
              <a:off x="3468" y="1701"/>
              <a:ext cx="746" cy="920"/>
            </a:xfrm>
            <a:custGeom>
              <a:avLst/>
              <a:gdLst>
                <a:gd name="T0" fmla="*/ 157 w 314"/>
                <a:gd name="T1" fmla="*/ 0 h 386"/>
                <a:gd name="T2" fmla="*/ 68 w 314"/>
                <a:gd name="T3" fmla="*/ 89 h 386"/>
                <a:gd name="T4" fmla="*/ 127 w 314"/>
                <a:gd name="T5" fmla="*/ 172 h 386"/>
                <a:gd name="T6" fmla="*/ 103 w 314"/>
                <a:gd name="T7" fmla="*/ 172 h 386"/>
                <a:gd name="T8" fmla="*/ 16 w 314"/>
                <a:gd name="T9" fmla="*/ 320 h 386"/>
                <a:gd name="T10" fmla="*/ 28 w 314"/>
                <a:gd name="T11" fmla="*/ 386 h 386"/>
                <a:gd name="T12" fmla="*/ 132 w 314"/>
                <a:gd name="T13" fmla="*/ 386 h 386"/>
                <a:gd name="T14" fmla="*/ 154 w 314"/>
                <a:gd name="T15" fmla="*/ 203 h 386"/>
                <a:gd name="T16" fmla="*/ 132 w 314"/>
                <a:gd name="T17" fmla="*/ 180 h 386"/>
                <a:gd name="T18" fmla="*/ 182 w 314"/>
                <a:gd name="T19" fmla="*/ 180 h 386"/>
                <a:gd name="T20" fmla="*/ 160 w 314"/>
                <a:gd name="T21" fmla="*/ 203 h 386"/>
                <a:gd name="T22" fmla="*/ 182 w 314"/>
                <a:gd name="T23" fmla="*/ 386 h 386"/>
                <a:gd name="T24" fmla="*/ 286 w 314"/>
                <a:gd name="T25" fmla="*/ 386 h 386"/>
                <a:gd name="T26" fmla="*/ 298 w 314"/>
                <a:gd name="T27" fmla="*/ 320 h 386"/>
                <a:gd name="T28" fmla="*/ 211 w 314"/>
                <a:gd name="T29" fmla="*/ 172 h 386"/>
                <a:gd name="T30" fmla="*/ 187 w 314"/>
                <a:gd name="T31" fmla="*/ 172 h 386"/>
                <a:gd name="T32" fmla="*/ 246 w 314"/>
                <a:gd name="T33" fmla="*/ 89 h 386"/>
                <a:gd name="T34" fmla="*/ 157 w 314"/>
                <a:gd name="T35" fmla="*/ 0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14" h="386">
                  <a:moveTo>
                    <a:pt x="157" y="0"/>
                  </a:moveTo>
                  <a:cubicBezTo>
                    <a:pt x="108" y="0"/>
                    <a:pt x="68" y="40"/>
                    <a:pt x="68" y="89"/>
                  </a:cubicBezTo>
                  <a:cubicBezTo>
                    <a:pt x="68" y="127"/>
                    <a:pt x="93" y="160"/>
                    <a:pt x="127" y="172"/>
                  </a:cubicBezTo>
                  <a:cubicBezTo>
                    <a:pt x="103" y="172"/>
                    <a:pt x="103" y="172"/>
                    <a:pt x="103" y="172"/>
                  </a:cubicBezTo>
                  <a:cubicBezTo>
                    <a:pt x="55" y="172"/>
                    <a:pt x="26" y="291"/>
                    <a:pt x="16" y="320"/>
                  </a:cubicBezTo>
                  <a:cubicBezTo>
                    <a:pt x="0" y="363"/>
                    <a:pt x="28" y="386"/>
                    <a:pt x="28" y="386"/>
                  </a:cubicBezTo>
                  <a:cubicBezTo>
                    <a:pt x="132" y="386"/>
                    <a:pt x="132" y="386"/>
                    <a:pt x="132" y="386"/>
                  </a:cubicBezTo>
                  <a:cubicBezTo>
                    <a:pt x="154" y="203"/>
                    <a:pt x="154" y="203"/>
                    <a:pt x="154" y="203"/>
                  </a:cubicBezTo>
                  <a:cubicBezTo>
                    <a:pt x="132" y="180"/>
                    <a:pt x="132" y="180"/>
                    <a:pt x="132" y="180"/>
                  </a:cubicBezTo>
                  <a:cubicBezTo>
                    <a:pt x="182" y="180"/>
                    <a:pt x="182" y="180"/>
                    <a:pt x="182" y="180"/>
                  </a:cubicBezTo>
                  <a:cubicBezTo>
                    <a:pt x="160" y="203"/>
                    <a:pt x="160" y="203"/>
                    <a:pt x="160" y="203"/>
                  </a:cubicBezTo>
                  <a:cubicBezTo>
                    <a:pt x="182" y="386"/>
                    <a:pt x="182" y="386"/>
                    <a:pt x="182" y="386"/>
                  </a:cubicBezTo>
                  <a:cubicBezTo>
                    <a:pt x="286" y="386"/>
                    <a:pt x="286" y="386"/>
                    <a:pt x="286" y="386"/>
                  </a:cubicBezTo>
                  <a:cubicBezTo>
                    <a:pt x="286" y="386"/>
                    <a:pt x="314" y="363"/>
                    <a:pt x="298" y="320"/>
                  </a:cubicBezTo>
                  <a:cubicBezTo>
                    <a:pt x="288" y="291"/>
                    <a:pt x="259" y="172"/>
                    <a:pt x="211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221" y="160"/>
                    <a:pt x="246" y="127"/>
                    <a:pt x="246" y="89"/>
                  </a:cubicBezTo>
                  <a:cubicBezTo>
                    <a:pt x="246" y="40"/>
                    <a:pt x="206" y="0"/>
                    <a:pt x="157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5" name="Freeform 48"/>
            <p:cNvSpPr>
              <a:spLocks/>
            </p:cNvSpPr>
            <p:nvPr/>
          </p:nvSpPr>
          <p:spPr bwMode="auto">
            <a:xfrm>
              <a:off x="3098" y="1871"/>
              <a:ext cx="475" cy="750"/>
            </a:xfrm>
            <a:custGeom>
              <a:avLst/>
              <a:gdLst>
                <a:gd name="T0" fmla="*/ 128 w 200"/>
                <a:gd name="T1" fmla="*/ 0 h 315"/>
                <a:gd name="T2" fmla="*/ 55 w 200"/>
                <a:gd name="T3" fmla="*/ 73 h 315"/>
                <a:gd name="T4" fmla="*/ 103 w 200"/>
                <a:gd name="T5" fmla="*/ 141 h 315"/>
                <a:gd name="T6" fmla="*/ 84 w 200"/>
                <a:gd name="T7" fmla="*/ 141 h 315"/>
                <a:gd name="T8" fmla="*/ 13 w 200"/>
                <a:gd name="T9" fmla="*/ 261 h 315"/>
                <a:gd name="T10" fmla="*/ 23 w 200"/>
                <a:gd name="T11" fmla="*/ 315 h 315"/>
                <a:gd name="T12" fmla="*/ 108 w 200"/>
                <a:gd name="T13" fmla="*/ 315 h 315"/>
                <a:gd name="T14" fmla="*/ 126 w 200"/>
                <a:gd name="T15" fmla="*/ 166 h 315"/>
                <a:gd name="T16" fmla="*/ 107 w 200"/>
                <a:gd name="T17" fmla="*/ 147 h 315"/>
                <a:gd name="T18" fmla="*/ 149 w 200"/>
                <a:gd name="T19" fmla="*/ 147 h 315"/>
                <a:gd name="T20" fmla="*/ 130 w 200"/>
                <a:gd name="T21" fmla="*/ 166 h 315"/>
                <a:gd name="T22" fmla="*/ 148 w 200"/>
                <a:gd name="T23" fmla="*/ 315 h 315"/>
                <a:gd name="T24" fmla="*/ 168 w 200"/>
                <a:gd name="T25" fmla="*/ 315 h 315"/>
                <a:gd name="T26" fmla="*/ 161 w 200"/>
                <a:gd name="T27" fmla="*/ 245 h 315"/>
                <a:gd name="T28" fmla="*/ 166 w 200"/>
                <a:gd name="T29" fmla="*/ 228 h 315"/>
                <a:gd name="T30" fmla="*/ 194 w 200"/>
                <a:gd name="T31" fmla="*/ 152 h 315"/>
                <a:gd name="T32" fmla="*/ 172 w 200"/>
                <a:gd name="T33" fmla="*/ 141 h 315"/>
                <a:gd name="T34" fmla="*/ 152 w 200"/>
                <a:gd name="T35" fmla="*/ 141 h 315"/>
                <a:gd name="T36" fmla="*/ 200 w 200"/>
                <a:gd name="T37" fmla="*/ 73 h 315"/>
                <a:gd name="T38" fmla="*/ 128 w 200"/>
                <a:gd name="T3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0" h="315">
                  <a:moveTo>
                    <a:pt x="128" y="0"/>
                  </a:moveTo>
                  <a:cubicBezTo>
                    <a:pt x="88" y="0"/>
                    <a:pt x="55" y="33"/>
                    <a:pt x="55" y="73"/>
                  </a:cubicBezTo>
                  <a:cubicBezTo>
                    <a:pt x="55" y="104"/>
                    <a:pt x="76" y="131"/>
                    <a:pt x="103" y="141"/>
                  </a:cubicBezTo>
                  <a:cubicBezTo>
                    <a:pt x="84" y="141"/>
                    <a:pt x="84" y="141"/>
                    <a:pt x="84" y="141"/>
                  </a:cubicBezTo>
                  <a:cubicBezTo>
                    <a:pt x="45" y="141"/>
                    <a:pt x="21" y="238"/>
                    <a:pt x="13" y="261"/>
                  </a:cubicBezTo>
                  <a:cubicBezTo>
                    <a:pt x="0" y="296"/>
                    <a:pt x="23" y="315"/>
                    <a:pt x="23" y="315"/>
                  </a:cubicBezTo>
                  <a:cubicBezTo>
                    <a:pt x="108" y="315"/>
                    <a:pt x="108" y="315"/>
                    <a:pt x="108" y="315"/>
                  </a:cubicBezTo>
                  <a:cubicBezTo>
                    <a:pt x="126" y="166"/>
                    <a:pt x="126" y="166"/>
                    <a:pt x="126" y="166"/>
                  </a:cubicBezTo>
                  <a:cubicBezTo>
                    <a:pt x="107" y="147"/>
                    <a:pt x="107" y="147"/>
                    <a:pt x="107" y="147"/>
                  </a:cubicBezTo>
                  <a:cubicBezTo>
                    <a:pt x="149" y="147"/>
                    <a:pt x="149" y="147"/>
                    <a:pt x="149" y="147"/>
                  </a:cubicBezTo>
                  <a:cubicBezTo>
                    <a:pt x="130" y="166"/>
                    <a:pt x="130" y="166"/>
                    <a:pt x="130" y="166"/>
                  </a:cubicBezTo>
                  <a:cubicBezTo>
                    <a:pt x="148" y="315"/>
                    <a:pt x="148" y="315"/>
                    <a:pt x="148" y="315"/>
                  </a:cubicBezTo>
                  <a:cubicBezTo>
                    <a:pt x="168" y="315"/>
                    <a:pt x="168" y="315"/>
                    <a:pt x="168" y="315"/>
                  </a:cubicBezTo>
                  <a:cubicBezTo>
                    <a:pt x="160" y="303"/>
                    <a:pt x="149" y="279"/>
                    <a:pt x="161" y="245"/>
                  </a:cubicBezTo>
                  <a:cubicBezTo>
                    <a:pt x="162" y="241"/>
                    <a:pt x="164" y="235"/>
                    <a:pt x="166" y="228"/>
                  </a:cubicBezTo>
                  <a:cubicBezTo>
                    <a:pt x="173" y="207"/>
                    <a:pt x="182" y="178"/>
                    <a:pt x="194" y="152"/>
                  </a:cubicBezTo>
                  <a:cubicBezTo>
                    <a:pt x="188" y="145"/>
                    <a:pt x="180" y="141"/>
                    <a:pt x="172" y="141"/>
                  </a:cubicBezTo>
                  <a:cubicBezTo>
                    <a:pt x="152" y="141"/>
                    <a:pt x="152" y="141"/>
                    <a:pt x="152" y="141"/>
                  </a:cubicBezTo>
                  <a:cubicBezTo>
                    <a:pt x="180" y="131"/>
                    <a:pt x="200" y="104"/>
                    <a:pt x="200" y="73"/>
                  </a:cubicBezTo>
                  <a:cubicBezTo>
                    <a:pt x="200" y="33"/>
                    <a:pt x="168" y="0"/>
                    <a:pt x="128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76" name="Freeform 49"/>
            <p:cNvSpPr>
              <a:spLocks/>
            </p:cNvSpPr>
            <p:nvPr/>
          </p:nvSpPr>
          <p:spPr bwMode="auto">
            <a:xfrm>
              <a:off x="4110" y="1871"/>
              <a:ext cx="474" cy="750"/>
            </a:xfrm>
            <a:custGeom>
              <a:avLst/>
              <a:gdLst>
                <a:gd name="T0" fmla="*/ 72 w 200"/>
                <a:gd name="T1" fmla="*/ 0 h 315"/>
                <a:gd name="T2" fmla="*/ 0 w 200"/>
                <a:gd name="T3" fmla="*/ 73 h 315"/>
                <a:gd name="T4" fmla="*/ 48 w 200"/>
                <a:gd name="T5" fmla="*/ 141 h 315"/>
                <a:gd name="T6" fmla="*/ 28 w 200"/>
                <a:gd name="T7" fmla="*/ 141 h 315"/>
                <a:gd name="T8" fmla="*/ 6 w 200"/>
                <a:gd name="T9" fmla="*/ 152 h 315"/>
                <a:gd name="T10" fmla="*/ 34 w 200"/>
                <a:gd name="T11" fmla="*/ 228 h 315"/>
                <a:gd name="T12" fmla="*/ 39 w 200"/>
                <a:gd name="T13" fmla="*/ 245 h 315"/>
                <a:gd name="T14" fmla="*/ 32 w 200"/>
                <a:gd name="T15" fmla="*/ 315 h 315"/>
                <a:gd name="T16" fmla="*/ 52 w 200"/>
                <a:gd name="T17" fmla="*/ 315 h 315"/>
                <a:gd name="T18" fmla="*/ 70 w 200"/>
                <a:gd name="T19" fmla="*/ 166 h 315"/>
                <a:gd name="T20" fmla="*/ 52 w 200"/>
                <a:gd name="T21" fmla="*/ 147 h 315"/>
                <a:gd name="T22" fmla="*/ 93 w 200"/>
                <a:gd name="T23" fmla="*/ 147 h 315"/>
                <a:gd name="T24" fmla="*/ 74 w 200"/>
                <a:gd name="T25" fmla="*/ 166 h 315"/>
                <a:gd name="T26" fmla="*/ 92 w 200"/>
                <a:gd name="T27" fmla="*/ 315 h 315"/>
                <a:gd name="T28" fmla="*/ 178 w 200"/>
                <a:gd name="T29" fmla="*/ 315 h 315"/>
                <a:gd name="T30" fmla="*/ 187 w 200"/>
                <a:gd name="T31" fmla="*/ 261 h 315"/>
                <a:gd name="T32" fmla="*/ 116 w 200"/>
                <a:gd name="T33" fmla="*/ 141 h 315"/>
                <a:gd name="T34" fmla="*/ 97 w 200"/>
                <a:gd name="T35" fmla="*/ 141 h 315"/>
                <a:gd name="T36" fmla="*/ 145 w 200"/>
                <a:gd name="T37" fmla="*/ 73 h 315"/>
                <a:gd name="T38" fmla="*/ 72 w 200"/>
                <a:gd name="T39" fmla="*/ 0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00" h="315">
                  <a:moveTo>
                    <a:pt x="72" y="0"/>
                  </a:moveTo>
                  <a:cubicBezTo>
                    <a:pt x="32" y="0"/>
                    <a:pt x="0" y="33"/>
                    <a:pt x="0" y="73"/>
                  </a:cubicBezTo>
                  <a:cubicBezTo>
                    <a:pt x="0" y="104"/>
                    <a:pt x="20" y="131"/>
                    <a:pt x="48" y="141"/>
                  </a:cubicBezTo>
                  <a:cubicBezTo>
                    <a:pt x="28" y="141"/>
                    <a:pt x="28" y="141"/>
                    <a:pt x="28" y="141"/>
                  </a:cubicBezTo>
                  <a:cubicBezTo>
                    <a:pt x="20" y="141"/>
                    <a:pt x="13" y="145"/>
                    <a:pt x="6" y="152"/>
                  </a:cubicBezTo>
                  <a:cubicBezTo>
                    <a:pt x="18" y="178"/>
                    <a:pt x="27" y="207"/>
                    <a:pt x="34" y="228"/>
                  </a:cubicBezTo>
                  <a:cubicBezTo>
                    <a:pt x="36" y="235"/>
                    <a:pt x="38" y="241"/>
                    <a:pt x="39" y="245"/>
                  </a:cubicBezTo>
                  <a:cubicBezTo>
                    <a:pt x="52" y="279"/>
                    <a:pt x="40" y="303"/>
                    <a:pt x="32" y="315"/>
                  </a:cubicBezTo>
                  <a:cubicBezTo>
                    <a:pt x="52" y="315"/>
                    <a:pt x="52" y="315"/>
                    <a:pt x="52" y="315"/>
                  </a:cubicBezTo>
                  <a:cubicBezTo>
                    <a:pt x="70" y="166"/>
                    <a:pt x="70" y="166"/>
                    <a:pt x="70" y="166"/>
                  </a:cubicBezTo>
                  <a:cubicBezTo>
                    <a:pt x="52" y="147"/>
                    <a:pt x="52" y="147"/>
                    <a:pt x="52" y="147"/>
                  </a:cubicBezTo>
                  <a:cubicBezTo>
                    <a:pt x="93" y="147"/>
                    <a:pt x="93" y="147"/>
                    <a:pt x="93" y="147"/>
                  </a:cubicBezTo>
                  <a:cubicBezTo>
                    <a:pt x="74" y="166"/>
                    <a:pt x="74" y="166"/>
                    <a:pt x="74" y="166"/>
                  </a:cubicBezTo>
                  <a:cubicBezTo>
                    <a:pt x="92" y="315"/>
                    <a:pt x="92" y="315"/>
                    <a:pt x="92" y="315"/>
                  </a:cubicBezTo>
                  <a:cubicBezTo>
                    <a:pt x="178" y="315"/>
                    <a:pt x="178" y="315"/>
                    <a:pt x="178" y="315"/>
                  </a:cubicBezTo>
                  <a:cubicBezTo>
                    <a:pt x="178" y="315"/>
                    <a:pt x="200" y="296"/>
                    <a:pt x="187" y="261"/>
                  </a:cubicBezTo>
                  <a:cubicBezTo>
                    <a:pt x="179" y="238"/>
                    <a:pt x="156" y="141"/>
                    <a:pt x="116" y="141"/>
                  </a:cubicBezTo>
                  <a:cubicBezTo>
                    <a:pt x="97" y="141"/>
                    <a:pt x="97" y="141"/>
                    <a:pt x="97" y="141"/>
                  </a:cubicBezTo>
                  <a:cubicBezTo>
                    <a:pt x="125" y="131"/>
                    <a:pt x="145" y="104"/>
                    <a:pt x="145" y="73"/>
                  </a:cubicBezTo>
                  <a:cubicBezTo>
                    <a:pt x="145" y="33"/>
                    <a:pt x="112" y="0"/>
                    <a:pt x="72" y="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77" name="Freeform 57"/>
          <p:cNvSpPr>
            <a:spLocks noEditPoints="1"/>
          </p:cNvSpPr>
          <p:nvPr/>
        </p:nvSpPr>
        <p:spPr bwMode="auto">
          <a:xfrm>
            <a:off x="9587184" y="3180280"/>
            <a:ext cx="296376" cy="296947"/>
          </a:xfrm>
          <a:custGeom>
            <a:avLst/>
            <a:gdLst>
              <a:gd name="T0" fmla="*/ 145 w 437"/>
              <a:gd name="T1" fmla="*/ 119 h 437"/>
              <a:gd name="T2" fmla="*/ 126 w 437"/>
              <a:gd name="T3" fmla="*/ 159 h 437"/>
              <a:gd name="T4" fmla="*/ 197 w 437"/>
              <a:gd name="T5" fmla="*/ 237 h 437"/>
              <a:gd name="T6" fmla="*/ 214 w 437"/>
              <a:gd name="T7" fmla="*/ 245 h 437"/>
              <a:gd name="T8" fmla="*/ 276 w 437"/>
              <a:gd name="T9" fmla="*/ 245 h 437"/>
              <a:gd name="T10" fmla="*/ 276 w 437"/>
              <a:gd name="T11" fmla="*/ 196 h 437"/>
              <a:gd name="T12" fmla="*/ 225 w 437"/>
              <a:gd name="T13" fmla="*/ 196 h 437"/>
              <a:gd name="T14" fmla="*/ 161 w 437"/>
              <a:gd name="T15" fmla="*/ 126 h 437"/>
              <a:gd name="T16" fmla="*/ 145 w 437"/>
              <a:gd name="T17" fmla="*/ 119 h 437"/>
              <a:gd name="T18" fmla="*/ 219 w 437"/>
              <a:gd name="T19" fmla="*/ 388 h 437"/>
              <a:gd name="T20" fmla="*/ 48 w 437"/>
              <a:gd name="T21" fmla="*/ 218 h 437"/>
              <a:gd name="T22" fmla="*/ 219 w 437"/>
              <a:gd name="T23" fmla="*/ 48 h 437"/>
              <a:gd name="T24" fmla="*/ 388 w 437"/>
              <a:gd name="T25" fmla="*/ 218 h 437"/>
              <a:gd name="T26" fmla="*/ 219 w 437"/>
              <a:gd name="T27" fmla="*/ 388 h 437"/>
              <a:gd name="T28" fmla="*/ 219 w 437"/>
              <a:gd name="T29" fmla="*/ 0 h 437"/>
              <a:gd name="T30" fmla="*/ 0 w 437"/>
              <a:gd name="T31" fmla="*/ 218 h 437"/>
              <a:gd name="T32" fmla="*/ 219 w 437"/>
              <a:gd name="T33" fmla="*/ 437 h 437"/>
              <a:gd name="T34" fmla="*/ 437 w 437"/>
              <a:gd name="T35" fmla="*/ 218 h 437"/>
              <a:gd name="T36" fmla="*/ 219 w 437"/>
              <a:gd name="T37" fmla="*/ 0 h 4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37" h="437">
                <a:moveTo>
                  <a:pt x="145" y="119"/>
                </a:moveTo>
                <a:cubicBezTo>
                  <a:pt x="127" y="119"/>
                  <a:pt x="110" y="142"/>
                  <a:pt x="126" y="159"/>
                </a:cubicBezTo>
                <a:cubicBezTo>
                  <a:pt x="197" y="237"/>
                  <a:pt x="197" y="237"/>
                  <a:pt x="197" y="237"/>
                </a:cubicBezTo>
                <a:cubicBezTo>
                  <a:pt x="201" y="242"/>
                  <a:pt x="207" y="245"/>
                  <a:pt x="214" y="245"/>
                </a:cubicBezTo>
                <a:cubicBezTo>
                  <a:pt x="276" y="245"/>
                  <a:pt x="276" y="245"/>
                  <a:pt x="276" y="245"/>
                </a:cubicBezTo>
                <a:cubicBezTo>
                  <a:pt x="306" y="245"/>
                  <a:pt x="309" y="196"/>
                  <a:pt x="276" y="196"/>
                </a:cubicBezTo>
                <a:cubicBezTo>
                  <a:pt x="225" y="196"/>
                  <a:pt x="225" y="196"/>
                  <a:pt x="225" y="196"/>
                </a:cubicBezTo>
                <a:cubicBezTo>
                  <a:pt x="161" y="126"/>
                  <a:pt x="161" y="126"/>
                  <a:pt x="161" y="126"/>
                </a:cubicBezTo>
                <a:cubicBezTo>
                  <a:pt x="156" y="121"/>
                  <a:pt x="151" y="119"/>
                  <a:pt x="145" y="119"/>
                </a:cubicBezTo>
                <a:moveTo>
                  <a:pt x="219" y="388"/>
                </a:moveTo>
                <a:cubicBezTo>
                  <a:pt x="124" y="388"/>
                  <a:pt x="48" y="312"/>
                  <a:pt x="48" y="218"/>
                </a:cubicBezTo>
                <a:cubicBezTo>
                  <a:pt x="48" y="124"/>
                  <a:pt x="124" y="48"/>
                  <a:pt x="219" y="48"/>
                </a:cubicBezTo>
                <a:cubicBezTo>
                  <a:pt x="313" y="48"/>
                  <a:pt x="388" y="124"/>
                  <a:pt x="388" y="218"/>
                </a:cubicBezTo>
                <a:cubicBezTo>
                  <a:pt x="388" y="312"/>
                  <a:pt x="313" y="388"/>
                  <a:pt x="219" y="388"/>
                </a:cubicBezTo>
                <a:moveTo>
                  <a:pt x="219" y="0"/>
                </a:moveTo>
                <a:cubicBezTo>
                  <a:pt x="98" y="0"/>
                  <a:pt x="0" y="97"/>
                  <a:pt x="0" y="218"/>
                </a:cubicBezTo>
                <a:cubicBezTo>
                  <a:pt x="0" y="339"/>
                  <a:pt x="98" y="437"/>
                  <a:pt x="219" y="437"/>
                </a:cubicBezTo>
                <a:cubicBezTo>
                  <a:pt x="339" y="437"/>
                  <a:pt x="437" y="339"/>
                  <a:pt x="437" y="218"/>
                </a:cubicBezTo>
                <a:cubicBezTo>
                  <a:pt x="437" y="97"/>
                  <a:pt x="339" y="0"/>
                  <a:pt x="219" y="0"/>
                </a:cubicBezTo>
              </a:path>
            </a:pathLst>
          </a:custGeom>
          <a:solidFill>
            <a:srgbClr val="663A77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 dirty="0"/>
          </a:p>
        </p:txBody>
      </p:sp>
      <p:sp>
        <p:nvSpPr>
          <p:cNvPr id="180" name="椭圆 179"/>
          <p:cNvSpPr/>
          <p:nvPr/>
        </p:nvSpPr>
        <p:spPr>
          <a:xfrm>
            <a:off x="8272765" y="5047016"/>
            <a:ext cx="647072" cy="647072"/>
          </a:xfrm>
          <a:prstGeom prst="ellipse">
            <a:avLst/>
          </a:prstGeom>
          <a:solidFill>
            <a:schemeClr val="tx1">
              <a:lumMod val="65000"/>
              <a:lumOff val="35000"/>
            </a:schemeClr>
          </a:solidFill>
          <a:ln w="41275">
            <a:gradFill flip="none" rotWithShape="1">
              <a:gsLst>
                <a:gs pos="0">
                  <a:srgbClr val="C3C193"/>
                </a:gs>
                <a:gs pos="100000">
                  <a:srgbClr val="F0EFE4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81" name="椭圆 180"/>
          <p:cNvSpPr/>
          <p:nvPr/>
        </p:nvSpPr>
        <p:spPr>
          <a:xfrm>
            <a:off x="8324616" y="5098867"/>
            <a:ext cx="543371" cy="543371"/>
          </a:xfrm>
          <a:prstGeom prst="ellipse">
            <a:avLst/>
          </a:prstGeom>
          <a:solidFill>
            <a:srgbClr val="E9E7D7"/>
          </a:solidFill>
          <a:ln w="25400">
            <a:gradFill flip="none" rotWithShape="1">
              <a:gsLst>
                <a:gs pos="100000">
                  <a:srgbClr val="C3C193"/>
                </a:gs>
                <a:gs pos="0">
                  <a:srgbClr val="F6F5F0"/>
                </a:gs>
              </a:gsLst>
              <a:lin ang="27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89" name="任意多边形 188"/>
          <p:cNvSpPr/>
          <p:nvPr/>
        </p:nvSpPr>
        <p:spPr>
          <a:xfrm>
            <a:off x="8496052" y="5290432"/>
            <a:ext cx="209451" cy="196573"/>
          </a:xfrm>
          <a:custGeom>
            <a:avLst/>
            <a:gdLst>
              <a:gd name="connsiteX0" fmla="*/ 223101 w 306656"/>
              <a:gd name="connsiteY0" fmla="*/ 0 h 287803"/>
              <a:gd name="connsiteX1" fmla="*/ 261747 w 306656"/>
              <a:gd name="connsiteY1" fmla="*/ 26056 h 287803"/>
              <a:gd name="connsiteX2" fmla="*/ 306656 w 306656"/>
              <a:gd name="connsiteY2" fmla="*/ 134475 h 287803"/>
              <a:gd name="connsiteX3" fmla="*/ 153328 w 306656"/>
              <a:gd name="connsiteY3" fmla="*/ 287803 h 287803"/>
              <a:gd name="connsiteX4" fmla="*/ 0 w 306656"/>
              <a:gd name="connsiteY4" fmla="*/ 134475 h 287803"/>
              <a:gd name="connsiteX5" fmla="*/ 44909 w 306656"/>
              <a:gd name="connsiteY5" fmla="*/ 26056 h 287803"/>
              <a:gd name="connsiteX6" fmla="*/ 83554 w 306656"/>
              <a:gd name="connsiteY6" fmla="*/ 0 h 287803"/>
              <a:gd name="connsiteX7" fmla="*/ 83554 w 306656"/>
              <a:gd name="connsiteY7" fmla="*/ 40930 h 287803"/>
              <a:gd name="connsiteX8" fmla="*/ 69355 w 306656"/>
              <a:gd name="connsiteY8" fmla="*/ 50503 h 287803"/>
              <a:gd name="connsiteX9" fmla="*/ 34573 w 306656"/>
              <a:gd name="connsiteY9" fmla="*/ 134475 h 287803"/>
              <a:gd name="connsiteX10" fmla="*/ 153328 w 306656"/>
              <a:gd name="connsiteY10" fmla="*/ 253230 h 287803"/>
              <a:gd name="connsiteX11" fmla="*/ 272083 w 306656"/>
              <a:gd name="connsiteY11" fmla="*/ 134475 h 287803"/>
              <a:gd name="connsiteX12" fmla="*/ 237301 w 306656"/>
              <a:gd name="connsiteY12" fmla="*/ 50503 h 287803"/>
              <a:gd name="connsiteX13" fmla="*/ 223101 w 306656"/>
              <a:gd name="connsiteY13" fmla="*/ 40929 h 2878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306656" h="287803">
                <a:moveTo>
                  <a:pt x="223101" y="0"/>
                </a:moveTo>
                <a:lnTo>
                  <a:pt x="261747" y="26056"/>
                </a:lnTo>
                <a:cubicBezTo>
                  <a:pt x="289494" y="53803"/>
                  <a:pt x="306656" y="92135"/>
                  <a:pt x="306656" y="134475"/>
                </a:cubicBezTo>
                <a:cubicBezTo>
                  <a:pt x="306656" y="219156"/>
                  <a:pt x="238009" y="287803"/>
                  <a:pt x="153328" y="287803"/>
                </a:cubicBezTo>
                <a:cubicBezTo>
                  <a:pt x="68647" y="287803"/>
                  <a:pt x="0" y="219156"/>
                  <a:pt x="0" y="134475"/>
                </a:cubicBezTo>
                <a:cubicBezTo>
                  <a:pt x="0" y="92135"/>
                  <a:pt x="17162" y="53803"/>
                  <a:pt x="44909" y="26056"/>
                </a:cubicBezTo>
                <a:lnTo>
                  <a:pt x="83554" y="0"/>
                </a:lnTo>
                <a:lnTo>
                  <a:pt x="83554" y="40930"/>
                </a:lnTo>
                <a:lnTo>
                  <a:pt x="69355" y="50503"/>
                </a:lnTo>
                <a:cubicBezTo>
                  <a:pt x="47865" y="71993"/>
                  <a:pt x="34573" y="101682"/>
                  <a:pt x="34573" y="134475"/>
                </a:cubicBezTo>
                <a:cubicBezTo>
                  <a:pt x="34573" y="200062"/>
                  <a:pt x="87741" y="253230"/>
                  <a:pt x="153328" y="253230"/>
                </a:cubicBezTo>
                <a:cubicBezTo>
                  <a:pt x="218915" y="253230"/>
                  <a:pt x="272083" y="200062"/>
                  <a:pt x="272083" y="134475"/>
                </a:cubicBezTo>
                <a:cubicBezTo>
                  <a:pt x="272083" y="101682"/>
                  <a:pt x="258791" y="71993"/>
                  <a:pt x="237301" y="50503"/>
                </a:cubicBezTo>
                <a:lnTo>
                  <a:pt x="223101" y="40929"/>
                </a:lnTo>
                <a:close/>
              </a:path>
            </a:pathLst>
          </a:cu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90" name="矩形 189"/>
          <p:cNvSpPr/>
          <p:nvPr/>
        </p:nvSpPr>
        <p:spPr>
          <a:xfrm>
            <a:off x="8586387" y="5254091"/>
            <a:ext cx="28959" cy="125951"/>
          </a:xfrm>
          <a:prstGeom prst="rect">
            <a:avLst/>
          </a:prstGeom>
          <a:solidFill>
            <a:schemeClr val="bg1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690194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1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8" grpId="0" animBg="1"/>
      <p:bldP spid="21" grpId="0" animBg="1"/>
      <p:bldP spid="159" grpId="0"/>
      <p:bldP spid="160" grpId="0"/>
      <p:bldP spid="161" grpId="0"/>
      <p:bldP spid="162" grpId="0"/>
      <p:bldP spid="163" grpId="0"/>
      <p:bldP spid="164" grpId="0"/>
      <p:bldP spid="165" grpId="0"/>
      <p:bldP spid="166" grpId="0"/>
      <p:bldP spid="172" grpId="0" animBg="1"/>
      <p:bldP spid="177" grpId="0" animBg="1"/>
      <p:bldP spid="180" grpId="0" animBg="1"/>
      <p:bldP spid="181" grpId="0" animBg="1"/>
      <p:bldP spid="189" grpId="0" animBg="1"/>
      <p:bldP spid="19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pPr defTabSz="914377"/>
            <a:fld id="{857B18ED-D931-45F4-8873-1BEDAB4DC03E}" type="slidenum">
              <a:rPr lang="en-JM">
                <a:solidFill>
                  <a:prstClr val="black">
                    <a:lumMod val="50000"/>
                    <a:lumOff val="50000"/>
                  </a:prstClr>
                </a:solidFill>
              </a:rPr>
              <a:pPr defTabSz="914377"/>
              <a:t>24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7" name="饼形 56"/>
          <p:cNvSpPr/>
          <p:nvPr/>
        </p:nvSpPr>
        <p:spPr>
          <a:xfrm>
            <a:off x="4331913" y="3105516"/>
            <a:ext cx="1972791" cy="1972793"/>
          </a:xfrm>
          <a:prstGeom prst="pie">
            <a:avLst>
              <a:gd name="adj1" fmla="val 6871637"/>
              <a:gd name="adj2" fmla="val 15911455"/>
            </a:avLst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7" name="任意多边形 46"/>
          <p:cNvSpPr/>
          <p:nvPr/>
        </p:nvSpPr>
        <p:spPr>
          <a:xfrm>
            <a:off x="4397181" y="3153199"/>
            <a:ext cx="1865955" cy="1865956"/>
          </a:xfrm>
          <a:custGeom>
            <a:avLst/>
            <a:gdLst>
              <a:gd name="connsiteX0" fmla="*/ 1160855 w 2316512"/>
              <a:gd name="connsiteY0" fmla="*/ 52679 h 2316512"/>
              <a:gd name="connsiteX1" fmla="*/ 55278 w 2316512"/>
              <a:gd name="connsiteY1" fmla="*/ 1158256 h 2316512"/>
              <a:gd name="connsiteX2" fmla="*/ 1160855 w 2316512"/>
              <a:gd name="connsiteY2" fmla="*/ 2263833 h 2316512"/>
              <a:gd name="connsiteX3" fmla="*/ 2266432 w 2316512"/>
              <a:gd name="connsiteY3" fmla="*/ 1158256 h 2316512"/>
              <a:gd name="connsiteX4" fmla="*/ 1160855 w 2316512"/>
              <a:gd name="connsiteY4" fmla="*/ 52679 h 2316512"/>
              <a:gd name="connsiteX5" fmla="*/ 1158256 w 2316512"/>
              <a:gd name="connsiteY5" fmla="*/ 0 h 2316512"/>
              <a:gd name="connsiteX6" fmla="*/ 2316512 w 2316512"/>
              <a:gd name="connsiteY6" fmla="*/ 1158256 h 2316512"/>
              <a:gd name="connsiteX7" fmla="*/ 1158256 w 2316512"/>
              <a:gd name="connsiteY7" fmla="*/ 2316512 h 2316512"/>
              <a:gd name="connsiteX8" fmla="*/ 0 w 2316512"/>
              <a:gd name="connsiteY8" fmla="*/ 1158256 h 2316512"/>
              <a:gd name="connsiteX9" fmla="*/ 1158256 w 2316512"/>
              <a:gd name="connsiteY9" fmla="*/ 0 h 231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6512" h="2316512">
                <a:moveTo>
                  <a:pt x="1160855" y="52679"/>
                </a:moveTo>
                <a:cubicBezTo>
                  <a:pt x="550262" y="52679"/>
                  <a:pt x="55278" y="547663"/>
                  <a:pt x="55278" y="1158256"/>
                </a:cubicBezTo>
                <a:cubicBezTo>
                  <a:pt x="55278" y="1768849"/>
                  <a:pt x="550262" y="2263833"/>
                  <a:pt x="1160855" y="2263833"/>
                </a:cubicBezTo>
                <a:cubicBezTo>
                  <a:pt x="1771448" y="2263833"/>
                  <a:pt x="2266432" y="1768849"/>
                  <a:pt x="2266432" y="1158256"/>
                </a:cubicBezTo>
                <a:cubicBezTo>
                  <a:pt x="2266432" y="547663"/>
                  <a:pt x="1771448" y="52679"/>
                  <a:pt x="1160855" y="52679"/>
                </a:cubicBezTo>
                <a:close/>
                <a:moveTo>
                  <a:pt x="1158256" y="0"/>
                </a:moveTo>
                <a:cubicBezTo>
                  <a:pt x="1797943" y="0"/>
                  <a:pt x="2316512" y="518569"/>
                  <a:pt x="2316512" y="1158256"/>
                </a:cubicBezTo>
                <a:cubicBezTo>
                  <a:pt x="2316512" y="1797943"/>
                  <a:pt x="1797943" y="2316512"/>
                  <a:pt x="1158256" y="2316512"/>
                </a:cubicBezTo>
                <a:cubicBezTo>
                  <a:pt x="518569" y="2316512"/>
                  <a:pt x="0" y="1797943"/>
                  <a:pt x="0" y="1158256"/>
                </a:cubicBezTo>
                <a:cubicBezTo>
                  <a:pt x="0" y="518569"/>
                  <a:pt x="518569" y="0"/>
                  <a:pt x="11582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7" name="任意多边形 76"/>
          <p:cNvSpPr>
            <a:spLocks/>
          </p:cNvSpPr>
          <p:nvPr/>
        </p:nvSpPr>
        <p:spPr bwMode="auto">
          <a:xfrm>
            <a:off x="3958983" y="1308561"/>
            <a:ext cx="1542471" cy="1611475"/>
          </a:xfrm>
          <a:custGeom>
            <a:avLst/>
            <a:gdLst>
              <a:gd name="connsiteX0" fmla="*/ 1370950 w 1666147"/>
              <a:gd name="connsiteY0" fmla="*/ 1185937 h 1740683"/>
              <a:gd name="connsiteX1" fmla="*/ 1324843 w 1666147"/>
              <a:gd name="connsiteY1" fmla="*/ 1251718 h 1740683"/>
              <a:gd name="connsiteX2" fmla="*/ 1326037 w 1666147"/>
              <a:gd name="connsiteY2" fmla="*/ 1250578 h 1740683"/>
              <a:gd name="connsiteX3" fmla="*/ 1371481 w 1666147"/>
              <a:gd name="connsiteY3" fmla="*/ 1185937 h 1740683"/>
              <a:gd name="connsiteX4" fmla="*/ 354046 w 1666147"/>
              <a:gd name="connsiteY4" fmla="*/ 581740 h 1740683"/>
              <a:gd name="connsiteX5" fmla="*/ 351850 w 1666147"/>
              <a:gd name="connsiteY5" fmla="*/ 583024 h 1740683"/>
              <a:gd name="connsiteX6" fmla="*/ 350273 w 1666147"/>
              <a:gd name="connsiteY6" fmla="*/ 585366 h 1740683"/>
              <a:gd name="connsiteX7" fmla="*/ 338866 w 1666147"/>
              <a:gd name="connsiteY7" fmla="*/ 612274 h 1740683"/>
              <a:gd name="connsiteX8" fmla="*/ 338866 w 1666147"/>
              <a:gd name="connsiteY8" fmla="*/ 613140 h 1740683"/>
              <a:gd name="connsiteX9" fmla="*/ 350634 w 1666147"/>
              <a:gd name="connsiteY9" fmla="*/ 587114 h 1740683"/>
              <a:gd name="connsiteX10" fmla="*/ 938416 w 1666147"/>
              <a:gd name="connsiteY10" fmla="*/ 111929 h 1740683"/>
              <a:gd name="connsiteX11" fmla="*/ 648823 w 1666147"/>
              <a:gd name="connsiteY11" fmla="*/ 140481 h 1740683"/>
              <a:gd name="connsiteX12" fmla="*/ 648673 w 1666147"/>
              <a:gd name="connsiteY12" fmla="*/ 140542 h 1740683"/>
              <a:gd name="connsiteX13" fmla="*/ 791732 w 1666147"/>
              <a:gd name="connsiteY13" fmla="*/ 112310 h 1740683"/>
              <a:gd name="connsiteX14" fmla="*/ 938839 w 1666147"/>
              <a:gd name="connsiteY14" fmla="*/ 112019 h 1740683"/>
              <a:gd name="connsiteX15" fmla="*/ 952117 w 1666147"/>
              <a:gd name="connsiteY15" fmla="*/ 114645 h 1740683"/>
              <a:gd name="connsiteX16" fmla="*/ 866612 w 1666147"/>
              <a:gd name="connsiteY16" fmla="*/ 1 h 1740683"/>
              <a:gd name="connsiteX17" fmla="*/ 1278873 w 1666147"/>
              <a:gd name="connsiteY17" fmla="*/ 104415 h 1740683"/>
              <a:gd name="connsiteX18" fmla="*/ 1243699 w 1666147"/>
              <a:gd name="connsiteY18" fmla="*/ 168846 h 1740683"/>
              <a:gd name="connsiteX19" fmla="*/ 1226567 w 1666147"/>
              <a:gd name="connsiteY19" fmla="*/ 200228 h 1740683"/>
              <a:gd name="connsiteX20" fmla="*/ 1227502 w 1666147"/>
              <a:gd name="connsiteY20" fmla="*/ 200678 h 1740683"/>
              <a:gd name="connsiteX21" fmla="*/ 1148552 w 1666147"/>
              <a:gd name="connsiteY21" fmla="*/ 349307 h 1740683"/>
              <a:gd name="connsiteX22" fmla="*/ 1141148 w 1666147"/>
              <a:gd name="connsiteY22" fmla="*/ 346213 h 1740683"/>
              <a:gd name="connsiteX23" fmla="*/ 1140025 w 1666147"/>
              <a:gd name="connsiteY23" fmla="*/ 347959 h 1740683"/>
              <a:gd name="connsiteX24" fmla="*/ 1147039 w 1666147"/>
              <a:gd name="connsiteY24" fmla="*/ 350899 h 1740683"/>
              <a:gd name="connsiteX25" fmla="*/ 1085777 w 1666147"/>
              <a:gd name="connsiteY25" fmla="*/ 464632 h 1740683"/>
              <a:gd name="connsiteX26" fmla="*/ 464406 w 1666147"/>
              <a:gd name="connsiteY26" fmla="*/ 657104 h 1740683"/>
              <a:gd name="connsiteX27" fmla="*/ 648192 w 1666147"/>
              <a:gd name="connsiteY27" fmla="*/ 1278262 h 1740683"/>
              <a:gd name="connsiteX28" fmla="*/ 1219531 w 1666147"/>
              <a:gd name="connsiteY28" fmla="*/ 1164033 h 1740683"/>
              <a:gd name="connsiteX29" fmla="*/ 1268100 w 1666147"/>
              <a:gd name="connsiteY29" fmla="*/ 1088077 h 1740683"/>
              <a:gd name="connsiteX30" fmla="*/ 1267704 w 1666147"/>
              <a:gd name="connsiteY30" fmla="*/ 1087863 h 1740683"/>
              <a:gd name="connsiteX31" fmla="*/ 1268104 w 1666147"/>
              <a:gd name="connsiteY31" fmla="*/ 1086587 h 1740683"/>
              <a:gd name="connsiteX32" fmla="*/ 1297597 w 1666147"/>
              <a:gd name="connsiteY32" fmla="*/ 1037334 h 1740683"/>
              <a:gd name="connsiteX33" fmla="*/ 1341461 w 1666147"/>
              <a:gd name="connsiteY33" fmla="*/ 1002395 h 1740683"/>
              <a:gd name="connsiteX34" fmla="*/ 1498226 w 1666147"/>
              <a:gd name="connsiteY34" fmla="*/ 926815 h 1740683"/>
              <a:gd name="connsiteX35" fmla="*/ 1497982 w 1666147"/>
              <a:gd name="connsiteY35" fmla="*/ 926515 h 1740683"/>
              <a:gd name="connsiteX36" fmla="*/ 1630212 w 1666147"/>
              <a:gd name="connsiteY36" fmla="*/ 856662 h 1740683"/>
              <a:gd name="connsiteX37" fmla="*/ 1647842 w 1666147"/>
              <a:gd name="connsiteY37" fmla="*/ 1013832 h 1740683"/>
              <a:gd name="connsiteX38" fmla="*/ 1647384 w 1666147"/>
              <a:gd name="connsiteY38" fmla="*/ 1013722 h 1740683"/>
              <a:gd name="connsiteX39" fmla="*/ 1651065 w 1666147"/>
              <a:gd name="connsiteY39" fmla="*/ 1042612 h 1740683"/>
              <a:gd name="connsiteX40" fmla="*/ 1666078 w 1666147"/>
              <a:gd name="connsiteY40" fmla="*/ 1177212 h 1740683"/>
              <a:gd name="connsiteX41" fmla="*/ 1655650 w 1666147"/>
              <a:gd name="connsiteY41" fmla="*/ 1243854 h 1740683"/>
              <a:gd name="connsiteX42" fmla="*/ 1650531 w 1666147"/>
              <a:gd name="connsiteY42" fmla="*/ 1253358 h 1740683"/>
              <a:gd name="connsiteX43" fmla="*/ 1645308 w 1666147"/>
              <a:gd name="connsiteY43" fmla="*/ 1267275 h 1740683"/>
              <a:gd name="connsiteX44" fmla="*/ 1628900 w 1666147"/>
              <a:gd name="connsiteY44" fmla="*/ 1293505 h 1740683"/>
              <a:gd name="connsiteX45" fmla="*/ 447557 w 1666147"/>
              <a:gd name="connsiteY45" fmla="*/ 1634494 h 1740683"/>
              <a:gd name="connsiteX46" fmla="*/ 106280 w 1666147"/>
              <a:gd name="connsiteY46" fmla="*/ 445404 h 1740683"/>
              <a:gd name="connsiteX47" fmla="*/ 866612 w 1666147"/>
              <a:gd name="connsiteY47" fmla="*/ 1 h 174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66147" h="1740683">
                <a:moveTo>
                  <a:pt x="1370950" y="1185937"/>
                </a:moveTo>
                <a:lnTo>
                  <a:pt x="1324843" y="1251718"/>
                </a:lnTo>
                <a:lnTo>
                  <a:pt x="1326037" y="1250578"/>
                </a:lnTo>
                <a:lnTo>
                  <a:pt x="1371481" y="1185937"/>
                </a:lnTo>
                <a:close/>
                <a:moveTo>
                  <a:pt x="354046" y="581740"/>
                </a:moveTo>
                <a:lnTo>
                  <a:pt x="351850" y="583024"/>
                </a:lnTo>
                <a:lnTo>
                  <a:pt x="350273" y="585366"/>
                </a:lnTo>
                <a:lnTo>
                  <a:pt x="338866" y="612274"/>
                </a:lnTo>
                <a:lnTo>
                  <a:pt x="338866" y="613140"/>
                </a:lnTo>
                <a:lnTo>
                  <a:pt x="350634" y="587114"/>
                </a:lnTo>
                <a:close/>
                <a:moveTo>
                  <a:pt x="938416" y="111929"/>
                </a:moveTo>
                <a:cubicBezTo>
                  <a:pt x="840244" y="102503"/>
                  <a:pt x="741799" y="112612"/>
                  <a:pt x="648823" y="140481"/>
                </a:cubicBezTo>
                <a:lnTo>
                  <a:pt x="648673" y="140542"/>
                </a:lnTo>
                <a:lnTo>
                  <a:pt x="791732" y="112310"/>
                </a:lnTo>
                <a:cubicBezTo>
                  <a:pt x="840356" y="107477"/>
                  <a:pt x="889632" y="107306"/>
                  <a:pt x="938839" y="112019"/>
                </a:cubicBezTo>
                <a:lnTo>
                  <a:pt x="952117" y="114645"/>
                </a:lnTo>
                <a:close/>
                <a:moveTo>
                  <a:pt x="866612" y="1"/>
                </a:moveTo>
                <a:cubicBezTo>
                  <a:pt x="1006097" y="-95"/>
                  <a:pt x="1147612" y="33376"/>
                  <a:pt x="1278873" y="104415"/>
                </a:cubicBezTo>
                <a:cubicBezTo>
                  <a:pt x="1278873" y="104415"/>
                  <a:pt x="1278873" y="104415"/>
                  <a:pt x="1243699" y="168846"/>
                </a:cubicBezTo>
                <a:lnTo>
                  <a:pt x="1226567" y="200228"/>
                </a:lnTo>
                <a:lnTo>
                  <a:pt x="1227502" y="200678"/>
                </a:lnTo>
                <a:cubicBezTo>
                  <a:pt x="1227502" y="200678"/>
                  <a:pt x="1227502" y="200678"/>
                  <a:pt x="1148552" y="349307"/>
                </a:cubicBezTo>
                <a:lnTo>
                  <a:pt x="1141148" y="346213"/>
                </a:lnTo>
                <a:lnTo>
                  <a:pt x="1140025" y="347959"/>
                </a:lnTo>
                <a:lnTo>
                  <a:pt x="1147039" y="350899"/>
                </a:lnTo>
                <a:cubicBezTo>
                  <a:pt x="1147039" y="350899"/>
                  <a:pt x="1147039" y="350899"/>
                  <a:pt x="1085777" y="464632"/>
                </a:cubicBezTo>
                <a:cubicBezTo>
                  <a:pt x="866984" y="350899"/>
                  <a:pt x="586930" y="429637"/>
                  <a:pt x="464406" y="657104"/>
                </a:cubicBezTo>
                <a:cubicBezTo>
                  <a:pt x="341882" y="875821"/>
                  <a:pt x="429399" y="1155780"/>
                  <a:pt x="648192" y="1278262"/>
                </a:cubicBezTo>
                <a:cubicBezTo>
                  <a:pt x="847293" y="1377779"/>
                  <a:pt x="1086597" y="1329934"/>
                  <a:pt x="1219531" y="1164033"/>
                </a:cubicBezTo>
                <a:lnTo>
                  <a:pt x="1268100" y="1088077"/>
                </a:lnTo>
                <a:lnTo>
                  <a:pt x="1267704" y="1087863"/>
                </a:lnTo>
                <a:cubicBezTo>
                  <a:pt x="1267837" y="1087441"/>
                  <a:pt x="1268637" y="1087130"/>
                  <a:pt x="1268104" y="1086587"/>
                </a:cubicBezTo>
                <a:cubicBezTo>
                  <a:pt x="1276869" y="1069097"/>
                  <a:pt x="1285357" y="1051366"/>
                  <a:pt x="1297597" y="1037334"/>
                </a:cubicBezTo>
                <a:cubicBezTo>
                  <a:pt x="1309836" y="1023302"/>
                  <a:pt x="1323931" y="1011120"/>
                  <a:pt x="1341461" y="1002395"/>
                </a:cubicBezTo>
                <a:lnTo>
                  <a:pt x="1498226" y="926815"/>
                </a:lnTo>
                <a:lnTo>
                  <a:pt x="1497982" y="926515"/>
                </a:lnTo>
                <a:cubicBezTo>
                  <a:pt x="1630212" y="856662"/>
                  <a:pt x="1630212" y="856662"/>
                  <a:pt x="1630212" y="856662"/>
                </a:cubicBezTo>
                <a:cubicBezTo>
                  <a:pt x="1647842" y="1013832"/>
                  <a:pt x="1647842" y="1013832"/>
                  <a:pt x="1647842" y="1013832"/>
                </a:cubicBezTo>
                <a:lnTo>
                  <a:pt x="1647384" y="1013722"/>
                </a:lnTo>
                <a:lnTo>
                  <a:pt x="1651065" y="1042612"/>
                </a:lnTo>
                <a:cubicBezTo>
                  <a:pt x="1665530" y="1152636"/>
                  <a:pt x="1664982" y="1128060"/>
                  <a:pt x="1666078" y="1177212"/>
                </a:cubicBezTo>
                <a:cubicBezTo>
                  <a:pt x="1666808" y="1209980"/>
                  <a:pt x="1661685" y="1230013"/>
                  <a:pt x="1655650" y="1243854"/>
                </a:cubicBezTo>
                <a:lnTo>
                  <a:pt x="1650531" y="1253358"/>
                </a:lnTo>
                <a:lnTo>
                  <a:pt x="1645308" y="1267275"/>
                </a:lnTo>
                <a:cubicBezTo>
                  <a:pt x="1642026" y="1276018"/>
                  <a:pt x="1637651" y="1284762"/>
                  <a:pt x="1628900" y="1293505"/>
                </a:cubicBezTo>
                <a:cubicBezTo>
                  <a:pt x="1401382" y="1713184"/>
                  <a:pt x="867590" y="1861820"/>
                  <a:pt x="447557" y="1634494"/>
                </a:cubicBezTo>
                <a:cubicBezTo>
                  <a:pt x="27524" y="1398425"/>
                  <a:pt x="-121238" y="865083"/>
                  <a:pt x="106280" y="445404"/>
                </a:cubicBezTo>
                <a:cubicBezTo>
                  <a:pt x="262699" y="162886"/>
                  <a:pt x="559743" y="213"/>
                  <a:pt x="866612" y="1"/>
                </a:cubicBezTo>
                <a:close/>
              </a:path>
            </a:pathLst>
          </a:custGeom>
          <a:solidFill>
            <a:srgbClr val="E87071"/>
          </a:solidFill>
          <a:ln>
            <a:noFill/>
          </a:ln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zh-CN" altLang="en-US" sz="1867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8" name="饼形 57"/>
          <p:cNvSpPr/>
          <p:nvPr/>
        </p:nvSpPr>
        <p:spPr>
          <a:xfrm>
            <a:off x="6321385" y="3829938"/>
            <a:ext cx="1972791" cy="1972793"/>
          </a:xfrm>
          <a:prstGeom prst="pie">
            <a:avLst>
              <a:gd name="adj1" fmla="val 4143516"/>
              <a:gd name="adj2" fmla="val 15415309"/>
            </a:avLst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6" name="饼形 55"/>
          <p:cNvSpPr/>
          <p:nvPr/>
        </p:nvSpPr>
        <p:spPr>
          <a:xfrm>
            <a:off x="3777351" y="1125957"/>
            <a:ext cx="1972791" cy="1972793"/>
          </a:xfrm>
          <a:prstGeom prst="pie">
            <a:avLst>
              <a:gd name="adj1" fmla="val 16312533"/>
              <a:gd name="adj2" fmla="val 28616"/>
            </a:avLst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55" name="饼形 54"/>
          <p:cNvSpPr/>
          <p:nvPr/>
        </p:nvSpPr>
        <p:spPr>
          <a:xfrm>
            <a:off x="5739742" y="1845184"/>
            <a:ext cx="1972791" cy="1972793"/>
          </a:xfrm>
          <a:prstGeom prst="pie">
            <a:avLst>
              <a:gd name="adj1" fmla="val 18636894"/>
              <a:gd name="adj2" fmla="val 5369951"/>
            </a:avLst>
          </a:prstGeom>
          <a:solidFill>
            <a:schemeClr val="bg1">
              <a:lumMod val="75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9" name="任意多边形 78"/>
          <p:cNvSpPr>
            <a:spLocks/>
          </p:cNvSpPr>
          <p:nvPr/>
        </p:nvSpPr>
        <p:spPr bwMode="auto">
          <a:xfrm>
            <a:off x="6000547" y="2016606"/>
            <a:ext cx="1512659" cy="1610239"/>
          </a:xfrm>
          <a:custGeom>
            <a:avLst/>
            <a:gdLst>
              <a:gd name="connsiteX0" fmla="*/ 752495 w 1633944"/>
              <a:gd name="connsiteY0" fmla="*/ 62 h 1739347"/>
              <a:gd name="connsiteX1" fmla="*/ 1162120 w 1633944"/>
              <a:gd name="connsiteY1" fmla="*/ 98156 h 1739347"/>
              <a:gd name="connsiteX2" fmla="*/ 1537843 w 1633944"/>
              <a:gd name="connsiteY2" fmla="*/ 1267951 h 1739347"/>
              <a:gd name="connsiteX3" fmla="*/ 366986 w 1633944"/>
              <a:gd name="connsiteY3" fmla="*/ 1643334 h 1739347"/>
              <a:gd name="connsiteX4" fmla="*/ 351462 w 1633944"/>
              <a:gd name="connsiteY4" fmla="*/ 1632994 h 1739347"/>
              <a:gd name="connsiteX5" fmla="*/ 349459 w 1633944"/>
              <a:gd name="connsiteY5" fmla="*/ 1635000 h 1739347"/>
              <a:gd name="connsiteX6" fmla="*/ 314593 w 1633944"/>
              <a:gd name="connsiteY6" fmla="*/ 1608808 h 1739347"/>
              <a:gd name="connsiteX7" fmla="*/ 279727 w 1633944"/>
              <a:gd name="connsiteY7" fmla="*/ 1573886 h 1739347"/>
              <a:gd name="connsiteX8" fmla="*/ 224568 w 1633944"/>
              <a:gd name="connsiteY8" fmla="*/ 1459705 h 1739347"/>
              <a:gd name="connsiteX9" fmla="*/ 202721 w 1633944"/>
              <a:gd name="connsiteY9" fmla="*/ 1414481 h 1739347"/>
              <a:gd name="connsiteX10" fmla="*/ 200805 w 1633944"/>
              <a:gd name="connsiteY10" fmla="*/ 1416813 h 1739347"/>
              <a:gd name="connsiteX11" fmla="*/ 122281 w 1633944"/>
              <a:gd name="connsiteY11" fmla="*/ 1276150 h 1739347"/>
              <a:gd name="connsiteX12" fmla="*/ 279328 w 1633944"/>
              <a:gd name="connsiteY12" fmla="*/ 1258567 h 1739347"/>
              <a:gd name="connsiteX13" fmla="*/ 278766 w 1633944"/>
              <a:gd name="connsiteY13" fmla="*/ 1262345 h 1739347"/>
              <a:gd name="connsiteX14" fmla="*/ 279046 w 1633944"/>
              <a:gd name="connsiteY14" fmla="*/ 1262311 h 1739347"/>
              <a:gd name="connsiteX15" fmla="*/ 445341 w 1633944"/>
              <a:gd name="connsiteY15" fmla="*/ 1242122 h 1739347"/>
              <a:gd name="connsiteX16" fmla="*/ 506356 w 1633944"/>
              <a:gd name="connsiteY16" fmla="*/ 1242122 h 1739347"/>
              <a:gd name="connsiteX17" fmla="*/ 524743 w 1633944"/>
              <a:gd name="connsiteY17" fmla="*/ 1253172 h 1739347"/>
              <a:gd name="connsiteX18" fmla="*/ 548251 w 1633944"/>
              <a:gd name="connsiteY18" fmla="*/ 1267299 h 1739347"/>
              <a:gd name="connsiteX19" fmla="*/ 550526 w 1633944"/>
              <a:gd name="connsiteY19" fmla="*/ 1268057 h 1739347"/>
              <a:gd name="connsiteX20" fmla="*/ 551125 w 1633944"/>
              <a:gd name="connsiteY20" fmla="*/ 1268314 h 1739347"/>
              <a:gd name="connsiteX21" fmla="*/ 557566 w 1633944"/>
              <a:gd name="connsiteY21" fmla="*/ 1268314 h 1739347"/>
              <a:gd name="connsiteX22" fmla="*/ 558655 w 1633944"/>
              <a:gd name="connsiteY22" fmla="*/ 1268314 h 1739347"/>
              <a:gd name="connsiteX23" fmla="*/ 555854 w 1633944"/>
              <a:gd name="connsiteY23" fmla="*/ 1270340 h 1739347"/>
              <a:gd name="connsiteX24" fmla="*/ 634922 w 1633944"/>
              <a:gd name="connsiteY24" fmla="*/ 1304230 h 1739347"/>
              <a:gd name="connsiteX25" fmla="*/ 1171196 w 1633944"/>
              <a:gd name="connsiteY25" fmla="*/ 1084682 h 1739347"/>
              <a:gd name="connsiteX26" fmla="*/ 978875 w 1633944"/>
              <a:gd name="connsiteY26" fmla="*/ 464700 h 1739347"/>
              <a:gd name="connsiteX27" fmla="*/ 358205 w 1633944"/>
              <a:gd name="connsiteY27" fmla="*/ 648075 h 1739347"/>
              <a:gd name="connsiteX28" fmla="*/ 244561 w 1633944"/>
              <a:gd name="connsiteY28" fmla="*/ 586950 h 1739347"/>
              <a:gd name="connsiteX29" fmla="*/ 260200 w 1633944"/>
              <a:gd name="connsiteY29" fmla="*/ 564072 h 1739347"/>
              <a:gd name="connsiteX30" fmla="*/ 260178 w 1633944"/>
              <a:gd name="connsiteY30" fmla="*/ 564072 h 1739347"/>
              <a:gd name="connsiteX31" fmla="*/ 244473 w 1633944"/>
              <a:gd name="connsiteY31" fmla="*/ 587046 h 1739347"/>
              <a:gd name="connsiteX32" fmla="*/ 201027 w 1633944"/>
              <a:gd name="connsiteY32" fmla="*/ 564072 h 1739347"/>
              <a:gd name="connsiteX33" fmla="*/ 197589 w 1633944"/>
              <a:gd name="connsiteY33" fmla="*/ 564072 h 1739347"/>
              <a:gd name="connsiteX34" fmla="*/ 197589 w 1633944"/>
              <a:gd name="connsiteY34" fmla="*/ 562254 h 1739347"/>
              <a:gd name="connsiteX35" fmla="*/ 195434 w 1633944"/>
              <a:gd name="connsiteY35" fmla="*/ 561115 h 1739347"/>
              <a:gd name="connsiteX36" fmla="*/ 95906 w 1633944"/>
              <a:gd name="connsiteY36" fmla="*/ 508484 h 1739347"/>
              <a:gd name="connsiteX37" fmla="*/ 95976 w 1633944"/>
              <a:gd name="connsiteY37" fmla="*/ 508381 h 1739347"/>
              <a:gd name="connsiteX38" fmla="*/ 64390 w 1633944"/>
              <a:gd name="connsiteY38" fmla="*/ 491168 h 1739347"/>
              <a:gd name="connsiteX39" fmla="*/ 0 w 1633944"/>
              <a:gd name="connsiteY39" fmla="*/ 456078 h 1739347"/>
              <a:gd name="connsiteX40" fmla="*/ 752495 w 1633944"/>
              <a:gd name="connsiteY40" fmla="*/ 62 h 173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33944" h="1739347">
                <a:moveTo>
                  <a:pt x="752495" y="62"/>
                </a:moveTo>
                <a:cubicBezTo>
                  <a:pt x="890601" y="-1589"/>
                  <a:pt x="1031054" y="29954"/>
                  <a:pt x="1162120" y="98156"/>
                </a:cubicBezTo>
                <a:cubicBezTo>
                  <a:pt x="1590270" y="316401"/>
                  <a:pt x="1756287" y="848920"/>
                  <a:pt x="1537843" y="1267951"/>
                </a:cubicBezTo>
                <a:cubicBezTo>
                  <a:pt x="1319400" y="1695713"/>
                  <a:pt x="786397" y="1861579"/>
                  <a:pt x="366986" y="1643334"/>
                </a:cubicBezTo>
                <a:lnTo>
                  <a:pt x="351462" y="1632994"/>
                </a:lnTo>
                <a:lnTo>
                  <a:pt x="349459" y="1635000"/>
                </a:lnTo>
                <a:cubicBezTo>
                  <a:pt x="349459" y="1635000"/>
                  <a:pt x="349459" y="1635000"/>
                  <a:pt x="314593" y="1608808"/>
                </a:cubicBezTo>
                <a:cubicBezTo>
                  <a:pt x="297160" y="1600078"/>
                  <a:pt x="288444" y="1600078"/>
                  <a:pt x="279727" y="1573886"/>
                </a:cubicBezTo>
                <a:cubicBezTo>
                  <a:pt x="279727" y="1573886"/>
                  <a:pt x="279727" y="1573886"/>
                  <a:pt x="224568" y="1459705"/>
                </a:cubicBezTo>
                <a:lnTo>
                  <a:pt x="202721" y="1414481"/>
                </a:lnTo>
                <a:lnTo>
                  <a:pt x="200805" y="1416813"/>
                </a:lnTo>
                <a:cubicBezTo>
                  <a:pt x="200805" y="1416813"/>
                  <a:pt x="200805" y="1416813"/>
                  <a:pt x="122281" y="1276150"/>
                </a:cubicBezTo>
                <a:cubicBezTo>
                  <a:pt x="122281" y="1276150"/>
                  <a:pt x="122281" y="1276150"/>
                  <a:pt x="279328" y="1258567"/>
                </a:cubicBezTo>
                <a:lnTo>
                  <a:pt x="278766" y="1262345"/>
                </a:lnTo>
                <a:lnTo>
                  <a:pt x="279046" y="1262311"/>
                </a:lnTo>
                <a:cubicBezTo>
                  <a:pt x="319496" y="1257400"/>
                  <a:pt x="373430" y="1250853"/>
                  <a:pt x="445341" y="1242122"/>
                </a:cubicBezTo>
                <a:cubicBezTo>
                  <a:pt x="471490" y="1233391"/>
                  <a:pt x="488923" y="1233391"/>
                  <a:pt x="506356" y="1242122"/>
                </a:cubicBezTo>
                <a:cubicBezTo>
                  <a:pt x="506356" y="1242122"/>
                  <a:pt x="506356" y="1242122"/>
                  <a:pt x="524743" y="1253172"/>
                </a:cubicBezTo>
                <a:lnTo>
                  <a:pt x="548251" y="1267299"/>
                </a:lnTo>
                <a:lnTo>
                  <a:pt x="550526" y="1268057"/>
                </a:lnTo>
                <a:lnTo>
                  <a:pt x="551125" y="1268314"/>
                </a:lnTo>
                <a:lnTo>
                  <a:pt x="557566" y="1268314"/>
                </a:lnTo>
                <a:cubicBezTo>
                  <a:pt x="558655" y="1268314"/>
                  <a:pt x="558655" y="1268314"/>
                  <a:pt x="558655" y="1268314"/>
                </a:cubicBezTo>
                <a:lnTo>
                  <a:pt x="555854" y="1270340"/>
                </a:lnTo>
                <a:lnTo>
                  <a:pt x="634922" y="1304230"/>
                </a:lnTo>
                <a:cubicBezTo>
                  <a:pt x="836547" y="1366430"/>
                  <a:pt x="1064108" y="1275697"/>
                  <a:pt x="1171196" y="1084682"/>
                </a:cubicBezTo>
                <a:cubicBezTo>
                  <a:pt x="1284840" y="857646"/>
                  <a:pt x="1206163" y="586950"/>
                  <a:pt x="978875" y="464700"/>
                </a:cubicBezTo>
                <a:cubicBezTo>
                  <a:pt x="760330" y="342450"/>
                  <a:pt x="480591" y="429772"/>
                  <a:pt x="358205" y="648075"/>
                </a:cubicBezTo>
                <a:cubicBezTo>
                  <a:pt x="244561" y="586950"/>
                  <a:pt x="244561" y="586950"/>
                  <a:pt x="244561" y="586950"/>
                </a:cubicBezTo>
                <a:lnTo>
                  <a:pt x="260200" y="564072"/>
                </a:lnTo>
                <a:lnTo>
                  <a:pt x="260178" y="564072"/>
                </a:lnTo>
                <a:lnTo>
                  <a:pt x="244473" y="587046"/>
                </a:lnTo>
                <a:lnTo>
                  <a:pt x="201027" y="564072"/>
                </a:lnTo>
                <a:lnTo>
                  <a:pt x="197589" y="564072"/>
                </a:lnTo>
                <a:lnTo>
                  <a:pt x="197589" y="562254"/>
                </a:lnTo>
                <a:lnTo>
                  <a:pt x="195434" y="561115"/>
                </a:lnTo>
                <a:cubicBezTo>
                  <a:pt x="95906" y="508484"/>
                  <a:pt x="95906" y="508484"/>
                  <a:pt x="95906" y="508484"/>
                </a:cubicBezTo>
                <a:lnTo>
                  <a:pt x="95976" y="508381"/>
                </a:lnTo>
                <a:lnTo>
                  <a:pt x="64390" y="491168"/>
                </a:lnTo>
                <a:cubicBezTo>
                  <a:pt x="0" y="456078"/>
                  <a:pt x="0" y="456078"/>
                  <a:pt x="0" y="456078"/>
                </a:cubicBezTo>
                <a:cubicBezTo>
                  <a:pt x="156188" y="167994"/>
                  <a:pt x="448663" y="3696"/>
                  <a:pt x="752495" y="62"/>
                </a:cubicBezTo>
                <a:close/>
              </a:path>
            </a:pathLst>
          </a:custGeom>
          <a:solidFill>
            <a:srgbClr val="FFB850"/>
          </a:solidFill>
          <a:ln>
            <a:noFill/>
          </a:ln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6" name="任意多边形 45"/>
          <p:cNvSpPr/>
          <p:nvPr/>
        </p:nvSpPr>
        <p:spPr>
          <a:xfrm>
            <a:off x="3832648" y="1181610"/>
            <a:ext cx="1865955" cy="1865956"/>
          </a:xfrm>
          <a:custGeom>
            <a:avLst/>
            <a:gdLst>
              <a:gd name="connsiteX0" fmla="*/ 1160855 w 2316512"/>
              <a:gd name="connsiteY0" fmla="*/ 52679 h 2316512"/>
              <a:gd name="connsiteX1" fmla="*/ 55278 w 2316512"/>
              <a:gd name="connsiteY1" fmla="*/ 1158256 h 2316512"/>
              <a:gd name="connsiteX2" fmla="*/ 1160855 w 2316512"/>
              <a:gd name="connsiteY2" fmla="*/ 2263833 h 2316512"/>
              <a:gd name="connsiteX3" fmla="*/ 2266432 w 2316512"/>
              <a:gd name="connsiteY3" fmla="*/ 1158256 h 2316512"/>
              <a:gd name="connsiteX4" fmla="*/ 1160855 w 2316512"/>
              <a:gd name="connsiteY4" fmla="*/ 52679 h 2316512"/>
              <a:gd name="connsiteX5" fmla="*/ 1158256 w 2316512"/>
              <a:gd name="connsiteY5" fmla="*/ 0 h 2316512"/>
              <a:gd name="connsiteX6" fmla="*/ 2316512 w 2316512"/>
              <a:gd name="connsiteY6" fmla="*/ 1158256 h 2316512"/>
              <a:gd name="connsiteX7" fmla="*/ 1158256 w 2316512"/>
              <a:gd name="connsiteY7" fmla="*/ 2316512 h 2316512"/>
              <a:gd name="connsiteX8" fmla="*/ 0 w 2316512"/>
              <a:gd name="connsiteY8" fmla="*/ 1158256 h 2316512"/>
              <a:gd name="connsiteX9" fmla="*/ 1158256 w 2316512"/>
              <a:gd name="connsiteY9" fmla="*/ 0 h 231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6512" h="2316512">
                <a:moveTo>
                  <a:pt x="1160855" y="52679"/>
                </a:moveTo>
                <a:cubicBezTo>
                  <a:pt x="550262" y="52679"/>
                  <a:pt x="55278" y="547663"/>
                  <a:pt x="55278" y="1158256"/>
                </a:cubicBezTo>
                <a:cubicBezTo>
                  <a:pt x="55278" y="1768849"/>
                  <a:pt x="550262" y="2263833"/>
                  <a:pt x="1160855" y="2263833"/>
                </a:cubicBezTo>
                <a:cubicBezTo>
                  <a:pt x="1771448" y="2263833"/>
                  <a:pt x="2266432" y="1768849"/>
                  <a:pt x="2266432" y="1158256"/>
                </a:cubicBezTo>
                <a:cubicBezTo>
                  <a:pt x="2266432" y="547663"/>
                  <a:pt x="1771448" y="52679"/>
                  <a:pt x="1160855" y="52679"/>
                </a:cubicBezTo>
                <a:close/>
                <a:moveTo>
                  <a:pt x="1158256" y="0"/>
                </a:moveTo>
                <a:cubicBezTo>
                  <a:pt x="1797943" y="0"/>
                  <a:pt x="2316512" y="518569"/>
                  <a:pt x="2316512" y="1158256"/>
                </a:cubicBezTo>
                <a:cubicBezTo>
                  <a:pt x="2316512" y="1797943"/>
                  <a:pt x="1797943" y="2316512"/>
                  <a:pt x="1158256" y="2316512"/>
                </a:cubicBezTo>
                <a:cubicBezTo>
                  <a:pt x="518569" y="2316512"/>
                  <a:pt x="0" y="1797943"/>
                  <a:pt x="0" y="1158256"/>
                </a:cubicBezTo>
                <a:cubicBezTo>
                  <a:pt x="0" y="518569"/>
                  <a:pt x="518569" y="0"/>
                  <a:pt x="11582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8" name="任意多边形 77"/>
          <p:cNvSpPr>
            <a:spLocks/>
          </p:cNvSpPr>
          <p:nvPr/>
        </p:nvSpPr>
        <p:spPr bwMode="auto">
          <a:xfrm>
            <a:off x="4524033" y="3283181"/>
            <a:ext cx="1542471" cy="1611475"/>
          </a:xfrm>
          <a:custGeom>
            <a:avLst/>
            <a:gdLst>
              <a:gd name="connsiteX0" fmla="*/ 1370950 w 1666147"/>
              <a:gd name="connsiteY0" fmla="*/ 1185937 h 1740683"/>
              <a:gd name="connsiteX1" fmla="*/ 1324843 w 1666147"/>
              <a:gd name="connsiteY1" fmla="*/ 1251718 h 1740683"/>
              <a:gd name="connsiteX2" fmla="*/ 1326037 w 1666147"/>
              <a:gd name="connsiteY2" fmla="*/ 1250578 h 1740683"/>
              <a:gd name="connsiteX3" fmla="*/ 1371481 w 1666147"/>
              <a:gd name="connsiteY3" fmla="*/ 1185937 h 1740683"/>
              <a:gd name="connsiteX4" fmla="*/ 354046 w 1666147"/>
              <a:gd name="connsiteY4" fmla="*/ 581740 h 1740683"/>
              <a:gd name="connsiteX5" fmla="*/ 351850 w 1666147"/>
              <a:gd name="connsiteY5" fmla="*/ 583024 h 1740683"/>
              <a:gd name="connsiteX6" fmla="*/ 350273 w 1666147"/>
              <a:gd name="connsiteY6" fmla="*/ 585366 h 1740683"/>
              <a:gd name="connsiteX7" fmla="*/ 338866 w 1666147"/>
              <a:gd name="connsiteY7" fmla="*/ 612274 h 1740683"/>
              <a:gd name="connsiteX8" fmla="*/ 338866 w 1666147"/>
              <a:gd name="connsiteY8" fmla="*/ 613140 h 1740683"/>
              <a:gd name="connsiteX9" fmla="*/ 350634 w 1666147"/>
              <a:gd name="connsiteY9" fmla="*/ 587114 h 1740683"/>
              <a:gd name="connsiteX10" fmla="*/ 938416 w 1666147"/>
              <a:gd name="connsiteY10" fmla="*/ 111929 h 1740683"/>
              <a:gd name="connsiteX11" fmla="*/ 648823 w 1666147"/>
              <a:gd name="connsiteY11" fmla="*/ 140481 h 1740683"/>
              <a:gd name="connsiteX12" fmla="*/ 648673 w 1666147"/>
              <a:gd name="connsiteY12" fmla="*/ 140542 h 1740683"/>
              <a:gd name="connsiteX13" fmla="*/ 791732 w 1666147"/>
              <a:gd name="connsiteY13" fmla="*/ 112310 h 1740683"/>
              <a:gd name="connsiteX14" fmla="*/ 938839 w 1666147"/>
              <a:gd name="connsiteY14" fmla="*/ 112019 h 1740683"/>
              <a:gd name="connsiteX15" fmla="*/ 952117 w 1666147"/>
              <a:gd name="connsiteY15" fmla="*/ 114645 h 1740683"/>
              <a:gd name="connsiteX16" fmla="*/ 866612 w 1666147"/>
              <a:gd name="connsiteY16" fmla="*/ 1 h 1740683"/>
              <a:gd name="connsiteX17" fmla="*/ 1278873 w 1666147"/>
              <a:gd name="connsiteY17" fmla="*/ 104415 h 1740683"/>
              <a:gd name="connsiteX18" fmla="*/ 1243699 w 1666147"/>
              <a:gd name="connsiteY18" fmla="*/ 168846 h 1740683"/>
              <a:gd name="connsiteX19" fmla="*/ 1226567 w 1666147"/>
              <a:gd name="connsiteY19" fmla="*/ 200228 h 1740683"/>
              <a:gd name="connsiteX20" fmla="*/ 1227502 w 1666147"/>
              <a:gd name="connsiteY20" fmla="*/ 200678 h 1740683"/>
              <a:gd name="connsiteX21" fmla="*/ 1148552 w 1666147"/>
              <a:gd name="connsiteY21" fmla="*/ 349307 h 1740683"/>
              <a:gd name="connsiteX22" fmla="*/ 1141148 w 1666147"/>
              <a:gd name="connsiteY22" fmla="*/ 346213 h 1740683"/>
              <a:gd name="connsiteX23" fmla="*/ 1140025 w 1666147"/>
              <a:gd name="connsiteY23" fmla="*/ 347959 h 1740683"/>
              <a:gd name="connsiteX24" fmla="*/ 1147039 w 1666147"/>
              <a:gd name="connsiteY24" fmla="*/ 350899 h 1740683"/>
              <a:gd name="connsiteX25" fmla="*/ 1085777 w 1666147"/>
              <a:gd name="connsiteY25" fmla="*/ 464632 h 1740683"/>
              <a:gd name="connsiteX26" fmla="*/ 464406 w 1666147"/>
              <a:gd name="connsiteY26" fmla="*/ 657104 h 1740683"/>
              <a:gd name="connsiteX27" fmla="*/ 648192 w 1666147"/>
              <a:gd name="connsiteY27" fmla="*/ 1278262 h 1740683"/>
              <a:gd name="connsiteX28" fmla="*/ 1219531 w 1666147"/>
              <a:gd name="connsiteY28" fmla="*/ 1164033 h 1740683"/>
              <a:gd name="connsiteX29" fmla="*/ 1268100 w 1666147"/>
              <a:gd name="connsiteY29" fmla="*/ 1088077 h 1740683"/>
              <a:gd name="connsiteX30" fmla="*/ 1267704 w 1666147"/>
              <a:gd name="connsiteY30" fmla="*/ 1087863 h 1740683"/>
              <a:gd name="connsiteX31" fmla="*/ 1268104 w 1666147"/>
              <a:gd name="connsiteY31" fmla="*/ 1086587 h 1740683"/>
              <a:gd name="connsiteX32" fmla="*/ 1297597 w 1666147"/>
              <a:gd name="connsiteY32" fmla="*/ 1037334 h 1740683"/>
              <a:gd name="connsiteX33" fmla="*/ 1341461 w 1666147"/>
              <a:gd name="connsiteY33" fmla="*/ 1002395 h 1740683"/>
              <a:gd name="connsiteX34" fmla="*/ 1498226 w 1666147"/>
              <a:gd name="connsiteY34" fmla="*/ 926815 h 1740683"/>
              <a:gd name="connsiteX35" fmla="*/ 1497982 w 1666147"/>
              <a:gd name="connsiteY35" fmla="*/ 926515 h 1740683"/>
              <a:gd name="connsiteX36" fmla="*/ 1630212 w 1666147"/>
              <a:gd name="connsiteY36" fmla="*/ 856662 h 1740683"/>
              <a:gd name="connsiteX37" fmla="*/ 1647842 w 1666147"/>
              <a:gd name="connsiteY37" fmla="*/ 1013832 h 1740683"/>
              <a:gd name="connsiteX38" fmla="*/ 1647384 w 1666147"/>
              <a:gd name="connsiteY38" fmla="*/ 1013722 h 1740683"/>
              <a:gd name="connsiteX39" fmla="*/ 1651065 w 1666147"/>
              <a:gd name="connsiteY39" fmla="*/ 1042612 h 1740683"/>
              <a:gd name="connsiteX40" fmla="*/ 1666078 w 1666147"/>
              <a:gd name="connsiteY40" fmla="*/ 1177212 h 1740683"/>
              <a:gd name="connsiteX41" fmla="*/ 1655650 w 1666147"/>
              <a:gd name="connsiteY41" fmla="*/ 1243854 h 1740683"/>
              <a:gd name="connsiteX42" fmla="*/ 1650531 w 1666147"/>
              <a:gd name="connsiteY42" fmla="*/ 1253358 h 1740683"/>
              <a:gd name="connsiteX43" fmla="*/ 1645308 w 1666147"/>
              <a:gd name="connsiteY43" fmla="*/ 1267275 h 1740683"/>
              <a:gd name="connsiteX44" fmla="*/ 1628900 w 1666147"/>
              <a:gd name="connsiteY44" fmla="*/ 1293505 h 1740683"/>
              <a:gd name="connsiteX45" fmla="*/ 447557 w 1666147"/>
              <a:gd name="connsiteY45" fmla="*/ 1634494 h 1740683"/>
              <a:gd name="connsiteX46" fmla="*/ 106280 w 1666147"/>
              <a:gd name="connsiteY46" fmla="*/ 445404 h 1740683"/>
              <a:gd name="connsiteX47" fmla="*/ 866612 w 1666147"/>
              <a:gd name="connsiteY47" fmla="*/ 1 h 174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66147" h="1740683">
                <a:moveTo>
                  <a:pt x="1370950" y="1185937"/>
                </a:moveTo>
                <a:lnTo>
                  <a:pt x="1324843" y="1251718"/>
                </a:lnTo>
                <a:lnTo>
                  <a:pt x="1326037" y="1250578"/>
                </a:lnTo>
                <a:lnTo>
                  <a:pt x="1371481" y="1185937"/>
                </a:lnTo>
                <a:close/>
                <a:moveTo>
                  <a:pt x="354046" y="581740"/>
                </a:moveTo>
                <a:lnTo>
                  <a:pt x="351850" y="583024"/>
                </a:lnTo>
                <a:lnTo>
                  <a:pt x="350273" y="585366"/>
                </a:lnTo>
                <a:lnTo>
                  <a:pt x="338866" y="612274"/>
                </a:lnTo>
                <a:lnTo>
                  <a:pt x="338866" y="613140"/>
                </a:lnTo>
                <a:lnTo>
                  <a:pt x="350634" y="587114"/>
                </a:lnTo>
                <a:close/>
                <a:moveTo>
                  <a:pt x="938416" y="111929"/>
                </a:moveTo>
                <a:cubicBezTo>
                  <a:pt x="840244" y="102503"/>
                  <a:pt x="741799" y="112612"/>
                  <a:pt x="648823" y="140481"/>
                </a:cubicBezTo>
                <a:lnTo>
                  <a:pt x="648673" y="140542"/>
                </a:lnTo>
                <a:lnTo>
                  <a:pt x="791732" y="112310"/>
                </a:lnTo>
                <a:cubicBezTo>
                  <a:pt x="840356" y="107477"/>
                  <a:pt x="889632" y="107306"/>
                  <a:pt x="938839" y="112019"/>
                </a:cubicBezTo>
                <a:lnTo>
                  <a:pt x="952117" y="114645"/>
                </a:lnTo>
                <a:close/>
                <a:moveTo>
                  <a:pt x="866612" y="1"/>
                </a:moveTo>
                <a:cubicBezTo>
                  <a:pt x="1006097" y="-95"/>
                  <a:pt x="1147612" y="33376"/>
                  <a:pt x="1278873" y="104415"/>
                </a:cubicBezTo>
                <a:cubicBezTo>
                  <a:pt x="1278873" y="104415"/>
                  <a:pt x="1278873" y="104415"/>
                  <a:pt x="1243699" y="168846"/>
                </a:cubicBezTo>
                <a:lnTo>
                  <a:pt x="1226567" y="200228"/>
                </a:lnTo>
                <a:lnTo>
                  <a:pt x="1227502" y="200678"/>
                </a:lnTo>
                <a:cubicBezTo>
                  <a:pt x="1227502" y="200678"/>
                  <a:pt x="1227502" y="200678"/>
                  <a:pt x="1148552" y="349307"/>
                </a:cubicBezTo>
                <a:lnTo>
                  <a:pt x="1141148" y="346213"/>
                </a:lnTo>
                <a:lnTo>
                  <a:pt x="1140025" y="347959"/>
                </a:lnTo>
                <a:lnTo>
                  <a:pt x="1147039" y="350899"/>
                </a:lnTo>
                <a:cubicBezTo>
                  <a:pt x="1147039" y="350899"/>
                  <a:pt x="1147039" y="350899"/>
                  <a:pt x="1085777" y="464632"/>
                </a:cubicBezTo>
                <a:cubicBezTo>
                  <a:pt x="866984" y="350899"/>
                  <a:pt x="586930" y="429637"/>
                  <a:pt x="464406" y="657104"/>
                </a:cubicBezTo>
                <a:cubicBezTo>
                  <a:pt x="341882" y="875821"/>
                  <a:pt x="429399" y="1155780"/>
                  <a:pt x="648192" y="1278262"/>
                </a:cubicBezTo>
                <a:cubicBezTo>
                  <a:pt x="847293" y="1377779"/>
                  <a:pt x="1086597" y="1329934"/>
                  <a:pt x="1219531" y="1164033"/>
                </a:cubicBezTo>
                <a:lnTo>
                  <a:pt x="1268100" y="1088077"/>
                </a:lnTo>
                <a:lnTo>
                  <a:pt x="1267704" y="1087863"/>
                </a:lnTo>
                <a:cubicBezTo>
                  <a:pt x="1267837" y="1087441"/>
                  <a:pt x="1268637" y="1087130"/>
                  <a:pt x="1268104" y="1086587"/>
                </a:cubicBezTo>
                <a:cubicBezTo>
                  <a:pt x="1276869" y="1069097"/>
                  <a:pt x="1285357" y="1051366"/>
                  <a:pt x="1297597" y="1037334"/>
                </a:cubicBezTo>
                <a:cubicBezTo>
                  <a:pt x="1309836" y="1023302"/>
                  <a:pt x="1323931" y="1011120"/>
                  <a:pt x="1341461" y="1002395"/>
                </a:cubicBezTo>
                <a:lnTo>
                  <a:pt x="1498226" y="926815"/>
                </a:lnTo>
                <a:lnTo>
                  <a:pt x="1497982" y="926515"/>
                </a:lnTo>
                <a:cubicBezTo>
                  <a:pt x="1630212" y="856662"/>
                  <a:pt x="1630212" y="856662"/>
                  <a:pt x="1630212" y="856662"/>
                </a:cubicBezTo>
                <a:cubicBezTo>
                  <a:pt x="1647842" y="1013832"/>
                  <a:pt x="1647842" y="1013832"/>
                  <a:pt x="1647842" y="1013832"/>
                </a:cubicBezTo>
                <a:lnTo>
                  <a:pt x="1647384" y="1013722"/>
                </a:lnTo>
                <a:lnTo>
                  <a:pt x="1651065" y="1042612"/>
                </a:lnTo>
                <a:cubicBezTo>
                  <a:pt x="1665530" y="1152636"/>
                  <a:pt x="1664982" y="1128060"/>
                  <a:pt x="1666078" y="1177212"/>
                </a:cubicBezTo>
                <a:cubicBezTo>
                  <a:pt x="1666808" y="1209980"/>
                  <a:pt x="1661685" y="1230013"/>
                  <a:pt x="1655650" y="1243854"/>
                </a:cubicBezTo>
                <a:lnTo>
                  <a:pt x="1650531" y="1253358"/>
                </a:lnTo>
                <a:lnTo>
                  <a:pt x="1645308" y="1267275"/>
                </a:lnTo>
                <a:cubicBezTo>
                  <a:pt x="1642026" y="1276018"/>
                  <a:pt x="1637651" y="1284762"/>
                  <a:pt x="1628900" y="1293505"/>
                </a:cubicBezTo>
                <a:cubicBezTo>
                  <a:pt x="1401382" y="1713184"/>
                  <a:pt x="867590" y="1861820"/>
                  <a:pt x="447557" y="1634494"/>
                </a:cubicBezTo>
                <a:cubicBezTo>
                  <a:pt x="27524" y="1398425"/>
                  <a:pt x="-121238" y="865083"/>
                  <a:pt x="106280" y="445404"/>
                </a:cubicBezTo>
                <a:cubicBezTo>
                  <a:pt x="262699" y="162886"/>
                  <a:pt x="559743" y="213"/>
                  <a:pt x="866612" y="1"/>
                </a:cubicBezTo>
                <a:close/>
              </a:path>
            </a:pathLst>
          </a:custGeom>
          <a:solidFill>
            <a:srgbClr val="01ACBE"/>
          </a:solidFill>
          <a:ln>
            <a:noFill/>
          </a:ln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zh-CN" altLang="en-US" sz="1867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9" name="任意多边形 48"/>
          <p:cNvSpPr/>
          <p:nvPr/>
        </p:nvSpPr>
        <p:spPr>
          <a:xfrm>
            <a:off x="6374801" y="3883357"/>
            <a:ext cx="1865955" cy="1865956"/>
          </a:xfrm>
          <a:custGeom>
            <a:avLst/>
            <a:gdLst>
              <a:gd name="connsiteX0" fmla="*/ 1160855 w 2316512"/>
              <a:gd name="connsiteY0" fmla="*/ 52679 h 2316512"/>
              <a:gd name="connsiteX1" fmla="*/ 55278 w 2316512"/>
              <a:gd name="connsiteY1" fmla="*/ 1158256 h 2316512"/>
              <a:gd name="connsiteX2" fmla="*/ 1160855 w 2316512"/>
              <a:gd name="connsiteY2" fmla="*/ 2263833 h 2316512"/>
              <a:gd name="connsiteX3" fmla="*/ 2266432 w 2316512"/>
              <a:gd name="connsiteY3" fmla="*/ 1158256 h 2316512"/>
              <a:gd name="connsiteX4" fmla="*/ 1160855 w 2316512"/>
              <a:gd name="connsiteY4" fmla="*/ 52679 h 2316512"/>
              <a:gd name="connsiteX5" fmla="*/ 1158256 w 2316512"/>
              <a:gd name="connsiteY5" fmla="*/ 0 h 2316512"/>
              <a:gd name="connsiteX6" fmla="*/ 2316512 w 2316512"/>
              <a:gd name="connsiteY6" fmla="*/ 1158256 h 2316512"/>
              <a:gd name="connsiteX7" fmla="*/ 1158256 w 2316512"/>
              <a:gd name="connsiteY7" fmla="*/ 2316512 h 2316512"/>
              <a:gd name="connsiteX8" fmla="*/ 0 w 2316512"/>
              <a:gd name="connsiteY8" fmla="*/ 1158256 h 2316512"/>
              <a:gd name="connsiteX9" fmla="*/ 1158256 w 2316512"/>
              <a:gd name="connsiteY9" fmla="*/ 0 h 231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6512" h="2316512">
                <a:moveTo>
                  <a:pt x="1160855" y="52679"/>
                </a:moveTo>
                <a:cubicBezTo>
                  <a:pt x="550262" y="52679"/>
                  <a:pt x="55278" y="547663"/>
                  <a:pt x="55278" y="1158256"/>
                </a:cubicBezTo>
                <a:cubicBezTo>
                  <a:pt x="55278" y="1768849"/>
                  <a:pt x="550262" y="2263833"/>
                  <a:pt x="1160855" y="2263833"/>
                </a:cubicBezTo>
                <a:cubicBezTo>
                  <a:pt x="1771448" y="2263833"/>
                  <a:pt x="2266432" y="1768849"/>
                  <a:pt x="2266432" y="1158256"/>
                </a:cubicBezTo>
                <a:cubicBezTo>
                  <a:pt x="2266432" y="547663"/>
                  <a:pt x="1771448" y="52679"/>
                  <a:pt x="1160855" y="52679"/>
                </a:cubicBezTo>
                <a:close/>
                <a:moveTo>
                  <a:pt x="1158256" y="0"/>
                </a:moveTo>
                <a:cubicBezTo>
                  <a:pt x="1797943" y="0"/>
                  <a:pt x="2316512" y="518569"/>
                  <a:pt x="2316512" y="1158256"/>
                </a:cubicBezTo>
                <a:cubicBezTo>
                  <a:pt x="2316512" y="1797943"/>
                  <a:pt x="1797943" y="2316512"/>
                  <a:pt x="1158256" y="2316512"/>
                </a:cubicBezTo>
                <a:cubicBezTo>
                  <a:pt x="518569" y="2316512"/>
                  <a:pt x="0" y="1797943"/>
                  <a:pt x="0" y="1158256"/>
                </a:cubicBezTo>
                <a:cubicBezTo>
                  <a:pt x="0" y="518569"/>
                  <a:pt x="518569" y="0"/>
                  <a:pt x="11582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88" name="组合 87"/>
          <p:cNvGrpSpPr/>
          <p:nvPr/>
        </p:nvGrpSpPr>
        <p:grpSpPr>
          <a:xfrm flipH="1">
            <a:off x="2730909" y="3568514"/>
            <a:ext cx="2570051" cy="516439"/>
            <a:chOff x="4754880" y="1225233"/>
            <a:chExt cx="2776118" cy="557847"/>
          </a:xfrm>
        </p:grpSpPr>
        <p:sp>
          <p:nvSpPr>
            <p:cNvPr id="89" name="任意多边形 88"/>
            <p:cNvSpPr/>
            <p:nvPr/>
          </p:nvSpPr>
          <p:spPr>
            <a:xfrm>
              <a:off x="4754880" y="1280160"/>
              <a:ext cx="2682240" cy="502920"/>
            </a:xfrm>
            <a:custGeom>
              <a:avLst/>
              <a:gdLst>
                <a:gd name="connsiteX0" fmla="*/ 0 w 2682240"/>
                <a:gd name="connsiteY0" fmla="*/ 502920 h 502920"/>
                <a:gd name="connsiteX1" fmla="*/ 914400 w 2682240"/>
                <a:gd name="connsiteY1" fmla="*/ 0 h 502920"/>
                <a:gd name="connsiteX2" fmla="*/ 2682240 w 2682240"/>
                <a:gd name="connsiteY2" fmla="*/ 0 h 50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2240" h="502920">
                  <a:moveTo>
                    <a:pt x="0" y="502920"/>
                  </a:moveTo>
                  <a:lnTo>
                    <a:pt x="914400" y="0"/>
                  </a:lnTo>
                  <a:lnTo>
                    <a:pt x="2682240" y="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0" name="椭圆 89"/>
            <p:cNvSpPr/>
            <p:nvPr/>
          </p:nvSpPr>
          <p:spPr>
            <a:xfrm>
              <a:off x="7434994" y="1225233"/>
              <a:ext cx="96004" cy="96004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846175" y="1191958"/>
            <a:ext cx="1654683" cy="1837407"/>
            <a:chOff x="2583785" y="800523"/>
            <a:chExt cx="5310685" cy="5897140"/>
          </a:xfrm>
          <a:effectLst/>
        </p:grpSpPr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2583785" y="800523"/>
              <a:ext cx="5278106" cy="5897140"/>
            </a:xfrm>
            <a:custGeom>
              <a:avLst/>
              <a:gdLst>
                <a:gd name="T0" fmla="*/ 190 w 203"/>
                <a:gd name="T1" fmla="*/ 155 h 227"/>
                <a:gd name="T2" fmla="*/ 72 w 203"/>
                <a:gd name="T3" fmla="*/ 190 h 227"/>
                <a:gd name="T4" fmla="*/ 37 w 203"/>
                <a:gd name="T5" fmla="*/ 72 h 227"/>
                <a:gd name="T6" fmla="*/ 154 w 203"/>
                <a:gd name="T7" fmla="*/ 37 h 227"/>
                <a:gd name="T8" fmla="*/ 160 w 203"/>
                <a:gd name="T9" fmla="*/ 26 h 227"/>
                <a:gd name="T10" fmla="*/ 26 w 203"/>
                <a:gd name="T11" fmla="*/ 65 h 227"/>
                <a:gd name="T12" fmla="*/ 65 w 203"/>
                <a:gd name="T13" fmla="*/ 201 h 227"/>
                <a:gd name="T14" fmla="*/ 200 w 203"/>
                <a:gd name="T15" fmla="*/ 162 h 227"/>
                <a:gd name="T16" fmla="*/ 203 w 203"/>
                <a:gd name="T17" fmla="*/ 156 h 227"/>
                <a:gd name="T18" fmla="*/ 194 w 203"/>
                <a:gd name="T19" fmla="*/ 146 h 227"/>
                <a:gd name="T20" fmla="*/ 190 w 203"/>
                <a:gd name="T21" fmla="*/ 15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227">
                  <a:moveTo>
                    <a:pt x="190" y="155"/>
                  </a:moveTo>
                  <a:cubicBezTo>
                    <a:pt x="167" y="197"/>
                    <a:pt x="114" y="213"/>
                    <a:pt x="72" y="190"/>
                  </a:cubicBezTo>
                  <a:cubicBezTo>
                    <a:pt x="30" y="167"/>
                    <a:pt x="14" y="114"/>
                    <a:pt x="37" y="72"/>
                  </a:cubicBezTo>
                  <a:cubicBezTo>
                    <a:pt x="59" y="30"/>
                    <a:pt x="112" y="14"/>
                    <a:pt x="154" y="37"/>
                  </a:cubicBezTo>
                  <a:cubicBezTo>
                    <a:pt x="160" y="26"/>
                    <a:pt x="160" y="26"/>
                    <a:pt x="160" y="26"/>
                  </a:cubicBezTo>
                  <a:cubicBezTo>
                    <a:pt x="112" y="0"/>
                    <a:pt x="52" y="18"/>
                    <a:pt x="26" y="65"/>
                  </a:cubicBezTo>
                  <a:cubicBezTo>
                    <a:pt x="0" y="113"/>
                    <a:pt x="17" y="174"/>
                    <a:pt x="65" y="201"/>
                  </a:cubicBezTo>
                  <a:cubicBezTo>
                    <a:pt x="113" y="227"/>
                    <a:pt x="174" y="210"/>
                    <a:pt x="200" y="162"/>
                  </a:cubicBezTo>
                  <a:cubicBezTo>
                    <a:pt x="202" y="160"/>
                    <a:pt x="202" y="158"/>
                    <a:pt x="203" y="15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3" y="149"/>
                    <a:pt x="192" y="152"/>
                    <a:pt x="190" y="155"/>
                  </a:cubicBezTo>
                  <a:close/>
                </a:path>
              </a:pathLst>
            </a:custGeom>
            <a:solidFill>
              <a:srgbClr val="E1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" name="Freeform 7"/>
            <p:cNvSpPr>
              <a:spLocks/>
            </p:cNvSpPr>
            <p:nvPr/>
          </p:nvSpPr>
          <p:spPr bwMode="auto">
            <a:xfrm>
              <a:off x="3517772" y="1740429"/>
              <a:ext cx="3692501" cy="4029169"/>
            </a:xfrm>
            <a:custGeom>
              <a:avLst/>
              <a:gdLst>
                <a:gd name="T0" fmla="*/ 123 w 142"/>
                <a:gd name="T1" fmla="*/ 102 h 155"/>
                <a:gd name="T2" fmla="*/ 52 w 142"/>
                <a:gd name="T3" fmla="*/ 124 h 155"/>
                <a:gd name="T4" fmla="*/ 31 w 142"/>
                <a:gd name="T5" fmla="*/ 53 h 155"/>
                <a:gd name="T6" fmla="*/ 102 w 142"/>
                <a:gd name="T7" fmla="*/ 31 h 155"/>
                <a:gd name="T8" fmla="*/ 109 w 142"/>
                <a:gd name="T9" fmla="*/ 18 h 155"/>
                <a:gd name="T10" fmla="*/ 18 w 142"/>
                <a:gd name="T11" fmla="*/ 45 h 155"/>
                <a:gd name="T12" fmla="*/ 45 w 142"/>
                <a:gd name="T13" fmla="*/ 137 h 155"/>
                <a:gd name="T14" fmla="*/ 137 w 142"/>
                <a:gd name="T15" fmla="*/ 110 h 155"/>
                <a:gd name="T16" fmla="*/ 142 w 142"/>
                <a:gd name="T17" fmla="*/ 99 h 155"/>
                <a:gd name="T18" fmla="*/ 125 w 142"/>
                <a:gd name="T19" fmla="*/ 99 h 155"/>
                <a:gd name="T20" fmla="*/ 123 w 142"/>
                <a:gd name="T21" fmla="*/ 10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55">
                  <a:moveTo>
                    <a:pt x="123" y="102"/>
                  </a:moveTo>
                  <a:cubicBezTo>
                    <a:pt x="110" y="128"/>
                    <a:pt x="78" y="137"/>
                    <a:pt x="52" y="124"/>
                  </a:cubicBezTo>
                  <a:cubicBezTo>
                    <a:pt x="27" y="110"/>
                    <a:pt x="17" y="78"/>
                    <a:pt x="31" y="53"/>
                  </a:cubicBezTo>
                  <a:cubicBezTo>
                    <a:pt x="45" y="27"/>
                    <a:pt x="77" y="18"/>
                    <a:pt x="102" y="31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76" y="0"/>
                    <a:pt x="35" y="13"/>
                    <a:pt x="18" y="45"/>
                  </a:cubicBezTo>
                  <a:cubicBezTo>
                    <a:pt x="0" y="78"/>
                    <a:pt x="12" y="119"/>
                    <a:pt x="45" y="137"/>
                  </a:cubicBezTo>
                  <a:cubicBezTo>
                    <a:pt x="78" y="155"/>
                    <a:pt x="119" y="142"/>
                    <a:pt x="137" y="110"/>
                  </a:cubicBezTo>
                  <a:cubicBezTo>
                    <a:pt x="139" y="106"/>
                    <a:pt x="140" y="102"/>
                    <a:pt x="142" y="99"/>
                  </a:cubicBezTo>
                  <a:cubicBezTo>
                    <a:pt x="125" y="99"/>
                    <a:pt x="125" y="99"/>
                    <a:pt x="125" y="99"/>
                  </a:cubicBezTo>
                  <a:cubicBezTo>
                    <a:pt x="124" y="100"/>
                    <a:pt x="124" y="101"/>
                    <a:pt x="123" y="102"/>
                  </a:cubicBezTo>
                  <a:close/>
                </a:path>
              </a:pathLst>
            </a:custGeom>
            <a:solidFill>
              <a:srgbClr val="E1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" name="Freeform 6"/>
            <p:cNvSpPr>
              <a:spLocks/>
            </p:cNvSpPr>
            <p:nvPr/>
          </p:nvSpPr>
          <p:spPr bwMode="auto">
            <a:xfrm>
              <a:off x="2942175" y="1164507"/>
              <a:ext cx="4691647" cy="5169500"/>
            </a:xfrm>
            <a:custGeom>
              <a:avLst/>
              <a:gdLst>
                <a:gd name="T0" fmla="*/ 23 w 180"/>
                <a:gd name="T1" fmla="*/ 58 h 199"/>
                <a:gd name="T2" fmla="*/ 58 w 180"/>
                <a:gd name="T3" fmla="*/ 176 h 199"/>
                <a:gd name="T4" fmla="*/ 176 w 180"/>
                <a:gd name="T5" fmla="*/ 141 h 199"/>
                <a:gd name="T6" fmla="*/ 180 w 180"/>
                <a:gd name="T7" fmla="*/ 132 h 199"/>
                <a:gd name="T8" fmla="*/ 170 w 180"/>
                <a:gd name="T9" fmla="*/ 120 h 199"/>
                <a:gd name="T10" fmla="*/ 164 w 180"/>
                <a:gd name="T11" fmla="*/ 121 h 199"/>
                <a:gd name="T12" fmla="*/ 159 w 180"/>
                <a:gd name="T13" fmla="*/ 132 h 199"/>
                <a:gd name="T14" fmla="*/ 67 w 180"/>
                <a:gd name="T15" fmla="*/ 159 h 199"/>
                <a:gd name="T16" fmla="*/ 40 w 180"/>
                <a:gd name="T17" fmla="*/ 67 h 199"/>
                <a:gd name="T18" fmla="*/ 131 w 180"/>
                <a:gd name="T19" fmla="*/ 40 h 199"/>
                <a:gd name="T20" fmla="*/ 140 w 180"/>
                <a:gd name="T21" fmla="*/ 23 h 199"/>
                <a:gd name="T22" fmla="*/ 23 w 180"/>
                <a:gd name="T23" fmla="*/ 5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99">
                  <a:moveTo>
                    <a:pt x="23" y="58"/>
                  </a:moveTo>
                  <a:cubicBezTo>
                    <a:pt x="0" y="100"/>
                    <a:pt x="16" y="153"/>
                    <a:pt x="58" y="176"/>
                  </a:cubicBezTo>
                  <a:cubicBezTo>
                    <a:pt x="100" y="199"/>
                    <a:pt x="153" y="183"/>
                    <a:pt x="176" y="141"/>
                  </a:cubicBezTo>
                  <a:cubicBezTo>
                    <a:pt x="178" y="138"/>
                    <a:pt x="179" y="135"/>
                    <a:pt x="180" y="132"/>
                  </a:cubicBezTo>
                  <a:cubicBezTo>
                    <a:pt x="170" y="120"/>
                    <a:pt x="170" y="120"/>
                    <a:pt x="170" y="120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2" y="124"/>
                    <a:pt x="161" y="128"/>
                    <a:pt x="159" y="132"/>
                  </a:cubicBezTo>
                  <a:cubicBezTo>
                    <a:pt x="141" y="164"/>
                    <a:pt x="100" y="177"/>
                    <a:pt x="67" y="159"/>
                  </a:cubicBezTo>
                  <a:cubicBezTo>
                    <a:pt x="34" y="141"/>
                    <a:pt x="22" y="100"/>
                    <a:pt x="40" y="67"/>
                  </a:cubicBezTo>
                  <a:cubicBezTo>
                    <a:pt x="57" y="35"/>
                    <a:pt x="98" y="22"/>
                    <a:pt x="131" y="40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98" y="0"/>
                    <a:pt x="45" y="16"/>
                    <a:pt x="23" y="58"/>
                  </a:cubicBez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" name="Freeform 8"/>
            <p:cNvSpPr>
              <a:spLocks/>
            </p:cNvSpPr>
            <p:nvPr/>
          </p:nvSpPr>
          <p:spPr bwMode="auto">
            <a:xfrm>
              <a:off x="6710698" y="3754523"/>
              <a:ext cx="1183772" cy="1194632"/>
            </a:xfrm>
            <a:custGeom>
              <a:avLst/>
              <a:gdLst>
                <a:gd name="T0" fmla="*/ 35 w 46"/>
                <a:gd name="T1" fmla="*/ 45 h 46"/>
                <a:gd name="T2" fmla="*/ 32 w 46"/>
                <a:gd name="T3" fmla="*/ 45 h 46"/>
                <a:gd name="T4" fmla="*/ 30 w 46"/>
                <a:gd name="T5" fmla="*/ 46 h 46"/>
                <a:gd name="T6" fmla="*/ 28 w 46"/>
                <a:gd name="T7" fmla="*/ 46 h 46"/>
                <a:gd name="T8" fmla="*/ 27 w 46"/>
                <a:gd name="T9" fmla="*/ 45 h 46"/>
                <a:gd name="T10" fmla="*/ 27 w 46"/>
                <a:gd name="T11" fmla="*/ 43 h 46"/>
                <a:gd name="T12" fmla="*/ 26 w 46"/>
                <a:gd name="T13" fmla="*/ 40 h 46"/>
                <a:gd name="T14" fmla="*/ 22 w 46"/>
                <a:gd name="T15" fmla="*/ 36 h 46"/>
                <a:gd name="T16" fmla="*/ 16 w 46"/>
                <a:gd name="T17" fmla="*/ 35 h 46"/>
                <a:gd name="T18" fmla="*/ 14 w 46"/>
                <a:gd name="T19" fmla="*/ 36 h 46"/>
                <a:gd name="T20" fmla="*/ 11 w 46"/>
                <a:gd name="T21" fmla="*/ 36 h 46"/>
                <a:gd name="T22" fmla="*/ 10 w 46"/>
                <a:gd name="T23" fmla="*/ 36 h 46"/>
                <a:gd name="T24" fmla="*/ 9 w 46"/>
                <a:gd name="T25" fmla="*/ 35 h 46"/>
                <a:gd name="T26" fmla="*/ 9 w 46"/>
                <a:gd name="T27" fmla="*/ 33 h 46"/>
                <a:gd name="T28" fmla="*/ 8 w 46"/>
                <a:gd name="T29" fmla="*/ 30 h 46"/>
                <a:gd name="T30" fmla="*/ 4 w 46"/>
                <a:gd name="T31" fmla="*/ 26 h 46"/>
                <a:gd name="T32" fmla="*/ 0 w 46"/>
                <a:gd name="T33" fmla="*/ 25 h 46"/>
                <a:gd name="T34" fmla="*/ 0 w 46"/>
                <a:gd name="T35" fmla="*/ 25 h 46"/>
                <a:gd name="T36" fmla="*/ 3 w 46"/>
                <a:gd name="T37" fmla="*/ 19 h 46"/>
                <a:gd name="T38" fmla="*/ 8 w 46"/>
                <a:gd name="T39" fmla="*/ 15 h 46"/>
                <a:gd name="T40" fmla="*/ 8 w 46"/>
                <a:gd name="T41" fmla="*/ 15 h 46"/>
                <a:gd name="T42" fmla="*/ 39 w 46"/>
                <a:gd name="T43" fmla="*/ 0 h 46"/>
                <a:gd name="T44" fmla="*/ 40 w 46"/>
                <a:gd name="T45" fmla="*/ 0 h 46"/>
                <a:gd name="T46" fmla="*/ 41 w 46"/>
                <a:gd name="T47" fmla="*/ 1 h 46"/>
                <a:gd name="T48" fmla="*/ 45 w 46"/>
                <a:gd name="T49" fmla="*/ 35 h 46"/>
                <a:gd name="T50" fmla="*/ 44 w 46"/>
                <a:gd name="T51" fmla="*/ 41 h 46"/>
                <a:gd name="T52" fmla="*/ 42 w 46"/>
                <a:gd name="T53" fmla="*/ 46 h 46"/>
                <a:gd name="T54" fmla="*/ 41 w 46"/>
                <a:gd name="T55" fmla="*/ 46 h 46"/>
                <a:gd name="T56" fmla="*/ 35 w 46"/>
                <a:gd name="T57" fmla="*/ 45 h 46"/>
                <a:gd name="connsiteX0" fmla="*/ 7609 w 9784"/>
                <a:gd name="connsiteY0" fmla="*/ 9783 h 10000"/>
                <a:gd name="connsiteX1" fmla="*/ 6957 w 9784"/>
                <a:gd name="connsiteY1" fmla="*/ 9783 h 10000"/>
                <a:gd name="connsiteX2" fmla="*/ 6522 w 9784"/>
                <a:gd name="connsiteY2" fmla="*/ 10000 h 10000"/>
                <a:gd name="connsiteX3" fmla="*/ 6087 w 9784"/>
                <a:gd name="connsiteY3" fmla="*/ 10000 h 10000"/>
                <a:gd name="connsiteX4" fmla="*/ 5870 w 9784"/>
                <a:gd name="connsiteY4" fmla="*/ 9783 h 10000"/>
                <a:gd name="connsiteX5" fmla="*/ 5870 w 9784"/>
                <a:gd name="connsiteY5" fmla="*/ 9348 h 10000"/>
                <a:gd name="connsiteX6" fmla="*/ 5652 w 9784"/>
                <a:gd name="connsiteY6" fmla="*/ 8696 h 10000"/>
                <a:gd name="connsiteX7" fmla="*/ 4783 w 9784"/>
                <a:gd name="connsiteY7" fmla="*/ 7826 h 10000"/>
                <a:gd name="connsiteX8" fmla="*/ 3478 w 9784"/>
                <a:gd name="connsiteY8" fmla="*/ 7609 h 10000"/>
                <a:gd name="connsiteX9" fmla="*/ 3043 w 9784"/>
                <a:gd name="connsiteY9" fmla="*/ 7826 h 10000"/>
                <a:gd name="connsiteX10" fmla="*/ 2391 w 9784"/>
                <a:gd name="connsiteY10" fmla="*/ 7826 h 10000"/>
                <a:gd name="connsiteX11" fmla="*/ 2174 w 9784"/>
                <a:gd name="connsiteY11" fmla="*/ 7826 h 10000"/>
                <a:gd name="connsiteX12" fmla="*/ 1957 w 9784"/>
                <a:gd name="connsiteY12" fmla="*/ 7609 h 10000"/>
                <a:gd name="connsiteX13" fmla="*/ 1957 w 9784"/>
                <a:gd name="connsiteY13" fmla="*/ 7174 h 10000"/>
                <a:gd name="connsiteX14" fmla="*/ 1739 w 9784"/>
                <a:gd name="connsiteY14" fmla="*/ 6522 h 10000"/>
                <a:gd name="connsiteX15" fmla="*/ 870 w 9784"/>
                <a:gd name="connsiteY15" fmla="*/ 5652 h 10000"/>
                <a:gd name="connsiteX16" fmla="*/ 0 w 9784"/>
                <a:gd name="connsiteY16" fmla="*/ 5435 h 10000"/>
                <a:gd name="connsiteX17" fmla="*/ 0 w 9784"/>
                <a:gd name="connsiteY17" fmla="*/ 5435 h 10000"/>
                <a:gd name="connsiteX18" fmla="*/ 652 w 9784"/>
                <a:gd name="connsiteY18" fmla="*/ 4130 h 10000"/>
                <a:gd name="connsiteX19" fmla="*/ 1739 w 9784"/>
                <a:gd name="connsiteY19" fmla="*/ 3261 h 10000"/>
                <a:gd name="connsiteX20" fmla="*/ 1739 w 9784"/>
                <a:gd name="connsiteY20" fmla="*/ 3261 h 10000"/>
                <a:gd name="connsiteX21" fmla="*/ 8478 w 9784"/>
                <a:gd name="connsiteY21" fmla="*/ 0 h 10000"/>
                <a:gd name="connsiteX22" fmla="*/ 8696 w 9784"/>
                <a:gd name="connsiteY22" fmla="*/ 0 h 10000"/>
                <a:gd name="connsiteX23" fmla="*/ 8913 w 9784"/>
                <a:gd name="connsiteY23" fmla="*/ 217 h 10000"/>
                <a:gd name="connsiteX24" fmla="*/ 9783 w 9784"/>
                <a:gd name="connsiteY24" fmla="*/ 7609 h 10000"/>
                <a:gd name="connsiteX25" fmla="*/ 9130 w 9784"/>
                <a:gd name="connsiteY25" fmla="*/ 10000 h 10000"/>
                <a:gd name="connsiteX26" fmla="*/ 8913 w 9784"/>
                <a:gd name="connsiteY26" fmla="*/ 10000 h 10000"/>
                <a:gd name="connsiteX27" fmla="*/ 7609 w 9784"/>
                <a:gd name="connsiteY27" fmla="*/ 9783 h 10000"/>
                <a:gd name="connsiteX0" fmla="*/ 7777 w 10000"/>
                <a:gd name="connsiteY0" fmla="*/ 9783 h 10000"/>
                <a:gd name="connsiteX1" fmla="*/ 7111 w 10000"/>
                <a:gd name="connsiteY1" fmla="*/ 9783 h 10000"/>
                <a:gd name="connsiteX2" fmla="*/ 6666 w 10000"/>
                <a:gd name="connsiteY2" fmla="*/ 10000 h 10000"/>
                <a:gd name="connsiteX3" fmla="*/ 6221 w 10000"/>
                <a:gd name="connsiteY3" fmla="*/ 10000 h 10000"/>
                <a:gd name="connsiteX4" fmla="*/ 6000 w 10000"/>
                <a:gd name="connsiteY4" fmla="*/ 9783 h 10000"/>
                <a:gd name="connsiteX5" fmla="*/ 6000 w 10000"/>
                <a:gd name="connsiteY5" fmla="*/ 9348 h 10000"/>
                <a:gd name="connsiteX6" fmla="*/ 5777 w 10000"/>
                <a:gd name="connsiteY6" fmla="*/ 8696 h 10000"/>
                <a:gd name="connsiteX7" fmla="*/ 4889 w 10000"/>
                <a:gd name="connsiteY7" fmla="*/ 7826 h 10000"/>
                <a:gd name="connsiteX8" fmla="*/ 3555 w 10000"/>
                <a:gd name="connsiteY8" fmla="*/ 7609 h 10000"/>
                <a:gd name="connsiteX9" fmla="*/ 3110 w 10000"/>
                <a:gd name="connsiteY9" fmla="*/ 7826 h 10000"/>
                <a:gd name="connsiteX10" fmla="*/ 2444 w 10000"/>
                <a:gd name="connsiteY10" fmla="*/ 7826 h 10000"/>
                <a:gd name="connsiteX11" fmla="*/ 2222 w 10000"/>
                <a:gd name="connsiteY11" fmla="*/ 7826 h 10000"/>
                <a:gd name="connsiteX12" fmla="*/ 2000 w 10000"/>
                <a:gd name="connsiteY12" fmla="*/ 7609 h 10000"/>
                <a:gd name="connsiteX13" fmla="*/ 2000 w 10000"/>
                <a:gd name="connsiteY13" fmla="*/ 7174 h 10000"/>
                <a:gd name="connsiteX14" fmla="*/ 1777 w 10000"/>
                <a:gd name="connsiteY14" fmla="*/ 6522 h 10000"/>
                <a:gd name="connsiteX15" fmla="*/ 889 w 10000"/>
                <a:gd name="connsiteY15" fmla="*/ 5652 h 10000"/>
                <a:gd name="connsiteX16" fmla="*/ 0 w 10000"/>
                <a:gd name="connsiteY16" fmla="*/ 5435 h 10000"/>
                <a:gd name="connsiteX17" fmla="*/ 0 w 10000"/>
                <a:gd name="connsiteY17" fmla="*/ 5435 h 10000"/>
                <a:gd name="connsiteX18" fmla="*/ 666 w 10000"/>
                <a:gd name="connsiteY18" fmla="*/ 4130 h 10000"/>
                <a:gd name="connsiteX19" fmla="*/ 1777 w 10000"/>
                <a:gd name="connsiteY19" fmla="*/ 3261 h 10000"/>
                <a:gd name="connsiteX20" fmla="*/ 1777 w 10000"/>
                <a:gd name="connsiteY20" fmla="*/ 3261 h 10000"/>
                <a:gd name="connsiteX21" fmla="*/ 8665 w 10000"/>
                <a:gd name="connsiteY21" fmla="*/ 0 h 10000"/>
                <a:gd name="connsiteX22" fmla="*/ 8888 w 10000"/>
                <a:gd name="connsiteY22" fmla="*/ 0 h 10000"/>
                <a:gd name="connsiteX23" fmla="*/ 9110 w 10000"/>
                <a:gd name="connsiteY23" fmla="*/ 217 h 10000"/>
                <a:gd name="connsiteX24" fmla="*/ 9999 w 10000"/>
                <a:gd name="connsiteY24" fmla="*/ 7609 h 10000"/>
                <a:gd name="connsiteX25" fmla="*/ 9332 w 10000"/>
                <a:gd name="connsiteY25" fmla="*/ 10000 h 10000"/>
                <a:gd name="connsiteX26" fmla="*/ 9110 w 10000"/>
                <a:gd name="connsiteY26" fmla="*/ 10000 h 10000"/>
                <a:gd name="connsiteX27" fmla="*/ 7777 w 10000"/>
                <a:gd name="connsiteY27" fmla="*/ 9783 h 10000"/>
                <a:gd name="connsiteX0" fmla="*/ 7868 w 10091"/>
                <a:gd name="connsiteY0" fmla="*/ 9783 h 10000"/>
                <a:gd name="connsiteX1" fmla="*/ 7202 w 10091"/>
                <a:gd name="connsiteY1" fmla="*/ 9783 h 10000"/>
                <a:gd name="connsiteX2" fmla="*/ 6757 w 10091"/>
                <a:gd name="connsiteY2" fmla="*/ 10000 h 10000"/>
                <a:gd name="connsiteX3" fmla="*/ 6312 w 10091"/>
                <a:gd name="connsiteY3" fmla="*/ 10000 h 10000"/>
                <a:gd name="connsiteX4" fmla="*/ 6091 w 10091"/>
                <a:gd name="connsiteY4" fmla="*/ 9783 h 10000"/>
                <a:gd name="connsiteX5" fmla="*/ 6091 w 10091"/>
                <a:gd name="connsiteY5" fmla="*/ 9348 h 10000"/>
                <a:gd name="connsiteX6" fmla="*/ 5868 w 10091"/>
                <a:gd name="connsiteY6" fmla="*/ 8696 h 10000"/>
                <a:gd name="connsiteX7" fmla="*/ 4980 w 10091"/>
                <a:gd name="connsiteY7" fmla="*/ 7826 h 10000"/>
                <a:gd name="connsiteX8" fmla="*/ 3646 w 10091"/>
                <a:gd name="connsiteY8" fmla="*/ 7609 h 10000"/>
                <a:gd name="connsiteX9" fmla="*/ 3201 w 10091"/>
                <a:gd name="connsiteY9" fmla="*/ 7826 h 10000"/>
                <a:gd name="connsiteX10" fmla="*/ 2535 w 10091"/>
                <a:gd name="connsiteY10" fmla="*/ 7826 h 10000"/>
                <a:gd name="connsiteX11" fmla="*/ 2313 w 10091"/>
                <a:gd name="connsiteY11" fmla="*/ 7826 h 10000"/>
                <a:gd name="connsiteX12" fmla="*/ 2091 w 10091"/>
                <a:gd name="connsiteY12" fmla="*/ 7609 h 10000"/>
                <a:gd name="connsiteX13" fmla="*/ 2091 w 10091"/>
                <a:gd name="connsiteY13" fmla="*/ 7174 h 10000"/>
                <a:gd name="connsiteX14" fmla="*/ 1868 w 10091"/>
                <a:gd name="connsiteY14" fmla="*/ 6522 h 10000"/>
                <a:gd name="connsiteX15" fmla="*/ 980 w 10091"/>
                <a:gd name="connsiteY15" fmla="*/ 5652 h 10000"/>
                <a:gd name="connsiteX16" fmla="*/ 91 w 10091"/>
                <a:gd name="connsiteY16" fmla="*/ 5435 h 10000"/>
                <a:gd name="connsiteX17" fmla="*/ 10 w 10091"/>
                <a:gd name="connsiteY17" fmla="*/ 5355 h 10000"/>
                <a:gd name="connsiteX18" fmla="*/ 757 w 10091"/>
                <a:gd name="connsiteY18" fmla="*/ 4130 h 10000"/>
                <a:gd name="connsiteX19" fmla="*/ 1868 w 10091"/>
                <a:gd name="connsiteY19" fmla="*/ 3261 h 10000"/>
                <a:gd name="connsiteX20" fmla="*/ 1868 w 10091"/>
                <a:gd name="connsiteY20" fmla="*/ 3261 h 10000"/>
                <a:gd name="connsiteX21" fmla="*/ 8756 w 10091"/>
                <a:gd name="connsiteY21" fmla="*/ 0 h 10000"/>
                <a:gd name="connsiteX22" fmla="*/ 8979 w 10091"/>
                <a:gd name="connsiteY22" fmla="*/ 0 h 10000"/>
                <a:gd name="connsiteX23" fmla="*/ 9201 w 10091"/>
                <a:gd name="connsiteY23" fmla="*/ 217 h 10000"/>
                <a:gd name="connsiteX24" fmla="*/ 10090 w 10091"/>
                <a:gd name="connsiteY24" fmla="*/ 7609 h 10000"/>
                <a:gd name="connsiteX25" fmla="*/ 9423 w 10091"/>
                <a:gd name="connsiteY25" fmla="*/ 10000 h 10000"/>
                <a:gd name="connsiteX26" fmla="*/ 9201 w 10091"/>
                <a:gd name="connsiteY26" fmla="*/ 10000 h 10000"/>
                <a:gd name="connsiteX27" fmla="*/ 7868 w 10091"/>
                <a:gd name="connsiteY27" fmla="*/ 978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091" h="10000">
                  <a:moveTo>
                    <a:pt x="7868" y="9783"/>
                  </a:moveTo>
                  <a:lnTo>
                    <a:pt x="7202" y="9783"/>
                  </a:lnTo>
                  <a:lnTo>
                    <a:pt x="6757" y="10000"/>
                  </a:lnTo>
                  <a:lnTo>
                    <a:pt x="6312" y="10000"/>
                  </a:lnTo>
                  <a:lnTo>
                    <a:pt x="6091" y="9783"/>
                  </a:lnTo>
                  <a:lnTo>
                    <a:pt x="6091" y="9348"/>
                  </a:lnTo>
                  <a:lnTo>
                    <a:pt x="5868" y="8696"/>
                  </a:lnTo>
                  <a:cubicBezTo>
                    <a:pt x="5868" y="8478"/>
                    <a:pt x="5423" y="8043"/>
                    <a:pt x="4980" y="7826"/>
                  </a:cubicBezTo>
                  <a:cubicBezTo>
                    <a:pt x="4535" y="7609"/>
                    <a:pt x="4090" y="7391"/>
                    <a:pt x="3646" y="7609"/>
                  </a:cubicBezTo>
                  <a:lnTo>
                    <a:pt x="3201" y="7826"/>
                  </a:lnTo>
                  <a:lnTo>
                    <a:pt x="2535" y="7826"/>
                  </a:lnTo>
                  <a:lnTo>
                    <a:pt x="2313" y="7826"/>
                  </a:lnTo>
                  <a:cubicBezTo>
                    <a:pt x="2313" y="7826"/>
                    <a:pt x="2091" y="7826"/>
                    <a:pt x="2091" y="7609"/>
                  </a:cubicBezTo>
                  <a:lnTo>
                    <a:pt x="2091" y="7174"/>
                  </a:lnTo>
                  <a:lnTo>
                    <a:pt x="1868" y="6522"/>
                  </a:lnTo>
                  <a:cubicBezTo>
                    <a:pt x="1647" y="6304"/>
                    <a:pt x="1424" y="5870"/>
                    <a:pt x="980" y="5652"/>
                  </a:cubicBezTo>
                  <a:cubicBezTo>
                    <a:pt x="757" y="5435"/>
                    <a:pt x="253" y="5484"/>
                    <a:pt x="91" y="5435"/>
                  </a:cubicBezTo>
                  <a:cubicBezTo>
                    <a:pt x="-71" y="5386"/>
                    <a:pt x="37" y="5382"/>
                    <a:pt x="10" y="5355"/>
                  </a:cubicBezTo>
                  <a:cubicBezTo>
                    <a:pt x="232" y="4920"/>
                    <a:pt x="447" y="4479"/>
                    <a:pt x="757" y="4130"/>
                  </a:cubicBezTo>
                  <a:cubicBezTo>
                    <a:pt x="1067" y="3781"/>
                    <a:pt x="1424" y="3478"/>
                    <a:pt x="1868" y="3261"/>
                  </a:cubicBezTo>
                  <a:lnTo>
                    <a:pt x="1868" y="3261"/>
                  </a:lnTo>
                  <a:lnTo>
                    <a:pt x="8756" y="0"/>
                  </a:lnTo>
                  <a:lnTo>
                    <a:pt x="8979" y="0"/>
                  </a:lnTo>
                  <a:lnTo>
                    <a:pt x="9201" y="217"/>
                  </a:lnTo>
                  <a:cubicBezTo>
                    <a:pt x="10090" y="7609"/>
                    <a:pt x="10053" y="5979"/>
                    <a:pt x="10090" y="7609"/>
                  </a:cubicBezTo>
                  <a:cubicBezTo>
                    <a:pt x="10127" y="9239"/>
                    <a:pt x="9571" y="9602"/>
                    <a:pt x="9423" y="10000"/>
                  </a:cubicBezTo>
                  <a:lnTo>
                    <a:pt x="9201" y="10000"/>
                  </a:lnTo>
                  <a:cubicBezTo>
                    <a:pt x="8756" y="9565"/>
                    <a:pt x="8090" y="9565"/>
                    <a:pt x="7868" y="9783"/>
                  </a:cubicBezTo>
                  <a:close/>
                </a:path>
              </a:pathLst>
            </a:custGeom>
            <a:solidFill>
              <a:srgbClr val="FF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7394897" y="3711082"/>
              <a:ext cx="445272" cy="466993"/>
            </a:xfrm>
            <a:custGeom>
              <a:avLst/>
              <a:gdLst>
                <a:gd name="T0" fmla="*/ 0 w 17"/>
                <a:gd name="T1" fmla="*/ 8 h 18"/>
                <a:gd name="T2" fmla="*/ 15 w 17"/>
                <a:gd name="T3" fmla="*/ 0 h 18"/>
                <a:gd name="T4" fmla="*/ 17 w 17"/>
                <a:gd name="T5" fmla="*/ 18 h 18"/>
                <a:gd name="T6" fmla="*/ 7 w 17"/>
                <a:gd name="T7" fmla="*/ 15 h 18"/>
                <a:gd name="T8" fmla="*/ 0 w 17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0" y="8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4" y="17"/>
                    <a:pt x="11" y="17"/>
                    <a:pt x="7" y="15"/>
                  </a:cubicBezTo>
                  <a:cubicBezTo>
                    <a:pt x="4" y="13"/>
                    <a:pt x="2" y="11"/>
                    <a:pt x="0" y="8"/>
                  </a:cubicBezTo>
                  <a:close/>
                </a:path>
              </a:pathLst>
            </a:custGeom>
            <a:solidFill>
              <a:srgbClr val="E1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71" name="组合 270"/>
          <p:cNvGrpSpPr/>
          <p:nvPr/>
        </p:nvGrpSpPr>
        <p:grpSpPr>
          <a:xfrm>
            <a:off x="4777569" y="4814235"/>
            <a:ext cx="2523115" cy="995251"/>
            <a:chOff x="4777568" y="4699934"/>
            <a:chExt cx="2523115" cy="995251"/>
          </a:xfrm>
        </p:grpSpPr>
        <p:sp>
          <p:nvSpPr>
            <p:cNvPr id="93" name="椭圆 92"/>
            <p:cNvSpPr/>
            <p:nvPr/>
          </p:nvSpPr>
          <p:spPr>
            <a:xfrm flipH="1" flipV="1">
              <a:off x="4777568" y="5606307"/>
              <a:ext cx="88878" cy="88878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4866923" y="4699934"/>
              <a:ext cx="2433760" cy="946462"/>
            </a:xfrm>
            <a:custGeom>
              <a:avLst/>
              <a:gdLst>
                <a:gd name="connsiteX0" fmla="*/ 2628900 w 2628900"/>
                <a:gd name="connsiteY0" fmla="*/ 0 h 1022350"/>
                <a:gd name="connsiteX1" fmla="*/ 2336800 w 2628900"/>
                <a:gd name="connsiteY1" fmla="*/ 1022350 h 1022350"/>
                <a:gd name="connsiteX2" fmla="*/ 0 w 2628900"/>
                <a:gd name="connsiteY2" fmla="*/ 1022350 h 10223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28900" h="1022350">
                  <a:moveTo>
                    <a:pt x="2628900" y="0"/>
                  </a:moveTo>
                  <a:lnTo>
                    <a:pt x="2336800" y="1022350"/>
                  </a:lnTo>
                  <a:lnTo>
                    <a:pt x="0" y="102235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412753" y="3171518"/>
            <a:ext cx="1654683" cy="1837407"/>
            <a:chOff x="2583785" y="800523"/>
            <a:chExt cx="5310685" cy="5897140"/>
          </a:xfrm>
          <a:effectLst/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2583785" y="800523"/>
              <a:ext cx="5278106" cy="5897140"/>
            </a:xfrm>
            <a:custGeom>
              <a:avLst/>
              <a:gdLst>
                <a:gd name="T0" fmla="*/ 190 w 203"/>
                <a:gd name="T1" fmla="*/ 155 h 227"/>
                <a:gd name="T2" fmla="*/ 72 w 203"/>
                <a:gd name="T3" fmla="*/ 190 h 227"/>
                <a:gd name="T4" fmla="*/ 37 w 203"/>
                <a:gd name="T5" fmla="*/ 72 h 227"/>
                <a:gd name="T6" fmla="*/ 154 w 203"/>
                <a:gd name="T7" fmla="*/ 37 h 227"/>
                <a:gd name="T8" fmla="*/ 160 w 203"/>
                <a:gd name="T9" fmla="*/ 26 h 227"/>
                <a:gd name="T10" fmla="*/ 26 w 203"/>
                <a:gd name="T11" fmla="*/ 65 h 227"/>
                <a:gd name="T12" fmla="*/ 65 w 203"/>
                <a:gd name="T13" fmla="*/ 201 h 227"/>
                <a:gd name="T14" fmla="*/ 200 w 203"/>
                <a:gd name="T15" fmla="*/ 162 h 227"/>
                <a:gd name="T16" fmla="*/ 203 w 203"/>
                <a:gd name="T17" fmla="*/ 156 h 227"/>
                <a:gd name="T18" fmla="*/ 194 w 203"/>
                <a:gd name="T19" fmla="*/ 146 h 227"/>
                <a:gd name="T20" fmla="*/ 190 w 203"/>
                <a:gd name="T21" fmla="*/ 155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3" h="227">
                  <a:moveTo>
                    <a:pt x="190" y="155"/>
                  </a:moveTo>
                  <a:cubicBezTo>
                    <a:pt x="167" y="197"/>
                    <a:pt x="114" y="213"/>
                    <a:pt x="72" y="190"/>
                  </a:cubicBezTo>
                  <a:cubicBezTo>
                    <a:pt x="30" y="167"/>
                    <a:pt x="14" y="114"/>
                    <a:pt x="37" y="72"/>
                  </a:cubicBezTo>
                  <a:cubicBezTo>
                    <a:pt x="59" y="30"/>
                    <a:pt x="112" y="14"/>
                    <a:pt x="154" y="37"/>
                  </a:cubicBezTo>
                  <a:cubicBezTo>
                    <a:pt x="160" y="26"/>
                    <a:pt x="160" y="26"/>
                    <a:pt x="160" y="26"/>
                  </a:cubicBezTo>
                  <a:cubicBezTo>
                    <a:pt x="112" y="0"/>
                    <a:pt x="52" y="18"/>
                    <a:pt x="26" y="65"/>
                  </a:cubicBezTo>
                  <a:cubicBezTo>
                    <a:pt x="0" y="113"/>
                    <a:pt x="17" y="174"/>
                    <a:pt x="65" y="201"/>
                  </a:cubicBezTo>
                  <a:cubicBezTo>
                    <a:pt x="113" y="227"/>
                    <a:pt x="174" y="210"/>
                    <a:pt x="200" y="162"/>
                  </a:cubicBezTo>
                  <a:cubicBezTo>
                    <a:pt x="202" y="160"/>
                    <a:pt x="202" y="158"/>
                    <a:pt x="203" y="156"/>
                  </a:cubicBezTo>
                  <a:cubicBezTo>
                    <a:pt x="194" y="146"/>
                    <a:pt x="194" y="146"/>
                    <a:pt x="194" y="146"/>
                  </a:cubicBezTo>
                  <a:cubicBezTo>
                    <a:pt x="193" y="149"/>
                    <a:pt x="192" y="152"/>
                    <a:pt x="190" y="155"/>
                  </a:cubicBezTo>
                  <a:close/>
                </a:path>
              </a:pathLst>
            </a:custGeom>
            <a:solidFill>
              <a:srgbClr val="018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3517772" y="1740429"/>
              <a:ext cx="3692501" cy="4029169"/>
            </a:xfrm>
            <a:custGeom>
              <a:avLst/>
              <a:gdLst>
                <a:gd name="T0" fmla="*/ 123 w 142"/>
                <a:gd name="T1" fmla="*/ 102 h 155"/>
                <a:gd name="T2" fmla="*/ 52 w 142"/>
                <a:gd name="T3" fmla="*/ 124 h 155"/>
                <a:gd name="T4" fmla="*/ 31 w 142"/>
                <a:gd name="T5" fmla="*/ 53 h 155"/>
                <a:gd name="T6" fmla="*/ 102 w 142"/>
                <a:gd name="T7" fmla="*/ 31 h 155"/>
                <a:gd name="T8" fmla="*/ 109 w 142"/>
                <a:gd name="T9" fmla="*/ 18 h 155"/>
                <a:gd name="T10" fmla="*/ 18 w 142"/>
                <a:gd name="T11" fmla="*/ 45 h 155"/>
                <a:gd name="T12" fmla="*/ 45 w 142"/>
                <a:gd name="T13" fmla="*/ 137 h 155"/>
                <a:gd name="T14" fmla="*/ 137 w 142"/>
                <a:gd name="T15" fmla="*/ 110 h 155"/>
                <a:gd name="T16" fmla="*/ 142 w 142"/>
                <a:gd name="T17" fmla="*/ 99 h 155"/>
                <a:gd name="T18" fmla="*/ 125 w 142"/>
                <a:gd name="T19" fmla="*/ 99 h 155"/>
                <a:gd name="T20" fmla="*/ 123 w 142"/>
                <a:gd name="T21" fmla="*/ 102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2" h="155">
                  <a:moveTo>
                    <a:pt x="123" y="102"/>
                  </a:moveTo>
                  <a:cubicBezTo>
                    <a:pt x="110" y="128"/>
                    <a:pt x="78" y="137"/>
                    <a:pt x="52" y="124"/>
                  </a:cubicBezTo>
                  <a:cubicBezTo>
                    <a:pt x="27" y="110"/>
                    <a:pt x="17" y="78"/>
                    <a:pt x="31" y="53"/>
                  </a:cubicBezTo>
                  <a:cubicBezTo>
                    <a:pt x="45" y="27"/>
                    <a:pt x="77" y="18"/>
                    <a:pt x="102" y="31"/>
                  </a:cubicBezTo>
                  <a:cubicBezTo>
                    <a:pt x="109" y="18"/>
                    <a:pt x="109" y="18"/>
                    <a:pt x="109" y="18"/>
                  </a:cubicBezTo>
                  <a:cubicBezTo>
                    <a:pt x="76" y="0"/>
                    <a:pt x="35" y="13"/>
                    <a:pt x="18" y="45"/>
                  </a:cubicBezTo>
                  <a:cubicBezTo>
                    <a:pt x="0" y="78"/>
                    <a:pt x="12" y="119"/>
                    <a:pt x="45" y="137"/>
                  </a:cubicBezTo>
                  <a:cubicBezTo>
                    <a:pt x="78" y="155"/>
                    <a:pt x="119" y="142"/>
                    <a:pt x="137" y="110"/>
                  </a:cubicBezTo>
                  <a:cubicBezTo>
                    <a:pt x="139" y="106"/>
                    <a:pt x="140" y="102"/>
                    <a:pt x="142" y="99"/>
                  </a:cubicBezTo>
                  <a:cubicBezTo>
                    <a:pt x="125" y="99"/>
                    <a:pt x="125" y="99"/>
                    <a:pt x="125" y="99"/>
                  </a:cubicBezTo>
                  <a:cubicBezTo>
                    <a:pt x="124" y="100"/>
                    <a:pt x="124" y="101"/>
                    <a:pt x="123" y="102"/>
                  </a:cubicBezTo>
                  <a:close/>
                </a:path>
              </a:pathLst>
            </a:custGeom>
            <a:solidFill>
              <a:srgbClr val="018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" name="Freeform 6"/>
            <p:cNvSpPr>
              <a:spLocks/>
            </p:cNvSpPr>
            <p:nvPr/>
          </p:nvSpPr>
          <p:spPr bwMode="auto">
            <a:xfrm>
              <a:off x="2942175" y="1164507"/>
              <a:ext cx="4691647" cy="5169500"/>
            </a:xfrm>
            <a:custGeom>
              <a:avLst/>
              <a:gdLst>
                <a:gd name="T0" fmla="*/ 23 w 180"/>
                <a:gd name="T1" fmla="*/ 58 h 199"/>
                <a:gd name="T2" fmla="*/ 58 w 180"/>
                <a:gd name="T3" fmla="*/ 176 h 199"/>
                <a:gd name="T4" fmla="*/ 176 w 180"/>
                <a:gd name="T5" fmla="*/ 141 h 199"/>
                <a:gd name="T6" fmla="*/ 180 w 180"/>
                <a:gd name="T7" fmla="*/ 132 h 199"/>
                <a:gd name="T8" fmla="*/ 170 w 180"/>
                <a:gd name="T9" fmla="*/ 120 h 199"/>
                <a:gd name="T10" fmla="*/ 164 w 180"/>
                <a:gd name="T11" fmla="*/ 121 h 199"/>
                <a:gd name="T12" fmla="*/ 159 w 180"/>
                <a:gd name="T13" fmla="*/ 132 h 199"/>
                <a:gd name="T14" fmla="*/ 67 w 180"/>
                <a:gd name="T15" fmla="*/ 159 h 199"/>
                <a:gd name="T16" fmla="*/ 40 w 180"/>
                <a:gd name="T17" fmla="*/ 67 h 199"/>
                <a:gd name="T18" fmla="*/ 131 w 180"/>
                <a:gd name="T19" fmla="*/ 40 h 199"/>
                <a:gd name="T20" fmla="*/ 140 w 180"/>
                <a:gd name="T21" fmla="*/ 23 h 199"/>
                <a:gd name="T22" fmla="*/ 23 w 180"/>
                <a:gd name="T23" fmla="*/ 5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0" h="199">
                  <a:moveTo>
                    <a:pt x="23" y="58"/>
                  </a:moveTo>
                  <a:cubicBezTo>
                    <a:pt x="0" y="100"/>
                    <a:pt x="16" y="153"/>
                    <a:pt x="58" y="176"/>
                  </a:cubicBezTo>
                  <a:cubicBezTo>
                    <a:pt x="100" y="199"/>
                    <a:pt x="153" y="183"/>
                    <a:pt x="176" y="141"/>
                  </a:cubicBezTo>
                  <a:cubicBezTo>
                    <a:pt x="178" y="138"/>
                    <a:pt x="179" y="135"/>
                    <a:pt x="180" y="132"/>
                  </a:cubicBezTo>
                  <a:cubicBezTo>
                    <a:pt x="170" y="120"/>
                    <a:pt x="170" y="120"/>
                    <a:pt x="170" y="120"/>
                  </a:cubicBezTo>
                  <a:cubicBezTo>
                    <a:pt x="164" y="121"/>
                    <a:pt x="164" y="121"/>
                    <a:pt x="164" y="121"/>
                  </a:cubicBezTo>
                  <a:cubicBezTo>
                    <a:pt x="162" y="124"/>
                    <a:pt x="161" y="128"/>
                    <a:pt x="159" y="132"/>
                  </a:cubicBezTo>
                  <a:cubicBezTo>
                    <a:pt x="141" y="164"/>
                    <a:pt x="100" y="177"/>
                    <a:pt x="67" y="159"/>
                  </a:cubicBezTo>
                  <a:cubicBezTo>
                    <a:pt x="34" y="141"/>
                    <a:pt x="22" y="100"/>
                    <a:pt x="40" y="67"/>
                  </a:cubicBezTo>
                  <a:cubicBezTo>
                    <a:pt x="57" y="35"/>
                    <a:pt x="98" y="22"/>
                    <a:pt x="131" y="40"/>
                  </a:cubicBezTo>
                  <a:cubicBezTo>
                    <a:pt x="140" y="23"/>
                    <a:pt x="140" y="23"/>
                    <a:pt x="140" y="23"/>
                  </a:cubicBezTo>
                  <a:cubicBezTo>
                    <a:pt x="98" y="0"/>
                    <a:pt x="45" y="16"/>
                    <a:pt x="23" y="58"/>
                  </a:cubicBez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" name="Freeform 8"/>
            <p:cNvSpPr>
              <a:spLocks/>
            </p:cNvSpPr>
            <p:nvPr/>
          </p:nvSpPr>
          <p:spPr bwMode="auto">
            <a:xfrm>
              <a:off x="6710698" y="3754523"/>
              <a:ext cx="1183772" cy="1194632"/>
            </a:xfrm>
            <a:custGeom>
              <a:avLst/>
              <a:gdLst>
                <a:gd name="T0" fmla="*/ 35 w 46"/>
                <a:gd name="T1" fmla="*/ 45 h 46"/>
                <a:gd name="T2" fmla="*/ 32 w 46"/>
                <a:gd name="T3" fmla="*/ 45 h 46"/>
                <a:gd name="T4" fmla="*/ 30 w 46"/>
                <a:gd name="T5" fmla="*/ 46 h 46"/>
                <a:gd name="T6" fmla="*/ 28 w 46"/>
                <a:gd name="T7" fmla="*/ 46 h 46"/>
                <a:gd name="T8" fmla="*/ 27 w 46"/>
                <a:gd name="T9" fmla="*/ 45 h 46"/>
                <a:gd name="T10" fmla="*/ 27 w 46"/>
                <a:gd name="T11" fmla="*/ 43 h 46"/>
                <a:gd name="T12" fmla="*/ 26 w 46"/>
                <a:gd name="T13" fmla="*/ 40 h 46"/>
                <a:gd name="T14" fmla="*/ 22 w 46"/>
                <a:gd name="T15" fmla="*/ 36 h 46"/>
                <a:gd name="T16" fmla="*/ 16 w 46"/>
                <a:gd name="T17" fmla="*/ 35 h 46"/>
                <a:gd name="T18" fmla="*/ 14 w 46"/>
                <a:gd name="T19" fmla="*/ 36 h 46"/>
                <a:gd name="T20" fmla="*/ 11 w 46"/>
                <a:gd name="T21" fmla="*/ 36 h 46"/>
                <a:gd name="T22" fmla="*/ 10 w 46"/>
                <a:gd name="T23" fmla="*/ 36 h 46"/>
                <a:gd name="T24" fmla="*/ 9 w 46"/>
                <a:gd name="T25" fmla="*/ 35 h 46"/>
                <a:gd name="T26" fmla="*/ 9 w 46"/>
                <a:gd name="T27" fmla="*/ 33 h 46"/>
                <a:gd name="T28" fmla="*/ 8 w 46"/>
                <a:gd name="T29" fmla="*/ 30 h 46"/>
                <a:gd name="T30" fmla="*/ 4 w 46"/>
                <a:gd name="T31" fmla="*/ 26 h 46"/>
                <a:gd name="T32" fmla="*/ 0 w 46"/>
                <a:gd name="T33" fmla="*/ 25 h 46"/>
                <a:gd name="T34" fmla="*/ 0 w 46"/>
                <a:gd name="T35" fmla="*/ 25 h 46"/>
                <a:gd name="T36" fmla="*/ 3 w 46"/>
                <a:gd name="T37" fmla="*/ 19 h 46"/>
                <a:gd name="T38" fmla="*/ 8 w 46"/>
                <a:gd name="T39" fmla="*/ 15 h 46"/>
                <a:gd name="T40" fmla="*/ 8 w 46"/>
                <a:gd name="T41" fmla="*/ 15 h 46"/>
                <a:gd name="T42" fmla="*/ 39 w 46"/>
                <a:gd name="T43" fmla="*/ 0 h 46"/>
                <a:gd name="T44" fmla="*/ 40 w 46"/>
                <a:gd name="T45" fmla="*/ 0 h 46"/>
                <a:gd name="T46" fmla="*/ 41 w 46"/>
                <a:gd name="T47" fmla="*/ 1 h 46"/>
                <a:gd name="T48" fmla="*/ 45 w 46"/>
                <a:gd name="T49" fmla="*/ 35 h 46"/>
                <a:gd name="T50" fmla="*/ 44 w 46"/>
                <a:gd name="T51" fmla="*/ 41 h 46"/>
                <a:gd name="T52" fmla="*/ 42 w 46"/>
                <a:gd name="T53" fmla="*/ 46 h 46"/>
                <a:gd name="T54" fmla="*/ 41 w 46"/>
                <a:gd name="T55" fmla="*/ 46 h 46"/>
                <a:gd name="T56" fmla="*/ 35 w 46"/>
                <a:gd name="T57" fmla="*/ 45 h 46"/>
                <a:gd name="connsiteX0" fmla="*/ 7609 w 9784"/>
                <a:gd name="connsiteY0" fmla="*/ 9783 h 10000"/>
                <a:gd name="connsiteX1" fmla="*/ 6957 w 9784"/>
                <a:gd name="connsiteY1" fmla="*/ 9783 h 10000"/>
                <a:gd name="connsiteX2" fmla="*/ 6522 w 9784"/>
                <a:gd name="connsiteY2" fmla="*/ 10000 h 10000"/>
                <a:gd name="connsiteX3" fmla="*/ 6087 w 9784"/>
                <a:gd name="connsiteY3" fmla="*/ 10000 h 10000"/>
                <a:gd name="connsiteX4" fmla="*/ 5870 w 9784"/>
                <a:gd name="connsiteY4" fmla="*/ 9783 h 10000"/>
                <a:gd name="connsiteX5" fmla="*/ 5870 w 9784"/>
                <a:gd name="connsiteY5" fmla="*/ 9348 h 10000"/>
                <a:gd name="connsiteX6" fmla="*/ 5652 w 9784"/>
                <a:gd name="connsiteY6" fmla="*/ 8696 h 10000"/>
                <a:gd name="connsiteX7" fmla="*/ 4783 w 9784"/>
                <a:gd name="connsiteY7" fmla="*/ 7826 h 10000"/>
                <a:gd name="connsiteX8" fmla="*/ 3478 w 9784"/>
                <a:gd name="connsiteY8" fmla="*/ 7609 h 10000"/>
                <a:gd name="connsiteX9" fmla="*/ 3043 w 9784"/>
                <a:gd name="connsiteY9" fmla="*/ 7826 h 10000"/>
                <a:gd name="connsiteX10" fmla="*/ 2391 w 9784"/>
                <a:gd name="connsiteY10" fmla="*/ 7826 h 10000"/>
                <a:gd name="connsiteX11" fmla="*/ 2174 w 9784"/>
                <a:gd name="connsiteY11" fmla="*/ 7826 h 10000"/>
                <a:gd name="connsiteX12" fmla="*/ 1957 w 9784"/>
                <a:gd name="connsiteY12" fmla="*/ 7609 h 10000"/>
                <a:gd name="connsiteX13" fmla="*/ 1957 w 9784"/>
                <a:gd name="connsiteY13" fmla="*/ 7174 h 10000"/>
                <a:gd name="connsiteX14" fmla="*/ 1739 w 9784"/>
                <a:gd name="connsiteY14" fmla="*/ 6522 h 10000"/>
                <a:gd name="connsiteX15" fmla="*/ 870 w 9784"/>
                <a:gd name="connsiteY15" fmla="*/ 5652 h 10000"/>
                <a:gd name="connsiteX16" fmla="*/ 0 w 9784"/>
                <a:gd name="connsiteY16" fmla="*/ 5435 h 10000"/>
                <a:gd name="connsiteX17" fmla="*/ 0 w 9784"/>
                <a:gd name="connsiteY17" fmla="*/ 5435 h 10000"/>
                <a:gd name="connsiteX18" fmla="*/ 652 w 9784"/>
                <a:gd name="connsiteY18" fmla="*/ 4130 h 10000"/>
                <a:gd name="connsiteX19" fmla="*/ 1739 w 9784"/>
                <a:gd name="connsiteY19" fmla="*/ 3261 h 10000"/>
                <a:gd name="connsiteX20" fmla="*/ 1739 w 9784"/>
                <a:gd name="connsiteY20" fmla="*/ 3261 h 10000"/>
                <a:gd name="connsiteX21" fmla="*/ 8478 w 9784"/>
                <a:gd name="connsiteY21" fmla="*/ 0 h 10000"/>
                <a:gd name="connsiteX22" fmla="*/ 8696 w 9784"/>
                <a:gd name="connsiteY22" fmla="*/ 0 h 10000"/>
                <a:gd name="connsiteX23" fmla="*/ 8913 w 9784"/>
                <a:gd name="connsiteY23" fmla="*/ 217 h 10000"/>
                <a:gd name="connsiteX24" fmla="*/ 9783 w 9784"/>
                <a:gd name="connsiteY24" fmla="*/ 7609 h 10000"/>
                <a:gd name="connsiteX25" fmla="*/ 9130 w 9784"/>
                <a:gd name="connsiteY25" fmla="*/ 10000 h 10000"/>
                <a:gd name="connsiteX26" fmla="*/ 8913 w 9784"/>
                <a:gd name="connsiteY26" fmla="*/ 10000 h 10000"/>
                <a:gd name="connsiteX27" fmla="*/ 7609 w 9784"/>
                <a:gd name="connsiteY27" fmla="*/ 9783 h 10000"/>
                <a:gd name="connsiteX0" fmla="*/ 7777 w 10000"/>
                <a:gd name="connsiteY0" fmla="*/ 9783 h 10000"/>
                <a:gd name="connsiteX1" fmla="*/ 7111 w 10000"/>
                <a:gd name="connsiteY1" fmla="*/ 9783 h 10000"/>
                <a:gd name="connsiteX2" fmla="*/ 6666 w 10000"/>
                <a:gd name="connsiteY2" fmla="*/ 10000 h 10000"/>
                <a:gd name="connsiteX3" fmla="*/ 6221 w 10000"/>
                <a:gd name="connsiteY3" fmla="*/ 10000 h 10000"/>
                <a:gd name="connsiteX4" fmla="*/ 6000 w 10000"/>
                <a:gd name="connsiteY4" fmla="*/ 9783 h 10000"/>
                <a:gd name="connsiteX5" fmla="*/ 6000 w 10000"/>
                <a:gd name="connsiteY5" fmla="*/ 9348 h 10000"/>
                <a:gd name="connsiteX6" fmla="*/ 5777 w 10000"/>
                <a:gd name="connsiteY6" fmla="*/ 8696 h 10000"/>
                <a:gd name="connsiteX7" fmla="*/ 4889 w 10000"/>
                <a:gd name="connsiteY7" fmla="*/ 7826 h 10000"/>
                <a:gd name="connsiteX8" fmla="*/ 3555 w 10000"/>
                <a:gd name="connsiteY8" fmla="*/ 7609 h 10000"/>
                <a:gd name="connsiteX9" fmla="*/ 3110 w 10000"/>
                <a:gd name="connsiteY9" fmla="*/ 7826 h 10000"/>
                <a:gd name="connsiteX10" fmla="*/ 2444 w 10000"/>
                <a:gd name="connsiteY10" fmla="*/ 7826 h 10000"/>
                <a:gd name="connsiteX11" fmla="*/ 2222 w 10000"/>
                <a:gd name="connsiteY11" fmla="*/ 7826 h 10000"/>
                <a:gd name="connsiteX12" fmla="*/ 2000 w 10000"/>
                <a:gd name="connsiteY12" fmla="*/ 7609 h 10000"/>
                <a:gd name="connsiteX13" fmla="*/ 2000 w 10000"/>
                <a:gd name="connsiteY13" fmla="*/ 7174 h 10000"/>
                <a:gd name="connsiteX14" fmla="*/ 1777 w 10000"/>
                <a:gd name="connsiteY14" fmla="*/ 6522 h 10000"/>
                <a:gd name="connsiteX15" fmla="*/ 889 w 10000"/>
                <a:gd name="connsiteY15" fmla="*/ 5652 h 10000"/>
                <a:gd name="connsiteX16" fmla="*/ 0 w 10000"/>
                <a:gd name="connsiteY16" fmla="*/ 5435 h 10000"/>
                <a:gd name="connsiteX17" fmla="*/ 0 w 10000"/>
                <a:gd name="connsiteY17" fmla="*/ 5435 h 10000"/>
                <a:gd name="connsiteX18" fmla="*/ 666 w 10000"/>
                <a:gd name="connsiteY18" fmla="*/ 4130 h 10000"/>
                <a:gd name="connsiteX19" fmla="*/ 1777 w 10000"/>
                <a:gd name="connsiteY19" fmla="*/ 3261 h 10000"/>
                <a:gd name="connsiteX20" fmla="*/ 1777 w 10000"/>
                <a:gd name="connsiteY20" fmla="*/ 3261 h 10000"/>
                <a:gd name="connsiteX21" fmla="*/ 8665 w 10000"/>
                <a:gd name="connsiteY21" fmla="*/ 0 h 10000"/>
                <a:gd name="connsiteX22" fmla="*/ 8888 w 10000"/>
                <a:gd name="connsiteY22" fmla="*/ 0 h 10000"/>
                <a:gd name="connsiteX23" fmla="*/ 9110 w 10000"/>
                <a:gd name="connsiteY23" fmla="*/ 217 h 10000"/>
                <a:gd name="connsiteX24" fmla="*/ 9999 w 10000"/>
                <a:gd name="connsiteY24" fmla="*/ 7609 h 10000"/>
                <a:gd name="connsiteX25" fmla="*/ 9332 w 10000"/>
                <a:gd name="connsiteY25" fmla="*/ 10000 h 10000"/>
                <a:gd name="connsiteX26" fmla="*/ 9110 w 10000"/>
                <a:gd name="connsiteY26" fmla="*/ 10000 h 10000"/>
                <a:gd name="connsiteX27" fmla="*/ 7777 w 10000"/>
                <a:gd name="connsiteY27" fmla="*/ 9783 h 10000"/>
                <a:gd name="connsiteX0" fmla="*/ 7868 w 10091"/>
                <a:gd name="connsiteY0" fmla="*/ 9783 h 10000"/>
                <a:gd name="connsiteX1" fmla="*/ 7202 w 10091"/>
                <a:gd name="connsiteY1" fmla="*/ 9783 h 10000"/>
                <a:gd name="connsiteX2" fmla="*/ 6757 w 10091"/>
                <a:gd name="connsiteY2" fmla="*/ 10000 h 10000"/>
                <a:gd name="connsiteX3" fmla="*/ 6312 w 10091"/>
                <a:gd name="connsiteY3" fmla="*/ 10000 h 10000"/>
                <a:gd name="connsiteX4" fmla="*/ 6091 w 10091"/>
                <a:gd name="connsiteY4" fmla="*/ 9783 h 10000"/>
                <a:gd name="connsiteX5" fmla="*/ 6091 w 10091"/>
                <a:gd name="connsiteY5" fmla="*/ 9348 h 10000"/>
                <a:gd name="connsiteX6" fmla="*/ 5868 w 10091"/>
                <a:gd name="connsiteY6" fmla="*/ 8696 h 10000"/>
                <a:gd name="connsiteX7" fmla="*/ 4980 w 10091"/>
                <a:gd name="connsiteY7" fmla="*/ 7826 h 10000"/>
                <a:gd name="connsiteX8" fmla="*/ 3646 w 10091"/>
                <a:gd name="connsiteY8" fmla="*/ 7609 h 10000"/>
                <a:gd name="connsiteX9" fmla="*/ 3201 w 10091"/>
                <a:gd name="connsiteY9" fmla="*/ 7826 h 10000"/>
                <a:gd name="connsiteX10" fmla="*/ 2535 w 10091"/>
                <a:gd name="connsiteY10" fmla="*/ 7826 h 10000"/>
                <a:gd name="connsiteX11" fmla="*/ 2313 w 10091"/>
                <a:gd name="connsiteY11" fmla="*/ 7826 h 10000"/>
                <a:gd name="connsiteX12" fmla="*/ 2091 w 10091"/>
                <a:gd name="connsiteY12" fmla="*/ 7609 h 10000"/>
                <a:gd name="connsiteX13" fmla="*/ 2091 w 10091"/>
                <a:gd name="connsiteY13" fmla="*/ 7174 h 10000"/>
                <a:gd name="connsiteX14" fmla="*/ 1868 w 10091"/>
                <a:gd name="connsiteY14" fmla="*/ 6522 h 10000"/>
                <a:gd name="connsiteX15" fmla="*/ 980 w 10091"/>
                <a:gd name="connsiteY15" fmla="*/ 5652 h 10000"/>
                <a:gd name="connsiteX16" fmla="*/ 91 w 10091"/>
                <a:gd name="connsiteY16" fmla="*/ 5435 h 10000"/>
                <a:gd name="connsiteX17" fmla="*/ 10 w 10091"/>
                <a:gd name="connsiteY17" fmla="*/ 5355 h 10000"/>
                <a:gd name="connsiteX18" fmla="*/ 757 w 10091"/>
                <a:gd name="connsiteY18" fmla="*/ 4130 h 10000"/>
                <a:gd name="connsiteX19" fmla="*/ 1868 w 10091"/>
                <a:gd name="connsiteY19" fmla="*/ 3261 h 10000"/>
                <a:gd name="connsiteX20" fmla="*/ 1868 w 10091"/>
                <a:gd name="connsiteY20" fmla="*/ 3261 h 10000"/>
                <a:gd name="connsiteX21" fmla="*/ 8756 w 10091"/>
                <a:gd name="connsiteY21" fmla="*/ 0 h 10000"/>
                <a:gd name="connsiteX22" fmla="*/ 8979 w 10091"/>
                <a:gd name="connsiteY22" fmla="*/ 0 h 10000"/>
                <a:gd name="connsiteX23" fmla="*/ 9201 w 10091"/>
                <a:gd name="connsiteY23" fmla="*/ 217 h 10000"/>
                <a:gd name="connsiteX24" fmla="*/ 10090 w 10091"/>
                <a:gd name="connsiteY24" fmla="*/ 7609 h 10000"/>
                <a:gd name="connsiteX25" fmla="*/ 9423 w 10091"/>
                <a:gd name="connsiteY25" fmla="*/ 10000 h 10000"/>
                <a:gd name="connsiteX26" fmla="*/ 9201 w 10091"/>
                <a:gd name="connsiteY26" fmla="*/ 10000 h 10000"/>
                <a:gd name="connsiteX27" fmla="*/ 7868 w 10091"/>
                <a:gd name="connsiteY27" fmla="*/ 9783 h 10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</a:cxnLst>
              <a:rect l="l" t="t" r="r" b="b"/>
              <a:pathLst>
                <a:path w="10091" h="10000">
                  <a:moveTo>
                    <a:pt x="7868" y="9783"/>
                  </a:moveTo>
                  <a:lnTo>
                    <a:pt x="7202" y="9783"/>
                  </a:lnTo>
                  <a:lnTo>
                    <a:pt x="6757" y="10000"/>
                  </a:lnTo>
                  <a:lnTo>
                    <a:pt x="6312" y="10000"/>
                  </a:lnTo>
                  <a:lnTo>
                    <a:pt x="6091" y="9783"/>
                  </a:lnTo>
                  <a:lnTo>
                    <a:pt x="6091" y="9348"/>
                  </a:lnTo>
                  <a:lnTo>
                    <a:pt x="5868" y="8696"/>
                  </a:lnTo>
                  <a:cubicBezTo>
                    <a:pt x="5868" y="8478"/>
                    <a:pt x="5423" y="8043"/>
                    <a:pt x="4980" y="7826"/>
                  </a:cubicBezTo>
                  <a:cubicBezTo>
                    <a:pt x="4535" y="7609"/>
                    <a:pt x="4090" y="7391"/>
                    <a:pt x="3646" y="7609"/>
                  </a:cubicBezTo>
                  <a:lnTo>
                    <a:pt x="3201" y="7826"/>
                  </a:lnTo>
                  <a:lnTo>
                    <a:pt x="2535" y="7826"/>
                  </a:lnTo>
                  <a:lnTo>
                    <a:pt x="2313" y="7826"/>
                  </a:lnTo>
                  <a:cubicBezTo>
                    <a:pt x="2313" y="7826"/>
                    <a:pt x="2091" y="7826"/>
                    <a:pt x="2091" y="7609"/>
                  </a:cubicBezTo>
                  <a:lnTo>
                    <a:pt x="2091" y="7174"/>
                  </a:lnTo>
                  <a:lnTo>
                    <a:pt x="1868" y="6522"/>
                  </a:lnTo>
                  <a:cubicBezTo>
                    <a:pt x="1647" y="6304"/>
                    <a:pt x="1424" y="5870"/>
                    <a:pt x="980" y="5652"/>
                  </a:cubicBezTo>
                  <a:cubicBezTo>
                    <a:pt x="757" y="5435"/>
                    <a:pt x="253" y="5484"/>
                    <a:pt x="91" y="5435"/>
                  </a:cubicBezTo>
                  <a:cubicBezTo>
                    <a:pt x="-71" y="5386"/>
                    <a:pt x="37" y="5382"/>
                    <a:pt x="10" y="5355"/>
                  </a:cubicBezTo>
                  <a:cubicBezTo>
                    <a:pt x="232" y="4920"/>
                    <a:pt x="447" y="4479"/>
                    <a:pt x="757" y="4130"/>
                  </a:cubicBezTo>
                  <a:cubicBezTo>
                    <a:pt x="1067" y="3781"/>
                    <a:pt x="1424" y="3478"/>
                    <a:pt x="1868" y="3261"/>
                  </a:cubicBezTo>
                  <a:lnTo>
                    <a:pt x="1868" y="3261"/>
                  </a:lnTo>
                  <a:lnTo>
                    <a:pt x="8756" y="0"/>
                  </a:lnTo>
                  <a:lnTo>
                    <a:pt x="8979" y="0"/>
                  </a:lnTo>
                  <a:lnTo>
                    <a:pt x="9201" y="217"/>
                  </a:lnTo>
                  <a:cubicBezTo>
                    <a:pt x="10090" y="7609"/>
                    <a:pt x="10053" y="5979"/>
                    <a:pt x="10090" y="7609"/>
                  </a:cubicBezTo>
                  <a:cubicBezTo>
                    <a:pt x="10127" y="9239"/>
                    <a:pt x="9571" y="9602"/>
                    <a:pt x="9423" y="10000"/>
                  </a:cubicBezTo>
                  <a:lnTo>
                    <a:pt x="9201" y="10000"/>
                  </a:lnTo>
                  <a:cubicBezTo>
                    <a:pt x="8756" y="9565"/>
                    <a:pt x="8090" y="9565"/>
                    <a:pt x="7868" y="9783"/>
                  </a:cubicBezTo>
                  <a:close/>
                </a:path>
              </a:pathLst>
            </a:custGeom>
            <a:solidFill>
              <a:srgbClr val="FF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" name="Freeform 9"/>
            <p:cNvSpPr>
              <a:spLocks/>
            </p:cNvSpPr>
            <p:nvPr/>
          </p:nvSpPr>
          <p:spPr bwMode="auto">
            <a:xfrm>
              <a:off x="7394897" y="3711082"/>
              <a:ext cx="445272" cy="466993"/>
            </a:xfrm>
            <a:custGeom>
              <a:avLst/>
              <a:gdLst>
                <a:gd name="T0" fmla="*/ 0 w 17"/>
                <a:gd name="T1" fmla="*/ 8 h 18"/>
                <a:gd name="T2" fmla="*/ 15 w 17"/>
                <a:gd name="T3" fmla="*/ 0 h 18"/>
                <a:gd name="T4" fmla="*/ 17 w 17"/>
                <a:gd name="T5" fmla="*/ 18 h 18"/>
                <a:gd name="T6" fmla="*/ 7 w 17"/>
                <a:gd name="T7" fmla="*/ 15 h 18"/>
                <a:gd name="T8" fmla="*/ 0 w 17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8">
                  <a:moveTo>
                    <a:pt x="0" y="8"/>
                  </a:moveTo>
                  <a:cubicBezTo>
                    <a:pt x="15" y="0"/>
                    <a:pt x="15" y="0"/>
                    <a:pt x="15" y="0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4" y="17"/>
                    <a:pt x="11" y="17"/>
                    <a:pt x="7" y="15"/>
                  </a:cubicBezTo>
                  <a:cubicBezTo>
                    <a:pt x="4" y="13"/>
                    <a:pt x="2" y="11"/>
                    <a:pt x="0" y="8"/>
                  </a:cubicBezTo>
                  <a:close/>
                </a:path>
              </a:pathLst>
            </a:custGeom>
            <a:solidFill>
              <a:srgbClr val="018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48" name="任意多边形 47"/>
          <p:cNvSpPr/>
          <p:nvPr/>
        </p:nvSpPr>
        <p:spPr>
          <a:xfrm>
            <a:off x="5781517" y="1899819"/>
            <a:ext cx="1865955" cy="1865956"/>
          </a:xfrm>
          <a:custGeom>
            <a:avLst/>
            <a:gdLst>
              <a:gd name="connsiteX0" fmla="*/ 1160855 w 2316512"/>
              <a:gd name="connsiteY0" fmla="*/ 52679 h 2316512"/>
              <a:gd name="connsiteX1" fmla="*/ 55278 w 2316512"/>
              <a:gd name="connsiteY1" fmla="*/ 1158256 h 2316512"/>
              <a:gd name="connsiteX2" fmla="*/ 1160855 w 2316512"/>
              <a:gd name="connsiteY2" fmla="*/ 2263833 h 2316512"/>
              <a:gd name="connsiteX3" fmla="*/ 2266432 w 2316512"/>
              <a:gd name="connsiteY3" fmla="*/ 1158256 h 2316512"/>
              <a:gd name="connsiteX4" fmla="*/ 1160855 w 2316512"/>
              <a:gd name="connsiteY4" fmla="*/ 52679 h 2316512"/>
              <a:gd name="connsiteX5" fmla="*/ 1158256 w 2316512"/>
              <a:gd name="connsiteY5" fmla="*/ 0 h 2316512"/>
              <a:gd name="connsiteX6" fmla="*/ 2316512 w 2316512"/>
              <a:gd name="connsiteY6" fmla="*/ 1158256 h 2316512"/>
              <a:gd name="connsiteX7" fmla="*/ 1158256 w 2316512"/>
              <a:gd name="connsiteY7" fmla="*/ 2316512 h 2316512"/>
              <a:gd name="connsiteX8" fmla="*/ 0 w 2316512"/>
              <a:gd name="connsiteY8" fmla="*/ 1158256 h 2316512"/>
              <a:gd name="connsiteX9" fmla="*/ 1158256 w 2316512"/>
              <a:gd name="connsiteY9" fmla="*/ 0 h 2316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316512" h="2316512">
                <a:moveTo>
                  <a:pt x="1160855" y="52679"/>
                </a:moveTo>
                <a:cubicBezTo>
                  <a:pt x="550262" y="52679"/>
                  <a:pt x="55278" y="547663"/>
                  <a:pt x="55278" y="1158256"/>
                </a:cubicBezTo>
                <a:cubicBezTo>
                  <a:pt x="55278" y="1768849"/>
                  <a:pt x="550262" y="2263833"/>
                  <a:pt x="1160855" y="2263833"/>
                </a:cubicBezTo>
                <a:cubicBezTo>
                  <a:pt x="1771448" y="2263833"/>
                  <a:pt x="2266432" y="1768849"/>
                  <a:pt x="2266432" y="1158256"/>
                </a:cubicBezTo>
                <a:cubicBezTo>
                  <a:pt x="2266432" y="547663"/>
                  <a:pt x="1771448" y="52679"/>
                  <a:pt x="1160855" y="52679"/>
                </a:cubicBezTo>
                <a:close/>
                <a:moveTo>
                  <a:pt x="1158256" y="0"/>
                </a:moveTo>
                <a:cubicBezTo>
                  <a:pt x="1797943" y="0"/>
                  <a:pt x="2316512" y="518569"/>
                  <a:pt x="2316512" y="1158256"/>
                </a:cubicBezTo>
                <a:cubicBezTo>
                  <a:pt x="2316512" y="1797943"/>
                  <a:pt x="1797943" y="2316512"/>
                  <a:pt x="1158256" y="2316512"/>
                </a:cubicBezTo>
                <a:cubicBezTo>
                  <a:pt x="518569" y="2316512"/>
                  <a:pt x="0" y="1797943"/>
                  <a:pt x="0" y="1158256"/>
                </a:cubicBezTo>
                <a:cubicBezTo>
                  <a:pt x="0" y="518569"/>
                  <a:pt x="518569" y="0"/>
                  <a:pt x="1158256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80" name="任意多边形 79"/>
          <p:cNvSpPr>
            <a:spLocks/>
          </p:cNvSpPr>
          <p:nvPr/>
        </p:nvSpPr>
        <p:spPr bwMode="auto">
          <a:xfrm>
            <a:off x="6596285" y="4011047"/>
            <a:ext cx="1512659" cy="1610239"/>
          </a:xfrm>
          <a:custGeom>
            <a:avLst/>
            <a:gdLst>
              <a:gd name="connsiteX0" fmla="*/ 752495 w 1633944"/>
              <a:gd name="connsiteY0" fmla="*/ 62 h 1739347"/>
              <a:gd name="connsiteX1" fmla="*/ 1162120 w 1633944"/>
              <a:gd name="connsiteY1" fmla="*/ 98156 h 1739347"/>
              <a:gd name="connsiteX2" fmla="*/ 1537843 w 1633944"/>
              <a:gd name="connsiteY2" fmla="*/ 1267951 h 1739347"/>
              <a:gd name="connsiteX3" fmla="*/ 366986 w 1633944"/>
              <a:gd name="connsiteY3" fmla="*/ 1643334 h 1739347"/>
              <a:gd name="connsiteX4" fmla="*/ 351462 w 1633944"/>
              <a:gd name="connsiteY4" fmla="*/ 1632994 h 1739347"/>
              <a:gd name="connsiteX5" fmla="*/ 349459 w 1633944"/>
              <a:gd name="connsiteY5" fmla="*/ 1635000 h 1739347"/>
              <a:gd name="connsiteX6" fmla="*/ 314593 w 1633944"/>
              <a:gd name="connsiteY6" fmla="*/ 1608808 h 1739347"/>
              <a:gd name="connsiteX7" fmla="*/ 279727 w 1633944"/>
              <a:gd name="connsiteY7" fmla="*/ 1573886 h 1739347"/>
              <a:gd name="connsiteX8" fmla="*/ 224568 w 1633944"/>
              <a:gd name="connsiteY8" fmla="*/ 1459705 h 1739347"/>
              <a:gd name="connsiteX9" fmla="*/ 202721 w 1633944"/>
              <a:gd name="connsiteY9" fmla="*/ 1414481 h 1739347"/>
              <a:gd name="connsiteX10" fmla="*/ 200805 w 1633944"/>
              <a:gd name="connsiteY10" fmla="*/ 1416813 h 1739347"/>
              <a:gd name="connsiteX11" fmla="*/ 122281 w 1633944"/>
              <a:gd name="connsiteY11" fmla="*/ 1276150 h 1739347"/>
              <a:gd name="connsiteX12" fmla="*/ 279328 w 1633944"/>
              <a:gd name="connsiteY12" fmla="*/ 1258567 h 1739347"/>
              <a:gd name="connsiteX13" fmla="*/ 278766 w 1633944"/>
              <a:gd name="connsiteY13" fmla="*/ 1262345 h 1739347"/>
              <a:gd name="connsiteX14" fmla="*/ 279046 w 1633944"/>
              <a:gd name="connsiteY14" fmla="*/ 1262311 h 1739347"/>
              <a:gd name="connsiteX15" fmla="*/ 445341 w 1633944"/>
              <a:gd name="connsiteY15" fmla="*/ 1242122 h 1739347"/>
              <a:gd name="connsiteX16" fmla="*/ 506356 w 1633944"/>
              <a:gd name="connsiteY16" fmla="*/ 1242122 h 1739347"/>
              <a:gd name="connsiteX17" fmla="*/ 524743 w 1633944"/>
              <a:gd name="connsiteY17" fmla="*/ 1253172 h 1739347"/>
              <a:gd name="connsiteX18" fmla="*/ 548251 w 1633944"/>
              <a:gd name="connsiteY18" fmla="*/ 1267299 h 1739347"/>
              <a:gd name="connsiteX19" fmla="*/ 550526 w 1633944"/>
              <a:gd name="connsiteY19" fmla="*/ 1268057 h 1739347"/>
              <a:gd name="connsiteX20" fmla="*/ 551125 w 1633944"/>
              <a:gd name="connsiteY20" fmla="*/ 1268314 h 1739347"/>
              <a:gd name="connsiteX21" fmla="*/ 557566 w 1633944"/>
              <a:gd name="connsiteY21" fmla="*/ 1268314 h 1739347"/>
              <a:gd name="connsiteX22" fmla="*/ 558655 w 1633944"/>
              <a:gd name="connsiteY22" fmla="*/ 1268314 h 1739347"/>
              <a:gd name="connsiteX23" fmla="*/ 555854 w 1633944"/>
              <a:gd name="connsiteY23" fmla="*/ 1270340 h 1739347"/>
              <a:gd name="connsiteX24" fmla="*/ 634922 w 1633944"/>
              <a:gd name="connsiteY24" fmla="*/ 1304230 h 1739347"/>
              <a:gd name="connsiteX25" fmla="*/ 1171196 w 1633944"/>
              <a:gd name="connsiteY25" fmla="*/ 1084682 h 1739347"/>
              <a:gd name="connsiteX26" fmla="*/ 978875 w 1633944"/>
              <a:gd name="connsiteY26" fmla="*/ 464700 h 1739347"/>
              <a:gd name="connsiteX27" fmla="*/ 358205 w 1633944"/>
              <a:gd name="connsiteY27" fmla="*/ 648075 h 1739347"/>
              <a:gd name="connsiteX28" fmla="*/ 244561 w 1633944"/>
              <a:gd name="connsiteY28" fmla="*/ 586950 h 1739347"/>
              <a:gd name="connsiteX29" fmla="*/ 260200 w 1633944"/>
              <a:gd name="connsiteY29" fmla="*/ 564072 h 1739347"/>
              <a:gd name="connsiteX30" fmla="*/ 260178 w 1633944"/>
              <a:gd name="connsiteY30" fmla="*/ 564072 h 1739347"/>
              <a:gd name="connsiteX31" fmla="*/ 244473 w 1633944"/>
              <a:gd name="connsiteY31" fmla="*/ 587046 h 1739347"/>
              <a:gd name="connsiteX32" fmla="*/ 201027 w 1633944"/>
              <a:gd name="connsiteY32" fmla="*/ 564072 h 1739347"/>
              <a:gd name="connsiteX33" fmla="*/ 197589 w 1633944"/>
              <a:gd name="connsiteY33" fmla="*/ 564072 h 1739347"/>
              <a:gd name="connsiteX34" fmla="*/ 197589 w 1633944"/>
              <a:gd name="connsiteY34" fmla="*/ 562254 h 1739347"/>
              <a:gd name="connsiteX35" fmla="*/ 195434 w 1633944"/>
              <a:gd name="connsiteY35" fmla="*/ 561115 h 1739347"/>
              <a:gd name="connsiteX36" fmla="*/ 95906 w 1633944"/>
              <a:gd name="connsiteY36" fmla="*/ 508484 h 1739347"/>
              <a:gd name="connsiteX37" fmla="*/ 95976 w 1633944"/>
              <a:gd name="connsiteY37" fmla="*/ 508381 h 1739347"/>
              <a:gd name="connsiteX38" fmla="*/ 64390 w 1633944"/>
              <a:gd name="connsiteY38" fmla="*/ 491168 h 1739347"/>
              <a:gd name="connsiteX39" fmla="*/ 0 w 1633944"/>
              <a:gd name="connsiteY39" fmla="*/ 456078 h 1739347"/>
              <a:gd name="connsiteX40" fmla="*/ 752495 w 1633944"/>
              <a:gd name="connsiteY40" fmla="*/ 62 h 173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33944" h="1739347">
                <a:moveTo>
                  <a:pt x="752495" y="62"/>
                </a:moveTo>
                <a:cubicBezTo>
                  <a:pt x="890601" y="-1589"/>
                  <a:pt x="1031054" y="29954"/>
                  <a:pt x="1162120" y="98156"/>
                </a:cubicBezTo>
                <a:cubicBezTo>
                  <a:pt x="1590270" y="316401"/>
                  <a:pt x="1756287" y="848920"/>
                  <a:pt x="1537843" y="1267951"/>
                </a:cubicBezTo>
                <a:cubicBezTo>
                  <a:pt x="1319400" y="1695713"/>
                  <a:pt x="786397" y="1861579"/>
                  <a:pt x="366986" y="1643334"/>
                </a:cubicBezTo>
                <a:lnTo>
                  <a:pt x="351462" y="1632994"/>
                </a:lnTo>
                <a:lnTo>
                  <a:pt x="349459" y="1635000"/>
                </a:lnTo>
                <a:cubicBezTo>
                  <a:pt x="349459" y="1635000"/>
                  <a:pt x="349459" y="1635000"/>
                  <a:pt x="314593" y="1608808"/>
                </a:cubicBezTo>
                <a:cubicBezTo>
                  <a:pt x="297160" y="1600078"/>
                  <a:pt x="288444" y="1600078"/>
                  <a:pt x="279727" y="1573886"/>
                </a:cubicBezTo>
                <a:cubicBezTo>
                  <a:pt x="279727" y="1573886"/>
                  <a:pt x="279727" y="1573886"/>
                  <a:pt x="224568" y="1459705"/>
                </a:cubicBezTo>
                <a:lnTo>
                  <a:pt x="202721" y="1414481"/>
                </a:lnTo>
                <a:lnTo>
                  <a:pt x="200805" y="1416813"/>
                </a:lnTo>
                <a:cubicBezTo>
                  <a:pt x="200805" y="1416813"/>
                  <a:pt x="200805" y="1416813"/>
                  <a:pt x="122281" y="1276150"/>
                </a:cubicBezTo>
                <a:cubicBezTo>
                  <a:pt x="122281" y="1276150"/>
                  <a:pt x="122281" y="1276150"/>
                  <a:pt x="279328" y="1258567"/>
                </a:cubicBezTo>
                <a:lnTo>
                  <a:pt x="278766" y="1262345"/>
                </a:lnTo>
                <a:lnTo>
                  <a:pt x="279046" y="1262311"/>
                </a:lnTo>
                <a:cubicBezTo>
                  <a:pt x="319496" y="1257400"/>
                  <a:pt x="373430" y="1250853"/>
                  <a:pt x="445341" y="1242122"/>
                </a:cubicBezTo>
                <a:cubicBezTo>
                  <a:pt x="471490" y="1233391"/>
                  <a:pt x="488923" y="1233391"/>
                  <a:pt x="506356" y="1242122"/>
                </a:cubicBezTo>
                <a:cubicBezTo>
                  <a:pt x="506356" y="1242122"/>
                  <a:pt x="506356" y="1242122"/>
                  <a:pt x="524743" y="1253172"/>
                </a:cubicBezTo>
                <a:lnTo>
                  <a:pt x="548251" y="1267299"/>
                </a:lnTo>
                <a:lnTo>
                  <a:pt x="550526" y="1268057"/>
                </a:lnTo>
                <a:lnTo>
                  <a:pt x="551125" y="1268314"/>
                </a:lnTo>
                <a:lnTo>
                  <a:pt x="557566" y="1268314"/>
                </a:lnTo>
                <a:cubicBezTo>
                  <a:pt x="558655" y="1268314"/>
                  <a:pt x="558655" y="1268314"/>
                  <a:pt x="558655" y="1268314"/>
                </a:cubicBezTo>
                <a:lnTo>
                  <a:pt x="555854" y="1270340"/>
                </a:lnTo>
                <a:lnTo>
                  <a:pt x="634922" y="1304230"/>
                </a:lnTo>
                <a:cubicBezTo>
                  <a:pt x="836547" y="1366430"/>
                  <a:pt x="1064108" y="1275697"/>
                  <a:pt x="1171196" y="1084682"/>
                </a:cubicBezTo>
                <a:cubicBezTo>
                  <a:pt x="1284840" y="857646"/>
                  <a:pt x="1206163" y="586950"/>
                  <a:pt x="978875" y="464700"/>
                </a:cubicBezTo>
                <a:cubicBezTo>
                  <a:pt x="760330" y="342450"/>
                  <a:pt x="480591" y="429772"/>
                  <a:pt x="358205" y="648075"/>
                </a:cubicBezTo>
                <a:cubicBezTo>
                  <a:pt x="244561" y="586950"/>
                  <a:pt x="244561" y="586950"/>
                  <a:pt x="244561" y="586950"/>
                </a:cubicBezTo>
                <a:lnTo>
                  <a:pt x="260200" y="564072"/>
                </a:lnTo>
                <a:lnTo>
                  <a:pt x="260178" y="564072"/>
                </a:lnTo>
                <a:lnTo>
                  <a:pt x="244473" y="587046"/>
                </a:lnTo>
                <a:lnTo>
                  <a:pt x="201027" y="564072"/>
                </a:lnTo>
                <a:lnTo>
                  <a:pt x="197589" y="564072"/>
                </a:lnTo>
                <a:lnTo>
                  <a:pt x="197589" y="562254"/>
                </a:lnTo>
                <a:lnTo>
                  <a:pt x="195434" y="561115"/>
                </a:lnTo>
                <a:cubicBezTo>
                  <a:pt x="95906" y="508484"/>
                  <a:pt x="95906" y="508484"/>
                  <a:pt x="95906" y="508484"/>
                </a:cubicBezTo>
                <a:lnTo>
                  <a:pt x="95976" y="508381"/>
                </a:lnTo>
                <a:lnTo>
                  <a:pt x="64390" y="491168"/>
                </a:lnTo>
                <a:cubicBezTo>
                  <a:pt x="0" y="456078"/>
                  <a:pt x="0" y="456078"/>
                  <a:pt x="0" y="456078"/>
                </a:cubicBezTo>
                <a:cubicBezTo>
                  <a:pt x="156188" y="167994"/>
                  <a:pt x="448663" y="3696"/>
                  <a:pt x="752495" y="62"/>
                </a:cubicBezTo>
                <a:close/>
              </a:path>
            </a:pathLst>
          </a:custGeom>
          <a:solidFill>
            <a:srgbClr val="985CB0"/>
          </a:solidFill>
          <a:ln>
            <a:noFill/>
          </a:ln>
          <a:effectLst>
            <a:outerShdw blurRad="127000" dist="50800" dir="2700000" algn="tl" rotWithShape="0">
              <a:prstClr val="black">
                <a:alpha val="40000"/>
              </a:prstClr>
            </a:outerShdw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85" name="组合 84"/>
          <p:cNvGrpSpPr/>
          <p:nvPr/>
        </p:nvGrpSpPr>
        <p:grpSpPr>
          <a:xfrm flipV="1">
            <a:off x="6726136" y="2839231"/>
            <a:ext cx="2570051" cy="516439"/>
            <a:chOff x="4754880" y="1225233"/>
            <a:chExt cx="2776118" cy="557847"/>
          </a:xfrm>
        </p:grpSpPr>
        <p:sp>
          <p:nvSpPr>
            <p:cNvPr id="86" name="任意多边形 85"/>
            <p:cNvSpPr/>
            <p:nvPr/>
          </p:nvSpPr>
          <p:spPr>
            <a:xfrm>
              <a:off x="4754880" y="1280160"/>
              <a:ext cx="2682240" cy="502920"/>
            </a:xfrm>
            <a:custGeom>
              <a:avLst/>
              <a:gdLst>
                <a:gd name="connsiteX0" fmla="*/ 0 w 2682240"/>
                <a:gd name="connsiteY0" fmla="*/ 502920 h 502920"/>
                <a:gd name="connsiteX1" fmla="*/ 914400 w 2682240"/>
                <a:gd name="connsiteY1" fmla="*/ 0 h 502920"/>
                <a:gd name="connsiteX2" fmla="*/ 2682240 w 2682240"/>
                <a:gd name="connsiteY2" fmla="*/ 0 h 50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2240" h="502920">
                  <a:moveTo>
                    <a:pt x="0" y="502920"/>
                  </a:moveTo>
                  <a:lnTo>
                    <a:pt x="914400" y="0"/>
                  </a:lnTo>
                  <a:lnTo>
                    <a:pt x="2682240" y="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87" name="椭圆 86"/>
            <p:cNvSpPr/>
            <p:nvPr/>
          </p:nvSpPr>
          <p:spPr>
            <a:xfrm>
              <a:off x="7434994" y="1225233"/>
              <a:ext cx="96004" cy="96004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8" name="Group 12"/>
          <p:cNvGrpSpPr>
            <a:grpSpLocks noChangeAspect="1"/>
          </p:cNvGrpSpPr>
          <p:nvPr/>
        </p:nvGrpSpPr>
        <p:grpSpPr bwMode="auto">
          <a:xfrm>
            <a:off x="5999236" y="1909946"/>
            <a:ext cx="1625920" cy="1834572"/>
            <a:chOff x="5253" y="1674"/>
            <a:chExt cx="1465" cy="1653"/>
          </a:xfrm>
          <a:effectLst/>
        </p:grpSpPr>
        <p:sp>
          <p:nvSpPr>
            <p:cNvPr id="30" name="Freeform 13"/>
            <p:cNvSpPr>
              <a:spLocks/>
            </p:cNvSpPr>
            <p:nvPr/>
          </p:nvSpPr>
          <p:spPr bwMode="auto">
            <a:xfrm>
              <a:off x="5253" y="1674"/>
              <a:ext cx="1465" cy="1653"/>
            </a:xfrm>
            <a:custGeom>
              <a:avLst/>
              <a:gdLst>
                <a:gd name="T0" fmla="*/ 47 w 201"/>
                <a:gd name="T1" fmla="*/ 190 h 227"/>
                <a:gd name="T2" fmla="*/ 164 w 201"/>
                <a:gd name="T3" fmla="*/ 154 h 227"/>
                <a:gd name="T4" fmla="*/ 129 w 201"/>
                <a:gd name="T5" fmla="*/ 36 h 227"/>
                <a:gd name="T6" fmla="*/ 11 w 201"/>
                <a:gd name="T7" fmla="*/ 72 h 227"/>
                <a:gd name="T8" fmla="*/ 0 w 201"/>
                <a:gd name="T9" fmla="*/ 66 h 227"/>
                <a:gd name="T10" fmla="*/ 133 w 201"/>
                <a:gd name="T11" fmla="*/ 25 h 227"/>
                <a:gd name="T12" fmla="*/ 176 w 201"/>
                <a:gd name="T13" fmla="*/ 159 h 227"/>
                <a:gd name="T14" fmla="*/ 42 w 201"/>
                <a:gd name="T15" fmla="*/ 202 h 227"/>
                <a:gd name="T16" fmla="*/ 36 w 201"/>
                <a:gd name="T17" fmla="*/ 198 h 227"/>
                <a:gd name="T18" fmla="*/ 38 w 201"/>
                <a:gd name="T19" fmla="*/ 185 h 227"/>
                <a:gd name="T20" fmla="*/ 47 w 201"/>
                <a:gd name="T21" fmla="*/ 19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227">
                  <a:moveTo>
                    <a:pt x="47" y="190"/>
                  </a:moveTo>
                  <a:cubicBezTo>
                    <a:pt x="89" y="213"/>
                    <a:pt x="142" y="197"/>
                    <a:pt x="164" y="154"/>
                  </a:cubicBezTo>
                  <a:cubicBezTo>
                    <a:pt x="187" y="112"/>
                    <a:pt x="171" y="59"/>
                    <a:pt x="129" y="36"/>
                  </a:cubicBezTo>
                  <a:cubicBezTo>
                    <a:pt x="86" y="14"/>
                    <a:pt x="34" y="30"/>
                    <a:pt x="11" y="7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26" y="18"/>
                    <a:pt x="85" y="0"/>
                    <a:pt x="133" y="25"/>
                  </a:cubicBezTo>
                  <a:cubicBezTo>
                    <a:pt x="182" y="50"/>
                    <a:pt x="201" y="111"/>
                    <a:pt x="176" y="159"/>
                  </a:cubicBezTo>
                  <a:cubicBezTo>
                    <a:pt x="151" y="208"/>
                    <a:pt x="90" y="227"/>
                    <a:pt x="42" y="202"/>
                  </a:cubicBezTo>
                  <a:cubicBezTo>
                    <a:pt x="40" y="201"/>
                    <a:pt x="38" y="199"/>
                    <a:pt x="36" y="198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41" y="187"/>
                    <a:pt x="44" y="189"/>
                    <a:pt x="47" y="190"/>
                  </a:cubicBez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1" name="Freeform 14"/>
            <p:cNvSpPr>
              <a:spLocks/>
            </p:cNvSpPr>
            <p:nvPr/>
          </p:nvSpPr>
          <p:spPr bwMode="auto">
            <a:xfrm>
              <a:off x="5333" y="1776"/>
              <a:ext cx="1283" cy="1449"/>
            </a:xfrm>
            <a:custGeom>
              <a:avLst/>
              <a:gdLst>
                <a:gd name="T0" fmla="*/ 118 w 176"/>
                <a:gd name="T1" fmla="*/ 22 h 199"/>
                <a:gd name="T2" fmla="*/ 153 w 176"/>
                <a:gd name="T3" fmla="*/ 140 h 199"/>
                <a:gd name="T4" fmla="*/ 36 w 176"/>
                <a:gd name="T5" fmla="*/ 176 h 199"/>
                <a:gd name="T6" fmla="*/ 27 w 176"/>
                <a:gd name="T7" fmla="*/ 171 h 199"/>
                <a:gd name="T8" fmla="*/ 30 w 176"/>
                <a:gd name="T9" fmla="*/ 155 h 199"/>
                <a:gd name="T10" fmla="*/ 35 w 176"/>
                <a:gd name="T11" fmla="*/ 152 h 199"/>
                <a:gd name="T12" fmla="*/ 45 w 176"/>
                <a:gd name="T13" fmla="*/ 159 h 199"/>
                <a:gd name="T14" fmla="*/ 136 w 176"/>
                <a:gd name="T15" fmla="*/ 131 h 199"/>
                <a:gd name="T16" fmla="*/ 108 w 176"/>
                <a:gd name="T17" fmla="*/ 40 h 199"/>
                <a:gd name="T18" fmla="*/ 17 w 176"/>
                <a:gd name="T19" fmla="*/ 67 h 199"/>
                <a:gd name="T20" fmla="*/ 0 w 176"/>
                <a:gd name="T21" fmla="*/ 58 h 199"/>
                <a:gd name="T22" fmla="*/ 118 w 176"/>
                <a:gd name="T23" fmla="*/ 2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199">
                  <a:moveTo>
                    <a:pt x="118" y="22"/>
                  </a:moveTo>
                  <a:cubicBezTo>
                    <a:pt x="160" y="45"/>
                    <a:pt x="176" y="98"/>
                    <a:pt x="153" y="140"/>
                  </a:cubicBezTo>
                  <a:cubicBezTo>
                    <a:pt x="131" y="183"/>
                    <a:pt x="78" y="199"/>
                    <a:pt x="36" y="176"/>
                  </a:cubicBezTo>
                  <a:cubicBezTo>
                    <a:pt x="33" y="175"/>
                    <a:pt x="30" y="173"/>
                    <a:pt x="27" y="171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8" y="155"/>
                    <a:pt x="41" y="157"/>
                    <a:pt x="45" y="159"/>
                  </a:cubicBezTo>
                  <a:cubicBezTo>
                    <a:pt x="78" y="177"/>
                    <a:pt x="119" y="164"/>
                    <a:pt x="136" y="131"/>
                  </a:cubicBezTo>
                  <a:cubicBezTo>
                    <a:pt x="154" y="98"/>
                    <a:pt x="141" y="57"/>
                    <a:pt x="108" y="40"/>
                  </a:cubicBezTo>
                  <a:cubicBezTo>
                    <a:pt x="76" y="22"/>
                    <a:pt x="35" y="34"/>
                    <a:pt x="17" y="6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3" y="16"/>
                    <a:pt x="75" y="0"/>
                    <a:pt x="118" y="22"/>
                  </a:cubicBez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2" name="Freeform 15"/>
            <p:cNvSpPr>
              <a:spLocks/>
            </p:cNvSpPr>
            <p:nvPr/>
          </p:nvSpPr>
          <p:spPr bwMode="auto">
            <a:xfrm>
              <a:off x="5457" y="1936"/>
              <a:ext cx="999" cy="1129"/>
            </a:xfrm>
            <a:custGeom>
              <a:avLst/>
              <a:gdLst>
                <a:gd name="T0" fmla="*/ 35 w 137"/>
                <a:gd name="T1" fmla="*/ 123 h 155"/>
                <a:gd name="T2" fmla="*/ 106 w 137"/>
                <a:gd name="T3" fmla="*/ 102 h 155"/>
                <a:gd name="T4" fmla="*/ 84 w 137"/>
                <a:gd name="T5" fmla="*/ 31 h 155"/>
                <a:gd name="T6" fmla="*/ 13 w 137"/>
                <a:gd name="T7" fmla="*/ 52 h 155"/>
                <a:gd name="T8" fmla="*/ 0 w 137"/>
                <a:gd name="T9" fmla="*/ 45 h 155"/>
                <a:gd name="T10" fmla="*/ 91 w 137"/>
                <a:gd name="T11" fmla="*/ 18 h 155"/>
                <a:gd name="T12" fmla="*/ 119 w 137"/>
                <a:gd name="T13" fmla="*/ 109 h 155"/>
                <a:gd name="T14" fmla="*/ 28 w 137"/>
                <a:gd name="T15" fmla="*/ 137 h 155"/>
                <a:gd name="T16" fmla="*/ 18 w 137"/>
                <a:gd name="T17" fmla="*/ 130 h 155"/>
                <a:gd name="T18" fmla="*/ 32 w 137"/>
                <a:gd name="T19" fmla="*/ 122 h 155"/>
                <a:gd name="T20" fmla="*/ 35 w 137"/>
                <a:gd name="T21" fmla="*/ 12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55">
                  <a:moveTo>
                    <a:pt x="35" y="123"/>
                  </a:moveTo>
                  <a:cubicBezTo>
                    <a:pt x="60" y="137"/>
                    <a:pt x="92" y="127"/>
                    <a:pt x="106" y="102"/>
                  </a:cubicBezTo>
                  <a:cubicBezTo>
                    <a:pt x="119" y="76"/>
                    <a:pt x="110" y="45"/>
                    <a:pt x="84" y="31"/>
                  </a:cubicBezTo>
                  <a:cubicBezTo>
                    <a:pt x="59" y="17"/>
                    <a:pt x="27" y="27"/>
                    <a:pt x="13" y="5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12"/>
                    <a:pt x="59" y="0"/>
                    <a:pt x="91" y="18"/>
                  </a:cubicBezTo>
                  <a:cubicBezTo>
                    <a:pt x="124" y="35"/>
                    <a:pt x="137" y="76"/>
                    <a:pt x="119" y="109"/>
                  </a:cubicBezTo>
                  <a:cubicBezTo>
                    <a:pt x="102" y="142"/>
                    <a:pt x="61" y="155"/>
                    <a:pt x="28" y="137"/>
                  </a:cubicBezTo>
                  <a:cubicBezTo>
                    <a:pt x="24" y="135"/>
                    <a:pt x="21" y="133"/>
                    <a:pt x="18" y="130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3" y="122"/>
                    <a:pt x="34" y="123"/>
                    <a:pt x="35" y="123"/>
                  </a:cubicBez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3" name="Freeform 16"/>
            <p:cNvSpPr>
              <a:spLocks/>
            </p:cNvSpPr>
            <p:nvPr/>
          </p:nvSpPr>
          <p:spPr bwMode="auto">
            <a:xfrm>
              <a:off x="5370" y="2803"/>
              <a:ext cx="349" cy="335"/>
            </a:xfrm>
            <a:custGeom>
              <a:avLst/>
              <a:gdLst>
                <a:gd name="T0" fmla="*/ 30 w 48"/>
                <a:gd name="T1" fmla="*/ 40 h 46"/>
                <a:gd name="T2" fmla="*/ 32 w 48"/>
                <a:gd name="T3" fmla="*/ 40 h 46"/>
                <a:gd name="T4" fmla="*/ 34 w 48"/>
                <a:gd name="T5" fmla="*/ 39 h 46"/>
                <a:gd name="T6" fmla="*/ 35 w 48"/>
                <a:gd name="T7" fmla="*/ 38 h 46"/>
                <a:gd name="T8" fmla="*/ 36 w 48"/>
                <a:gd name="T9" fmla="*/ 36 h 46"/>
                <a:gd name="T10" fmla="*/ 35 w 48"/>
                <a:gd name="T11" fmla="*/ 34 h 46"/>
                <a:gd name="T12" fmla="*/ 34 w 48"/>
                <a:gd name="T13" fmla="*/ 32 h 46"/>
                <a:gd name="T14" fmla="*/ 35 w 48"/>
                <a:gd name="T15" fmla="*/ 26 h 46"/>
                <a:gd name="T16" fmla="*/ 40 w 48"/>
                <a:gd name="T17" fmla="*/ 22 h 46"/>
                <a:gd name="T18" fmla="*/ 42 w 48"/>
                <a:gd name="T19" fmla="*/ 21 h 46"/>
                <a:gd name="T20" fmla="*/ 45 w 48"/>
                <a:gd name="T21" fmla="*/ 20 h 46"/>
                <a:gd name="T22" fmla="*/ 45 w 48"/>
                <a:gd name="T23" fmla="*/ 20 h 46"/>
                <a:gd name="T24" fmla="*/ 46 w 48"/>
                <a:gd name="T25" fmla="*/ 18 h 46"/>
                <a:gd name="T26" fmla="*/ 45 w 48"/>
                <a:gd name="T27" fmla="*/ 16 h 46"/>
                <a:gd name="T28" fmla="*/ 44 w 48"/>
                <a:gd name="T29" fmla="*/ 14 h 46"/>
                <a:gd name="T30" fmla="*/ 45 w 48"/>
                <a:gd name="T31" fmla="*/ 8 h 46"/>
                <a:gd name="T32" fmla="*/ 48 w 48"/>
                <a:gd name="T33" fmla="*/ 4 h 46"/>
                <a:gd name="T34" fmla="*/ 47 w 48"/>
                <a:gd name="T35" fmla="*/ 4 h 46"/>
                <a:gd name="T36" fmla="*/ 42 w 48"/>
                <a:gd name="T37" fmla="*/ 1 h 46"/>
                <a:gd name="T38" fmla="*/ 35 w 48"/>
                <a:gd name="T39" fmla="*/ 1 h 46"/>
                <a:gd name="T40" fmla="*/ 35 w 48"/>
                <a:gd name="T41" fmla="*/ 1 h 46"/>
                <a:gd name="T42" fmla="*/ 2 w 48"/>
                <a:gd name="T43" fmla="*/ 5 h 46"/>
                <a:gd name="T44" fmla="*/ 0 w 48"/>
                <a:gd name="T45" fmla="*/ 6 h 46"/>
                <a:gd name="T46" fmla="*/ 1 w 48"/>
                <a:gd name="T47" fmla="*/ 8 h 46"/>
                <a:gd name="T48" fmla="*/ 16 w 48"/>
                <a:gd name="T49" fmla="*/ 39 h 46"/>
                <a:gd name="T50" fmla="*/ 20 w 48"/>
                <a:gd name="T51" fmla="*/ 43 h 46"/>
                <a:gd name="T52" fmla="*/ 24 w 48"/>
                <a:gd name="T53" fmla="*/ 46 h 46"/>
                <a:gd name="T54" fmla="*/ 25 w 48"/>
                <a:gd name="T55" fmla="*/ 45 h 46"/>
                <a:gd name="T56" fmla="*/ 30 w 48"/>
                <a:gd name="T5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46">
                  <a:moveTo>
                    <a:pt x="30" y="40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9"/>
                    <a:pt x="35" y="38"/>
                    <a:pt x="35" y="38"/>
                  </a:cubicBezTo>
                  <a:cubicBezTo>
                    <a:pt x="36" y="37"/>
                    <a:pt x="36" y="37"/>
                    <a:pt x="36" y="36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0"/>
                    <a:pt x="34" y="28"/>
                    <a:pt x="35" y="26"/>
                  </a:cubicBezTo>
                  <a:cubicBezTo>
                    <a:pt x="36" y="24"/>
                    <a:pt x="38" y="22"/>
                    <a:pt x="40" y="2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6" y="19"/>
                    <a:pt x="46" y="19"/>
                    <a:pt x="46" y="18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3" y="10"/>
                    <a:pt x="45" y="8"/>
                  </a:cubicBezTo>
                  <a:cubicBezTo>
                    <a:pt x="45" y="6"/>
                    <a:pt x="46" y="5"/>
                    <a:pt x="48" y="4"/>
                  </a:cubicBezTo>
                  <a:cubicBezTo>
                    <a:pt x="48" y="4"/>
                    <a:pt x="48" y="4"/>
                    <a:pt x="47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0"/>
                    <a:pt x="38" y="0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42"/>
                    <a:pt x="18" y="42"/>
                    <a:pt x="20" y="43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6" y="42"/>
                    <a:pt x="28" y="41"/>
                    <a:pt x="30" y="40"/>
                  </a:cubicBezTo>
                  <a:close/>
                </a:path>
              </a:pathLst>
            </a:custGeom>
            <a:solidFill>
              <a:srgbClr val="FF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4" name="Freeform 17"/>
            <p:cNvSpPr>
              <a:spLocks/>
            </p:cNvSpPr>
            <p:nvPr/>
          </p:nvSpPr>
          <p:spPr bwMode="auto">
            <a:xfrm>
              <a:off x="5355" y="2824"/>
              <a:ext cx="131" cy="132"/>
            </a:xfrm>
            <a:custGeom>
              <a:avLst/>
              <a:gdLst>
                <a:gd name="T0" fmla="*/ 18 w 18"/>
                <a:gd name="T1" fmla="*/ 0 h 18"/>
                <a:gd name="T2" fmla="*/ 0 w 18"/>
                <a:gd name="T3" fmla="*/ 2 h 18"/>
                <a:gd name="T4" fmla="*/ 9 w 18"/>
                <a:gd name="T5" fmla="*/ 18 h 18"/>
                <a:gd name="T6" fmla="*/ 15 w 18"/>
                <a:gd name="T7" fmla="*/ 10 h 18"/>
                <a:gd name="T8" fmla="*/ 18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1" y="16"/>
                    <a:pt x="13" y="13"/>
                    <a:pt x="15" y="10"/>
                  </a:cubicBezTo>
                  <a:cubicBezTo>
                    <a:pt x="17" y="7"/>
                    <a:pt x="18" y="3"/>
                    <a:pt x="18" y="0"/>
                  </a:cubicBezTo>
                  <a:close/>
                </a:path>
              </a:pathLst>
            </a:custGeom>
            <a:solidFill>
              <a:srgbClr val="FFA4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35" name="Group 12"/>
          <p:cNvGrpSpPr>
            <a:grpSpLocks noChangeAspect="1"/>
          </p:cNvGrpSpPr>
          <p:nvPr/>
        </p:nvGrpSpPr>
        <p:grpSpPr bwMode="auto">
          <a:xfrm>
            <a:off x="6596284" y="3901771"/>
            <a:ext cx="1625920" cy="1834572"/>
            <a:chOff x="5253" y="1674"/>
            <a:chExt cx="1465" cy="1653"/>
          </a:xfrm>
          <a:effectLst/>
        </p:grpSpPr>
        <p:sp>
          <p:nvSpPr>
            <p:cNvPr id="36" name="Freeform 13"/>
            <p:cNvSpPr>
              <a:spLocks/>
            </p:cNvSpPr>
            <p:nvPr/>
          </p:nvSpPr>
          <p:spPr bwMode="auto">
            <a:xfrm>
              <a:off x="5253" y="1674"/>
              <a:ext cx="1465" cy="1653"/>
            </a:xfrm>
            <a:custGeom>
              <a:avLst/>
              <a:gdLst>
                <a:gd name="T0" fmla="*/ 47 w 201"/>
                <a:gd name="T1" fmla="*/ 190 h 227"/>
                <a:gd name="T2" fmla="*/ 164 w 201"/>
                <a:gd name="T3" fmla="*/ 154 h 227"/>
                <a:gd name="T4" fmla="*/ 129 w 201"/>
                <a:gd name="T5" fmla="*/ 36 h 227"/>
                <a:gd name="T6" fmla="*/ 11 w 201"/>
                <a:gd name="T7" fmla="*/ 72 h 227"/>
                <a:gd name="T8" fmla="*/ 0 w 201"/>
                <a:gd name="T9" fmla="*/ 66 h 227"/>
                <a:gd name="T10" fmla="*/ 133 w 201"/>
                <a:gd name="T11" fmla="*/ 25 h 227"/>
                <a:gd name="T12" fmla="*/ 176 w 201"/>
                <a:gd name="T13" fmla="*/ 159 h 227"/>
                <a:gd name="T14" fmla="*/ 42 w 201"/>
                <a:gd name="T15" fmla="*/ 202 h 227"/>
                <a:gd name="T16" fmla="*/ 36 w 201"/>
                <a:gd name="T17" fmla="*/ 198 h 227"/>
                <a:gd name="T18" fmla="*/ 38 w 201"/>
                <a:gd name="T19" fmla="*/ 185 h 227"/>
                <a:gd name="T20" fmla="*/ 47 w 201"/>
                <a:gd name="T21" fmla="*/ 19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1" h="227">
                  <a:moveTo>
                    <a:pt x="47" y="190"/>
                  </a:moveTo>
                  <a:cubicBezTo>
                    <a:pt x="89" y="213"/>
                    <a:pt x="142" y="197"/>
                    <a:pt x="164" y="154"/>
                  </a:cubicBezTo>
                  <a:cubicBezTo>
                    <a:pt x="187" y="112"/>
                    <a:pt x="171" y="59"/>
                    <a:pt x="129" y="36"/>
                  </a:cubicBezTo>
                  <a:cubicBezTo>
                    <a:pt x="86" y="14"/>
                    <a:pt x="34" y="30"/>
                    <a:pt x="11" y="72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26" y="18"/>
                    <a:pt x="85" y="0"/>
                    <a:pt x="133" y="25"/>
                  </a:cubicBezTo>
                  <a:cubicBezTo>
                    <a:pt x="182" y="50"/>
                    <a:pt x="201" y="111"/>
                    <a:pt x="176" y="159"/>
                  </a:cubicBezTo>
                  <a:cubicBezTo>
                    <a:pt x="151" y="208"/>
                    <a:pt x="90" y="227"/>
                    <a:pt x="42" y="202"/>
                  </a:cubicBezTo>
                  <a:cubicBezTo>
                    <a:pt x="40" y="201"/>
                    <a:pt x="38" y="199"/>
                    <a:pt x="36" y="198"/>
                  </a:cubicBezTo>
                  <a:cubicBezTo>
                    <a:pt x="38" y="185"/>
                    <a:pt x="38" y="185"/>
                    <a:pt x="38" y="185"/>
                  </a:cubicBezTo>
                  <a:cubicBezTo>
                    <a:pt x="41" y="187"/>
                    <a:pt x="44" y="189"/>
                    <a:pt x="47" y="190"/>
                  </a:cubicBez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5333" y="1776"/>
              <a:ext cx="1283" cy="1449"/>
            </a:xfrm>
            <a:custGeom>
              <a:avLst/>
              <a:gdLst>
                <a:gd name="T0" fmla="*/ 118 w 176"/>
                <a:gd name="T1" fmla="*/ 22 h 199"/>
                <a:gd name="T2" fmla="*/ 153 w 176"/>
                <a:gd name="T3" fmla="*/ 140 h 199"/>
                <a:gd name="T4" fmla="*/ 36 w 176"/>
                <a:gd name="T5" fmla="*/ 176 h 199"/>
                <a:gd name="T6" fmla="*/ 27 w 176"/>
                <a:gd name="T7" fmla="*/ 171 h 199"/>
                <a:gd name="T8" fmla="*/ 30 w 176"/>
                <a:gd name="T9" fmla="*/ 155 h 199"/>
                <a:gd name="T10" fmla="*/ 35 w 176"/>
                <a:gd name="T11" fmla="*/ 152 h 199"/>
                <a:gd name="T12" fmla="*/ 45 w 176"/>
                <a:gd name="T13" fmla="*/ 159 h 199"/>
                <a:gd name="T14" fmla="*/ 136 w 176"/>
                <a:gd name="T15" fmla="*/ 131 h 199"/>
                <a:gd name="T16" fmla="*/ 108 w 176"/>
                <a:gd name="T17" fmla="*/ 40 h 199"/>
                <a:gd name="T18" fmla="*/ 17 w 176"/>
                <a:gd name="T19" fmla="*/ 67 h 199"/>
                <a:gd name="T20" fmla="*/ 0 w 176"/>
                <a:gd name="T21" fmla="*/ 58 h 199"/>
                <a:gd name="T22" fmla="*/ 118 w 176"/>
                <a:gd name="T23" fmla="*/ 22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6" h="199">
                  <a:moveTo>
                    <a:pt x="118" y="22"/>
                  </a:moveTo>
                  <a:cubicBezTo>
                    <a:pt x="160" y="45"/>
                    <a:pt x="176" y="98"/>
                    <a:pt x="153" y="140"/>
                  </a:cubicBezTo>
                  <a:cubicBezTo>
                    <a:pt x="131" y="183"/>
                    <a:pt x="78" y="199"/>
                    <a:pt x="36" y="176"/>
                  </a:cubicBezTo>
                  <a:cubicBezTo>
                    <a:pt x="33" y="175"/>
                    <a:pt x="30" y="173"/>
                    <a:pt x="27" y="171"/>
                  </a:cubicBezTo>
                  <a:cubicBezTo>
                    <a:pt x="30" y="155"/>
                    <a:pt x="30" y="155"/>
                    <a:pt x="30" y="155"/>
                  </a:cubicBezTo>
                  <a:cubicBezTo>
                    <a:pt x="35" y="152"/>
                    <a:pt x="35" y="152"/>
                    <a:pt x="35" y="152"/>
                  </a:cubicBezTo>
                  <a:cubicBezTo>
                    <a:pt x="38" y="155"/>
                    <a:pt x="41" y="157"/>
                    <a:pt x="45" y="159"/>
                  </a:cubicBezTo>
                  <a:cubicBezTo>
                    <a:pt x="78" y="177"/>
                    <a:pt x="119" y="164"/>
                    <a:pt x="136" y="131"/>
                  </a:cubicBezTo>
                  <a:cubicBezTo>
                    <a:pt x="154" y="98"/>
                    <a:pt x="141" y="57"/>
                    <a:pt x="108" y="40"/>
                  </a:cubicBezTo>
                  <a:cubicBezTo>
                    <a:pt x="76" y="22"/>
                    <a:pt x="35" y="34"/>
                    <a:pt x="17" y="67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23" y="16"/>
                    <a:pt x="75" y="0"/>
                    <a:pt x="118" y="22"/>
                  </a:cubicBezTo>
                  <a:close/>
                </a:path>
              </a:pathLst>
            </a:custGeom>
            <a:solidFill>
              <a:srgbClr val="894DA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8" name="Freeform 15"/>
            <p:cNvSpPr>
              <a:spLocks/>
            </p:cNvSpPr>
            <p:nvPr/>
          </p:nvSpPr>
          <p:spPr bwMode="auto">
            <a:xfrm>
              <a:off x="5457" y="1936"/>
              <a:ext cx="999" cy="1129"/>
            </a:xfrm>
            <a:custGeom>
              <a:avLst/>
              <a:gdLst>
                <a:gd name="T0" fmla="*/ 35 w 137"/>
                <a:gd name="T1" fmla="*/ 123 h 155"/>
                <a:gd name="T2" fmla="*/ 106 w 137"/>
                <a:gd name="T3" fmla="*/ 102 h 155"/>
                <a:gd name="T4" fmla="*/ 84 w 137"/>
                <a:gd name="T5" fmla="*/ 31 h 155"/>
                <a:gd name="T6" fmla="*/ 13 w 137"/>
                <a:gd name="T7" fmla="*/ 52 h 155"/>
                <a:gd name="T8" fmla="*/ 0 w 137"/>
                <a:gd name="T9" fmla="*/ 45 h 155"/>
                <a:gd name="T10" fmla="*/ 91 w 137"/>
                <a:gd name="T11" fmla="*/ 18 h 155"/>
                <a:gd name="T12" fmla="*/ 119 w 137"/>
                <a:gd name="T13" fmla="*/ 109 h 155"/>
                <a:gd name="T14" fmla="*/ 28 w 137"/>
                <a:gd name="T15" fmla="*/ 137 h 155"/>
                <a:gd name="T16" fmla="*/ 18 w 137"/>
                <a:gd name="T17" fmla="*/ 130 h 155"/>
                <a:gd name="T18" fmla="*/ 32 w 137"/>
                <a:gd name="T19" fmla="*/ 122 h 155"/>
                <a:gd name="T20" fmla="*/ 35 w 137"/>
                <a:gd name="T21" fmla="*/ 123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7" h="155">
                  <a:moveTo>
                    <a:pt x="35" y="123"/>
                  </a:moveTo>
                  <a:cubicBezTo>
                    <a:pt x="60" y="137"/>
                    <a:pt x="92" y="127"/>
                    <a:pt x="106" y="102"/>
                  </a:cubicBezTo>
                  <a:cubicBezTo>
                    <a:pt x="119" y="76"/>
                    <a:pt x="110" y="45"/>
                    <a:pt x="84" y="31"/>
                  </a:cubicBezTo>
                  <a:cubicBezTo>
                    <a:pt x="59" y="17"/>
                    <a:pt x="27" y="27"/>
                    <a:pt x="13" y="52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8" y="12"/>
                    <a:pt x="59" y="0"/>
                    <a:pt x="91" y="18"/>
                  </a:cubicBezTo>
                  <a:cubicBezTo>
                    <a:pt x="124" y="35"/>
                    <a:pt x="137" y="76"/>
                    <a:pt x="119" y="109"/>
                  </a:cubicBezTo>
                  <a:cubicBezTo>
                    <a:pt x="102" y="142"/>
                    <a:pt x="61" y="155"/>
                    <a:pt x="28" y="137"/>
                  </a:cubicBezTo>
                  <a:cubicBezTo>
                    <a:pt x="24" y="135"/>
                    <a:pt x="21" y="133"/>
                    <a:pt x="18" y="130"/>
                  </a:cubicBezTo>
                  <a:cubicBezTo>
                    <a:pt x="32" y="122"/>
                    <a:pt x="32" y="122"/>
                    <a:pt x="32" y="122"/>
                  </a:cubicBezTo>
                  <a:cubicBezTo>
                    <a:pt x="33" y="122"/>
                    <a:pt x="34" y="123"/>
                    <a:pt x="35" y="123"/>
                  </a:cubicBez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39" name="Freeform 16"/>
            <p:cNvSpPr>
              <a:spLocks/>
            </p:cNvSpPr>
            <p:nvPr/>
          </p:nvSpPr>
          <p:spPr bwMode="auto">
            <a:xfrm>
              <a:off x="5370" y="2803"/>
              <a:ext cx="349" cy="335"/>
            </a:xfrm>
            <a:custGeom>
              <a:avLst/>
              <a:gdLst>
                <a:gd name="T0" fmla="*/ 30 w 48"/>
                <a:gd name="T1" fmla="*/ 40 h 46"/>
                <a:gd name="T2" fmla="*/ 32 w 48"/>
                <a:gd name="T3" fmla="*/ 40 h 46"/>
                <a:gd name="T4" fmla="*/ 34 w 48"/>
                <a:gd name="T5" fmla="*/ 39 h 46"/>
                <a:gd name="T6" fmla="*/ 35 w 48"/>
                <a:gd name="T7" fmla="*/ 38 h 46"/>
                <a:gd name="T8" fmla="*/ 36 w 48"/>
                <a:gd name="T9" fmla="*/ 36 h 46"/>
                <a:gd name="T10" fmla="*/ 35 w 48"/>
                <a:gd name="T11" fmla="*/ 34 h 46"/>
                <a:gd name="T12" fmla="*/ 34 w 48"/>
                <a:gd name="T13" fmla="*/ 32 h 46"/>
                <a:gd name="T14" fmla="*/ 35 w 48"/>
                <a:gd name="T15" fmla="*/ 26 h 46"/>
                <a:gd name="T16" fmla="*/ 40 w 48"/>
                <a:gd name="T17" fmla="*/ 22 h 46"/>
                <a:gd name="T18" fmla="*/ 42 w 48"/>
                <a:gd name="T19" fmla="*/ 21 h 46"/>
                <a:gd name="T20" fmla="*/ 45 w 48"/>
                <a:gd name="T21" fmla="*/ 20 h 46"/>
                <a:gd name="T22" fmla="*/ 45 w 48"/>
                <a:gd name="T23" fmla="*/ 20 h 46"/>
                <a:gd name="T24" fmla="*/ 46 w 48"/>
                <a:gd name="T25" fmla="*/ 18 h 46"/>
                <a:gd name="T26" fmla="*/ 45 w 48"/>
                <a:gd name="T27" fmla="*/ 16 h 46"/>
                <a:gd name="T28" fmla="*/ 44 w 48"/>
                <a:gd name="T29" fmla="*/ 14 h 46"/>
                <a:gd name="T30" fmla="*/ 45 w 48"/>
                <a:gd name="T31" fmla="*/ 8 h 46"/>
                <a:gd name="T32" fmla="*/ 48 w 48"/>
                <a:gd name="T33" fmla="*/ 4 h 46"/>
                <a:gd name="T34" fmla="*/ 47 w 48"/>
                <a:gd name="T35" fmla="*/ 4 h 46"/>
                <a:gd name="T36" fmla="*/ 42 w 48"/>
                <a:gd name="T37" fmla="*/ 1 h 46"/>
                <a:gd name="T38" fmla="*/ 35 w 48"/>
                <a:gd name="T39" fmla="*/ 1 h 46"/>
                <a:gd name="T40" fmla="*/ 35 w 48"/>
                <a:gd name="T41" fmla="*/ 1 h 46"/>
                <a:gd name="T42" fmla="*/ 2 w 48"/>
                <a:gd name="T43" fmla="*/ 5 h 46"/>
                <a:gd name="T44" fmla="*/ 0 w 48"/>
                <a:gd name="T45" fmla="*/ 6 h 46"/>
                <a:gd name="T46" fmla="*/ 1 w 48"/>
                <a:gd name="T47" fmla="*/ 8 h 46"/>
                <a:gd name="T48" fmla="*/ 16 w 48"/>
                <a:gd name="T49" fmla="*/ 39 h 46"/>
                <a:gd name="T50" fmla="*/ 20 w 48"/>
                <a:gd name="T51" fmla="*/ 43 h 46"/>
                <a:gd name="T52" fmla="*/ 24 w 48"/>
                <a:gd name="T53" fmla="*/ 46 h 46"/>
                <a:gd name="T54" fmla="*/ 25 w 48"/>
                <a:gd name="T55" fmla="*/ 45 h 46"/>
                <a:gd name="T56" fmla="*/ 30 w 48"/>
                <a:gd name="T57" fmla="*/ 4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48" h="46">
                  <a:moveTo>
                    <a:pt x="30" y="40"/>
                  </a:moveTo>
                  <a:cubicBezTo>
                    <a:pt x="32" y="40"/>
                    <a:pt x="32" y="40"/>
                    <a:pt x="32" y="40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5" y="39"/>
                    <a:pt x="35" y="38"/>
                    <a:pt x="35" y="38"/>
                  </a:cubicBezTo>
                  <a:cubicBezTo>
                    <a:pt x="36" y="37"/>
                    <a:pt x="36" y="37"/>
                    <a:pt x="36" y="36"/>
                  </a:cubicBezTo>
                  <a:cubicBezTo>
                    <a:pt x="35" y="34"/>
                    <a:pt x="35" y="34"/>
                    <a:pt x="35" y="34"/>
                  </a:cubicBezTo>
                  <a:cubicBezTo>
                    <a:pt x="34" y="32"/>
                    <a:pt x="34" y="32"/>
                    <a:pt x="34" y="32"/>
                  </a:cubicBezTo>
                  <a:cubicBezTo>
                    <a:pt x="34" y="30"/>
                    <a:pt x="34" y="28"/>
                    <a:pt x="35" y="26"/>
                  </a:cubicBezTo>
                  <a:cubicBezTo>
                    <a:pt x="36" y="24"/>
                    <a:pt x="38" y="22"/>
                    <a:pt x="40" y="22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5" y="20"/>
                    <a:pt x="45" y="20"/>
                    <a:pt x="45" y="20"/>
                  </a:cubicBezTo>
                  <a:cubicBezTo>
                    <a:pt x="46" y="19"/>
                    <a:pt x="46" y="19"/>
                    <a:pt x="46" y="18"/>
                  </a:cubicBezTo>
                  <a:cubicBezTo>
                    <a:pt x="45" y="16"/>
                    <a:pt x="45" y="16"/>
                    <a:pt x="45" y="16"/>
                  </a:cubicBezTo>
                  <a:cubicBezTo>
                    <a:pt x="44" y="14"/>
                    <a:pt x="44" y="14"/>
                    <a:pt x="44" y="14"/>
                  </a:cubicBezTo>
                  <a:cubicBezTo>
                    <a:pt x="44" y="12"/>
                    <a:pt x="43" y="10"/>
                    <a:pt x="45" y="8"/>
                  </a:cubicBezTo>
                  <a:cubicBezTo>
                    <a:pt x="45" y="6"/>
                    <a:pt x="46" y="5"/>
                    <a:pt x="48" y="4"/>
                  </a:cubicBezTo>
                  <a:cubicBezTo>
                    <a:pt x="48" y="4"/>
                    <a:pt x="48" y="4"/>
                    <a:pt x="47" y="4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0"/>
                    <a:pt x="38" y="0"/>
                    <a:pt x="35" y="1"/>
                  </a:cubicBezTo>
                  <a:cubicBezTo>
                    <a:pt x="35" y="1"/>
                    <a:pt x="35" y="1"/>
                    <a:pt x="35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17" y="42"/>
                    <a:pt x="18" y="42"/>
                    <a:pt x="20" y="43"/>
                  </a:cubicBezTo>
                  <a:cubicBezTo>
                    <a:pt x="24" y="46"/>
                    <a:pt x="24" y="46"/>
                    <a:pt x="24" y="46"/>
                  </a:cubicBezTo>
                  <a:cubicBezTo>
                    <a:pt x="25" y="45"/>
                    <a:pt x="25" y="45"/>
                    <a:pt x="25" y="45"/>
                  </a:cubicBezTo>
                  <a:cubicBezTo>
                    <a:pt x="26" y="42"/>
                    <a:pt x="28" y="41"/>
                    <a:pt x="30" y="40"/>
                  </a:cubicBezTo>
                  <a:close/>
                </a:path>
              </a:pathLst>
            </a:custGeom>
            <a:solidFill>
              <a:srgbClr val="FFD3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40" name="Freeform 17"/>
            <p:cNvSpPr>
              <a:spLocks/>
            </p:cNvSpPr>
            <p:nvPr/>
          </p:nvSpPr>
          <p:spPr bwMode="auto">
            <a:xfrm>
              <a:off x="5355" y="2824"/>
              <a:ext cx="131" cy="132"/>
            </a:xfrm>
            <a:custGeom>
              <a:avLst/>
              <a:gdLst>
                <a:gd name="T0" fmla="*/ 18 w 18"/>
                <a:gd name="T1" fmla="*/ 0 h 18"/>
                <a:gd name="T2" fmla="*/ 0 w 18"/>
                <a:gd name="T3" fmla="*/ 2 h 18"/>
                <a:gd name="T4" fmla="*/ 9 w 18"/>
                <a:gd name="T5" fmla="*/ 18 h 18"/>
                <a:gd name="T6" fmla="*/ 15 w 18"/>
                <a:gd name="T7" fmla="*/ 10 h 18"/>
                <a:gd name="T8" fmla="*/ 18 w 18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8" y="0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11" y="16"/>
                    <a:pt x="13" y="13"/>
                    <a:pt x="15" y="10"/>
                  </a:cubicBezTo>
                  <a:cubicBezTo>
                    <a:pt x="17" y="7"/>
                    <a:pt x="18" y="3"/>
                    <a:pt x="18" y="0"/>
                  </a:cubicBez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63" name="任意多边形 62"/>
          <p:cNvSpPr>
            <a:spLocks/>
          </p:cNvSpPr>
          <p:nvPr/>
        </p:nvSpPr>
        <p:spPr bwMode="auto">
          <a:xfrm>
            <a:off x="3959590" y="1305003"/>
            <a:ext cx="1542471" cy="1611475"/>
          </a:xfrm>
          <a:custGeom>
            <a:avLst/>
            <a:gdLst>
              <a:gd name="connsiteX0" fmla="*/ 1370950 w 1666147"/>
              <a:gd name="connsiteY0" fmla="*/ 1185937 h 1740683"/>
              <a:gd name="connsiteX1" fmla="*/ 1324843 w 1666147"/>
              <a:gd name="connsiteY1" fmla="*/ 1251718 h 1740683"/>
              <a:gd name="connsiteX2" fmla="*/ 1326037 w 1666147"/>
              <a:gd name="connsiteY2" fmla="*/ 1250578 h 1740683"/>
              <a:gd name="connsiteX3" fmla="*/ 1371481 w 1666147"/>
              <a:gd name="connsiteY3" fmla="*/ 1185937 h 1740683"/>
              <a:gd name="connsiteX4" fmla="*/ 354046 w 1666147"/>
              <a:gd name="connsiteY4" fmla="*/ 581740 h 1740683"/>
              <a:gd name="connsiteX5" fmla="*/ 351850 w 1666147"/>
              <a:gd name="connsiteY5" fmla="*/ 583024 h 1740683"/>
              <a:gd name="connsiteX6" fmla="*/ 350273 w 1666147"/>
              <a:gd name="connsiteY6" fmla="*/ 585366 h 1740683"/>
              <a:gd name="connsiteX7" fmla="*/ 338866 w 1666147"/>
              <a:gd name="connsiteY7" fmla="*/ 612274 h 1740683"/>
              <a:gd name="connsiteX8" fmla="*/ 338866 w 1666147"/>
              <a:gd name="connsiteY8" fmla="*/ 613140 h 1740683"/>
              <a:gd name="connsiteX9" fmla="*/ 350634 w 1666147"/>
              <a:gd name="connsiteY9" fmla="*/ 587114 h 1740683"/>
              <a:gd name="connsiteX10" fmla="*/ 938416 w 1666147"/>
              <a:gd name="connsiteY10" fmla="*/ 111929 h 1740683"/>
              <a:gd name="connsiteX11" fmla="*/ 648823 w 1666147"/>
              <a:gd name="connsiteY11" fmla="*/ 140481 h 1740683"/>
              <a:gd name="connsiteX12" fmla="*/ 648673 w 1666147"/>
              <a:gd name="connsiteY12" fmla="*/ 140542 h 1740683"/>
              <a:gd name="connsiteX13" fmla="*/ 791732 w 1666147"/>
              <a:gd name="connsiteY13" fmla="*/ 112310 h 1740683"/>
              <a:gd name="connsiteX14" fmla="*/ 938839 w 1666147"/>
              <a:gd name="connsiteY14" fmla="*/ 112019 h 1740683"/>
              <a:gd name="connsiteX15" fmla="*/ 952117 w 1666147"/>
              <a:gd name="connsiteY15" fmla="*/ 114645 h 1740683"/>
              <a:gd name="connsiteX16" fmla="*/ 866612 w 1666147"/>
              <a:gd name="connsiteY16" fmla="*/ 1 h 1740683"/>
              <a:gd name="connsiteX17" fmla="*/ 1278873 w 1666147"/>
              <a:gd name="connsiteY17" fmla="*/ 104415 h 1740683"/>
              <a:gd name="connsiteX18" fmla="*/ 1243699 w 1666147"/>
              <a:gd name="connsiteY18" fmla="*/ 168846 h 1740683"/>
              <a:gd name="connsiteX19" fmla="*/ 1226567 w 1666147"/>
              <a:gd name="connsiteY19" fmla="*/ 200228 h 1740683"/>
              <a:gd name="connsiteX20" fmla="*/ 1227502 w 1666147"/>
              <a:gd name="connsiteY20" fmla="*/ 200678 h 1740683"/>
              <a:gd name="connsiteX21" fmla="*/ 1148552 w 1666147"/>
              <a:gd name="connsiteY21" fmla="*/ 349307 h 1740683"/>
              <a:gd name="connsiteX22" fmla="*/ 1141148 w 1666147"/>
              <a:gd name="connsiteY22" fmla="*/ 346213 h 1740683"/>
              <a:gd name="connsiteX23" fmla="*/ 1140025 w 1666147"/>
              <a:gd name="connsiteY23" fmla="*/ 347959 h 1740683"/>
              <a:gd name="connsiteX24" fmla="*/ 1147039 w 1666147"/>
              <a:gd name="connsiteY24" fmla="*/ 350899 h 1740683"/>
              <a:gd name="connsiteX25" fmla="*/ 1085777 w 1666147"/>
              <a:gd name="connsiteY25" fmla="*/ 464632 h 1740683"/>
              <a:gd name="connsiteX26" fmla="*/ 464406 w 1666147"/>
              <a:gd name="connsiteY26" fmla="*/ 657104 h 1740683"/>
              <a:gd name="connsiteX27" fmla="*/ 648192 w 1666147"/>
              <a:gd name="connsiteY27" fmla="*/ 1278262 h 1740683"/>
              <a:gd name="connsiteX28" fmla="*/ 1219531 w 1666147"/>
              <a:gd name="connsiteY28" fmla="*/ 1164033 h 1740683"/>
              <a:gd name="connsiteX29" fmla="*/ 1268100 w 1666147"/>
              <a:gd name="connsiteY29" fmla="*/ 1088077 h 1740683"/>
              <a:gd name="connsiteX30" fmla="*/ 1267704 w 1666147"/>
              <a:gd name="connsiteY30" fmla="*/ 1087863 h 1740683"/>
              <a:gd name="connsiteX31" fmla="*/ 1268104 w 1666147"/>
              <a:gd name="connsiteY31" fmla="*/ 1086587 h 1740683"/>
              <a:gd name="connsiteX32" fmla="*/ 1297597 w 1666147"/>
              <a:gd name="connsiteY32" fmla="*/ 1037334 h 1740683"/>
              <a:gd name="connsiteX33" fmla="*/ 1341461 w 1666147"/>
              <a:gd name="connsiteY33" fmla="*/ 1002395 h 1740683"/>
              <a:gd name="connsiteX34" fmla="*/ 1498226 w 1666147"/>
              <a:gd name="connsiteY34" fmla="*/ 926815 h 1740683"/>
              <a:gd name="connsiteX35" fmla="*/ 1497982 w 1666147"/>
              <a:gd name="connsiteY35" fmla="*/ 926515 h 1740683"/>
              <a:gd name="connsiteX36" fmla="*/ 1630212 w 1666147"/>
              <a:gd name="connsiteY36" fmla="*/ 856662 h 1740683"/>
              <a:gd name="connsiteX37" fmla="*/ 1647842 w 1666147"/>
              <a:gd name="connsiteY37" fmla="*/ 1013832 h 1740683"/>
              <a:gd name="connsiteX38" fmla="*/ 1647384 w 1666147"/>
              <a:gd name="connsiteY38" fmla="*/ 1013722 h 1740683"/>
              <a:gd name="connsiteX39" fmla="*/ 1651065 w 1666147"/>
              <a:gd name="connsiteY39" fmla="*/ 1042612 h 1740683"/>
              <a:gd name="connsiteX40" fmla="*/ 1666078 w 1666147"/>
              <a:gd name="connsiteY40" fmla="*/ 1177212 h 1740683"/>
              <a:gd name="connsiteX41" fmla="*/ 1655650 w 1666147"/>
              <a:gd name="connsiteY41" fmla="*/ 1243854 h 1740683"/>
              <a:gd name="connsiteX42" fmla="*/ 1650531 w 1666147"/>
              <a:gd name="connsiteY42" fmla="*/ 1253358 h 1740683"/>
              <a:gd name="connsiteX43" fmla="*/ 1645308 w 1666147"/>
              <a:gd name="connsiteY43" fmla="*/ 1267275 h 1740683"/>
              <a:gd name="connsiteX44" fmla="*/ 1628900 w 1666147"/>
              <a:gd name="connsiteY44" fmla="*/ 1293505 h 1740683"/>
              <a:gd name="connsiteX45" fmla="*/ 447557 w 1666147"/>
              <a:gd name="connsiteY45" fmla="*/ 1634494 h 1740683"/>
              <a:gd name="connsiteX46" fmla="*/ 106280 w 1666147"/>
              <a:gd name="connsiteY46" fmla="*/ 445404 h 1740683"/>
              <a:gd name="connsiteX47" fmla="*/ 866612 w 1666147"/>
              <a:gd name="connsiteY47" fmla="*/ 1 h 174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66147" h="1740683">
                <a:moveTo>
                  <a:pt x="1370950" y="1185937"/>
                </a:moveTo>
                <a:lnTo>
                  <a:pt x="1324843" y="1251718"/>
                </a:lnTo>
                <a:lnTo>
                  <a:pt x="1326037" y="1250578"/>
                </a:lnTo>
                <a:lnTo>
                  <a:pt x="1371481" y="1185937"/>
                </a:lnTo>
                <a:close/>
                <a:moveTo>
                  <a:pt x="354046" y="581740"/>
                </a:moveTo>
                <a:lnTo>
                  <a:pt x="351850" y="583024"/>
                </a:lnTo>
                <a:lnTo>
                  <a:pt x="350273" y="585366"/>
                </a:lnTo>
                <a:lnTo>
                  <a:pt x="338866" y="612274"/>
                </a:lnTo>
                <a:lnTo>
                  <a:pt x="338866" y="613140"/>
                </a:lnTo>
                <a:lnTo>
                  <a:pt x="350634" y="587114"/>
                </a:lnTo>
                <a:close/>
                <a:moveTo>
                  <a:pt x="938416" y="111929"/>
                </a:moveTo>
                <a:cubicBezTo>
                  <a:pt x="840244" y="102503"/>
                  <a:pt x="741799" y="112612"/>
                  <a:pt x="648823" y="140481"/>
                </a:cubicBezTo>
                <a:lnTo>
                  <a:pt x="648673" y="140542"/>
                </a:lnTo>
                <a:lnTo>
                  <a:pt x="791732" y="112310"/>
                </a:lnTo>
                <a:cubicBezTo>
                  <a:pt x="840356" y="107477"/>
                  <a:pt x="889632" y="107306"/>
                  <a:pt x="938839" y="112019"/>
                </a:cubicBezTo>
                <a:lnTo>
                  <a:pt x="952117" y="114645"/>
                </a:lnTo>
                <a:close/>
                <a:moveTo>
                  <a:pt x="866612" y="1"/>
                </a:moveTo>
                <a:cubicBezTo>
                  <a:pt x="1006097" y="-95"/>
                  <a:pt x="1147612" y="33376"/>
                  <a:pt x="1278873" y="104415"/>
                </a:cubicBezTo>
                <a:cubicBezTo>
                  <a:pt x="1278873" y="104415"/>
                  <a:pt x="1278873" y="104415"/>
                  <a:pt x="1243699" y="168846"/>
                </a:cubicBezTo>
                <a:lnTo>
                  <a:pt x="1226567" y="200228"/>
                </a:lnTo>
                <a:lnTo>
                  <a:pt x="1227502" y="200678"/>
                </a:lnTo>
                <a:cubicBezTo>
                  <a:pt x="1227502" y="200678"/>
                  <a:pt x="1227502" y="200678"/>
                  <a:pt x="1148552" y="349307"/>
                </a:cubicBezTo>
                <a:lnTo>
                  <a:pt x="1141148" y="346213"/>
                </a:lnTo>
                <a:lnTo>
                  <a:pt x="1140025" y="347959"/>
                </a:lnTo>
                <a:lnTo>
                  <a:pt x="1147039" y="350899"/>
                </a:lnTo>
                <a:cubicBezTo>
                  <a:pt x="1147039" y="350899"/>
                  <a:pt x="1147039" y="350899"/>
                  <a:pt x="1085777" y="464632"/>
                </a:cubicBezTo>
                <a:cubicBezTo>
                  <a:pt x="866984" y="350899"/>
                  <a:pt x="586930" y="429637"/>
                  <a:pt x="464406" y="657104"/>
                </a:cubicBezTo>
                <a:cubicBezTo>
                  <a:pt x="341882" y="875821"/>
                  <a:pt x="429399" y="1155780"/>
                  <a:pt x="648192" y="1278262"/>
                </a:cubicBezTo>
                <a:cubicBezTo>
                  <a:pt x="847293" y="1377779"/>
                  <a:pt x="1086597" y="1329934"/>
                  <a:pt x="1219531" y="1164033"/>
                </a:cubicBezTo>
                <a:lnTo>
                  <a:pt x="1268100" y="1088077"/>
                </a:lnTo>
                <a:lnTo>
                  <a:pt x="1267704" y="1087863"/>
                </a:lnTo>
                <a:cubicBezTo>
                  <a:pt x="1267837" y="1087441"/>
                  <a:pt x="1268637" y="1087130"/>
                  <a:pt x="1268104" y="1086587"/>
                </a:cubicBezTo>
                <a:cubicBezTo>
                  <a:pt x="1276869" y="1069097"/>
                  <a:pt x="1285357" y="1051366"/>
                  <a:pt x="1297597" y="1037334"/>
                </a:cubicBezTo>
                <a:cubicBezTo>
                  <a:pt x="1309836" y="1023302"/>
                  <a:pt x="1323931" y="1011120"/>
                  <a:pt x="1341461" y="1002395"/>
                </a:cubicBezTo>
                <a:lnTo>
                  <a:pt x="1498226" y="926815"/>
                </a:lnTo>
                <a:lnTo>
                  <a:pt x="1497982" y="926515"/>
                </a:lnTo>
                <a:cubicBezTo>
                  <a:pt x="1630212" y="856662"/>
                  <a:pt x="1630212" y="856662"/>
                  <a:pt x="1630212" y="856662"/>
                </a:cubicBezTo>
                <a:cubicBezTo>
                  <a:pt x="1647842" y="1013832"/>
                  <a:pt x="1647842" y="1013832"/>
                  <a:pt x="1647842" y="1013832"/>
                </a:cubicBezTo>
                <a:lnTo>
                  <a:pt x="1647384" y="1013722"/>
                </a:lnTo>
                <a:lnTo>
                  <a:pt x="1651065" y="1042612"/>
                </a:lnTo>
                <a:cubicBezTo>
                  <a:pt x="1665530" y="1152636"/>
                  <a:pt x="1664982" y="1128060"/>
                  <a:pt x="1666078" y="1177212"/>
                </a:cubicBezTo>
                <a:cubicBezTo>
                  <a:pt x="1666808" y="1209980"/>
                  <a:pt x="1661685" y="1230013"/>
                  <a:pt x="1655650" y="1243854"/>
                </a:cubicBezTo>
                <a:lnTo>
                  <a:pt x="1650531" y="1253358"/>
                </a:lnTo>
                <a:lnTo>
                  <a:pt x="1645308" y="1267275"/>
                </a:lnTo>
                <a:cubicBezTo>
                  <a:pt x="1642026" y="1276018"/>
                  <a:pt x="1637651" y="1284762"/>
                  <a:pt x="1628900" y="1293505"/>
                </a:cubicBezTo>
                <a:cubicBezTo>
                  <a:pt x="1401382" y="1713184"/>
                  <a:pt x="867590" y="1861820"/>
                  <a:pt x="447557" y="1634494"/>
                </a:cubicBezTo>
                <a:cubicBezTo>
                  <a:pt x="27524" y="1398425"/>
                  <a:pt x="-121238" y="865083"/>
                  <a:pt x="106280" y="445404"/>
                </a:cubicBezTo>
                <a:cubicBezTo>
                  <a:pt x="262699" y="162886"/>
                  <a:pt x="559743" y="213"/>
                  <a:pt x="866612" y="1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1000"/>
                </a:schemeClr>
              </a:gs>
              <a:gs pos="61000">
                <a:schemeClr val="bg1">
                  <a:alpha val="41000"/>
                </a:schemeClr>
              </a:gs>
              <a:gs pos="100000">
                <a:schemeClr val="tx1">
                  <a:alpha val="1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zh-CN" altLang="en-US" sz="1867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64" name="任意多边形 63"/>
          <p:cNvSpPr>
            <a:spLocks/>
          </p:cNvSpPr>
          <p:nvPr/>
        </p:nvSpPr>
        <p:spPr bwMode="auto">
          <a:xfrm>
            <a:off x="4524786" y="3283031"/>
            <a:ext cx="1542471" cy="1611475"/>
          </a:xfrm>
          <a:custGeom>
            <a:avLst/>
            <a:gdLst>
              <a:gd name="connsiteX0" fmla="*/ 1370950 w 1666147"/>
              <a:gd name="connsiteY0" fmla="*/ 1185937 h 1740683"/>
              <a:gd name="connsiteX1" fmla="*/ 1324843 w 1666147"/>
              <a:gd name="connsiteY1" fmla="*/ 1251718 h 1740683"/>
              <a:gd name="connsiteX2" fmla="*/ 1326037 w 1666147"/>
              <a:gd name="connsiteY2" fmla="*/ 1250578 h 1740683"/>
              <a:gd name="connsiteX3" fmla="*/ 1371481 w 1666147"/>
              <a:gd name="connsiteY3" fmla="*/ 1185937 h 1740683"/>
              <a:gd name="connsiteX4" fmla="*/ 354046 w 1666147"/>
              <a:gd name="connsiteY4" fmla="*/ 581740 h 1740683"/>
              <a:gd name="connsiteX5" fmla="*/ 351850 w 1666147"/>
              <a:gd name="connsiteY5" fmla="*/ 583024 h 1740683"/>
              <a:gd name="connsiteX6" fmla="*/ 350273 w 1666147"/>
              <a:gd name="connsiteY6" fmla="*/ 585366 h 1740683"/>
              <a:gd name="connsiteX7" fmla="*/ 338866 w 1666147"/>
              <a:gd name="connsiteY7" fmla="*/ 612274 h 1740683"/>
              <a:gd name="connsiteX8" fmla="*/ 338866 w 1666147"/>
              <a:gd name="connsiteY8" fmla="*/ 613140 h 1740683"/>
              <a:gd name="connsiteX9" fmla="*/ 350634 w 1666147"/>
              <a:gd name="connsiteY9" fmla="*/ 587114 h 1740683"/>
              <a:gd name="connsiteX10" fmla="*/ 938416 w 1666147"/>
              <a:gd name="connsiteY10" fmla="*/ 111929 h 1740683"/>
              <a:gd name="connsiteX11" fmla="*/ 648823 w 1666147"/>
              <a:gd name="connsiteY11" fmla="*/ 140481 h 1740683"/>
              <a:gd name="connsiteX12" fmla="*/ 648673 w 1666147"/>
              <a:gd name="connsiteY12" fmla="*/ 140542 h 1740683"/>
              <a:gd name="connsiteX13" fmla="*/ 791732 w 1666147"/>
              <a:gd name="connsiteY13" fmla="*/ 112310 h 1740683"/>
              <a:gd name="connsiteX14" fmla="*/ 938839 w 1666147"/>
              <a:gd name="connsiteY14" fmla="*/ 112019 h 1740683"/>
              <a:gd name="connsiteX15" fmla="*/ 952117 w 1666147"/>
              <a:gd name="connsiteY15" fmla="*/ 114645 h 1740683"/>
              <a:gd name="connsiteX16" fmla="*/ 866612 w 1666147"/>
              <a:gd name="connsiteY16" fmla="*/ 1 h 1740683"/>
              <a:gd name="connsiteX17" fmla="*/ 1278873 w 1666147"/>
              <a:gd name="connsiteY17" fmla="*/ 104415 h 1740683"/>
              <a:gd name="connsiteX18" fmla="*/ 1243699 w 1666147"/>
              <a:gd name="connsiteY18" fmla="*/ 168846 h 1740683"/>
              <a:gd name="connsiteX19" fmla="*/ 1226567 w 1666147"/>
              <a:gd name="connsiteY19" fmla="*/ 200228 h 1740683"/>
              <a:gd name="connsiteX20" fmla="*/ 1227502 w 1666147"/>
              <a:gd name="connsiteY20" fmla="*/ 200678 h 1740683"/>
              <a:gd name="connsiteX21" fmla="*/ 1148552 w 1666147"/>
              <a:gd name="connsiteY21" fmla="*/ 349307 h 1740683"/>
              <a:gd name="connsiteX22" fmla="*/ 1141148 w 1666147"/>
              <a:gd name="connsiteY22" fmla="*/ 346213 h 1740683"/>
              <a:gd name="connsiteX23" fmla="*/ 1140025 w 1666147"/>
              <a:gd name="connsiteY23" fmla="*/ 347959 h 1740683"/>
              <a:gd name="connsiteX24" fmla="*/ 1147039 w 1666147"/>
              <a:gd name="connsiteY24" fmla="*/ 350899 h 1740683"/>
              <a:gd name="connsiteX25" fmla="*/ 1085777 w 1666147"/>
              <a:gd name="connsiteY25" fmla="*/ 464632 h 1740683"/>
              <a:gd name="connsiteX26" fmla="*/ 464406 w 1666147"/>
              <a:gd name="connsiteY26" fmla="*/ 657104 h 1740683"/>
              <a:gd name="connsiteX27" fmla="*/ 648192 w 1666147"/>
              <a:gd name="connsiteY27" fmla="*/ 1278262 h 1740683"/>
              <a:gd name="connsiteX28" fmla="*/ 1219531 w 1666147"/>
              <a:gd name="connsiteY28" fmla="*/ 1164033 h 1740683"/>
              <a:gd name="connsiteX29" fmla="*/ 1268100 w 1666147"/>
              <a:gd name="connsiteY29" fmla="*/ 1088077 h 1740683"/>
              <a:gd name="connsiteX30" fmla="*/ 1267704 w 1666147"/>
              <a:gd name="connsiteY30" fmla="*/ 1087863 h 1740683"/>
              <a:gd name="connsiteX31" fmla="*/ 1268104 w 1666147"/>
              <a:gd name="connsiteY31" fmla="*/ 1086587 h 1740683"/>
              <a:gd name="connsiteX32" fmla="*/ 1297597 w 1666147"/>
              <a:gd name="connsiteY32" fmla="*/ 1037334 h 1740683"/>
              <a:gd name="connsiteX33" fmla="*/ 1341461 w 1666147"/>
              <a:gd name="connsiteY33" fmla="*/ 1002395 h 1740683"/>
              <a:gd name="connsiteX34" fmla="*/ 1498226 w 1666147"/>
              <a:gd name="connsiteY34" fmla="*/ 926815 h 1740683"/>
              <a:gd name="connsiteX35" fmla="*/ 1497982 w 1666147"/>
              <a:gd name="connsiteY35" fmla="*/ 926515 h 1740683"/>
              <a:gd name="connsiteX36" fmla="*/ 1630212 w 1666147"/>
              <a:gd name="connsiteY36" fmla="*/ 856662 h 1740683"/>
              <a:gd name="connsiteX37" fmla="*/ 1647842 w 1666147"/>
              <a:gd name="connsiteY37" fmla="*/ 1013832 h 1740683"/>
              <a:gd name="connsiteX38" fmla="*/ 1647384 w 1666147"/>
              <a:gd name="connsiteY38" fmla="*/ 1013722 h 1740683"/>
              <a:gd name="connsiteX39" fmla="*/ 1651065 w 1666147"/>
              <a:gd name="connsiteY39" fmla="*/ 1042612 h 1740683"/>
              <a:gd name="connsiteX40" fmla="*/ 1666078 w 1666147"/>
              <a:gd name="connsiteY40" fmla="*/ 1177212 h 1740683"/>
              <a:gd name="connsiteX41" fmla="*/ 1655650 w 1666147"/>
              <a:gd name="connsiteY41" fmla="*/ 1243854 h 1740683"/>
              <a:gd name="connsiteX42" fmla="*/ 1650531 w 1666147"/>
              <a:gd name="connsiteY42" fmla="*/ 1253358 h 1740683"/>
              <a:gd name="connsiteX43" fmla="*/ 1645308 w 1666147"/>
              <a:gd name="connsiteY43" fmla="*/ 1267275 h 1740683"/>
              <a:gd name="connsiteX44" fmla="*/ 1628900 w 1666147"/>
              <a:gd name="connsiteY44" fmla="*/ 1293505 h 1740683"/>
              <a:gd name="connsiteX45" fmla="*/ 447557 w 1666147"/>
              <a:gd name="connsiteY45" fmla="*/ 1634494 h 1740683"/>
              <a:gd name="connsiteX46" fmla="*/ 106280 w 1666147"/>
              <a:gd name="connsiteY46" fmla="*/ 445404 h 1740683"/>
              <a:gd name="connsiteX47" fmla="*/ 866612 w 1666147"/>
              <a:gd name="connsiteY47" fmla="*/ 1 h 17406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1666147" h="1740683">
                <a:moveTo>
                  <a:pt x="1370950" y="1185937"/>
                </a:moveTo>
                <a:lnTo>
                  <a:pt x="1324843" y="1251718"/>
                </a:lnTo>
                <a:lnTo>
                  <a:pt x="1326037" y="1250578"/>
                </a:lnTo>
                <a:lnTo>
                  <a:pt x="1371481" y="1185937"/>
                </a:lnTo>
                <a:close/>
                <a:moveTo>
                  <a:pt x="354046" y="581740"/>
                </a:moveTo>
                <a:lnTo>
                  <a:pt x="351850" y="583024"/>
                </a:lnTo>
                <a:lnTo>
                  <a:pt x="350273" y="585366"/>
                </a:lnTo>
                <a:lnTo>
                  <a:pt x="338866" y="612274"/>
                </a:lnTo>
                <a:lnTo>
                  <a:pt x="338866" y="613140"/>
                </a:lnTo>
                <a:lnTo>
                  <a:pt x="350634" y="587114"/>
                </a:lnTo>
                <a:close/>
                <a:moveTo>
                  <a:pt x="938416" y="111929"/>
                </a:moveTo>
                <a:cubicBezTo>
                  <a:pt x="840244" y="102503"/>
                  <a:pt x="741799" y="112612"/>
                  <a:pt x="648823" y="140481"/>
                </a:cubicBezTo>
                <a:lnTo>
                  <a:pt x="648673" y="140542"/>
                </a:lnTo>
                <a:lnTo>
                  <a:pt x="791732" y="112310"/>
                </a:lnTo>
                <a:cubicBezTo>
                  <a:pt x="840356" y="107477"/>
                  <a:pt x="889632" y="107306"/>
                  <a:pt x="938839" y="112019"/>
                </a:cubicBezTo>
                <a:lnTo>
                  <a:pt x="952117" y="114645"/>
                </a:lnTo>
                <a:close/>
                <a:moveTo>
                  <a:pt x="866612" y="1"/>
                </a:moveTo>
                <a:cubicBezTo>
                  <a:pt x="1006097" y="-95"/>
                  <a:pt x="1147612" y="33376"/>
                  <a:pt x="1278873" y="104415"/>
                </a:cubicBezTo>
                <a:cubicBezTo>
                  <a:pt x="1278873" y="104415"/>
                  <a:pt x="1278873" y="104415"/>
                  <a:pt x="1243699" y="168846"/>
                </a:cubicBezTo>
                <a:lnTo>
                  <a:pt x="1226567" y="200228"/>
                </a:lnTo>
                <a:lnTo>
                  <a:pt x="1227502" y="200678"/>
                </a:lnTo>
                <a:cubicBezTo>
                  <a:pt x="1227502" y="200678"/>
                  <a:pt x="1227502" y="200678"/>
                  <a:pt x="1148552" y="349307"/>
                </a:cubicBezTo>
                <a:lnTo>
                  <a:pt x="1141148" y="346213"/>
                </a:lnTo>
                <a:lnTo>
                  <a:pt x="1140025" y="347959"/>
                </a:lnTo>
                <a:lnTo>
                  <a:pt x="1147039" y="350899"/>
                </a:lnTo>
                <a:cubicBezTo>
                  <a:pt x="1147039" y="350899"/>
                  <a:pt x="1147039" y="350899"/>
                  <a:pt x="1085777" y="464632"/>
                </a:cubicBezTo>
                <a:cubicBezTo>
                  <a:pt x="866984" y="350899"/>
                  <a:pt x="586930" y="429637"/>
                  <a:pt x="464406" y="657104"/>
                </a:cubicBezTo>
                <a:cubicBezTo>
                  <a:pt x="341882" y="875821"/>
                  <a:pt x="429399" y="1155780"/>
                  <a:pt x="648192" y="1278262"/>
                </a:cubicBezTo>
                <a:cubicBezTo>
                  <a:pt x="847293" y="1377779"/>
                  <a:pt x="1086597" y="1329934"/>
                  <a:pt x="1219531" y="1164033"/>
                </a:cubicBezTo>
                <a:lnTo>
                  <a:pt x="1268100" y="1088077"/>
                </a:lnTo>
                <a:lnTo>
                  <a:pt x="1267704" y="1087863"/>
                </a:lnTo>
                <a:cubicBezTo>
                  <a:pt x="1267837" y="1087441"/>
                  <a:pt x="1268637" y="1087130"/>
                  <a:pt x="1268104" y="1086587"/>
                </a:cubicBezTo>
                <a:cubicBezTo>
                  <a:pt x="1276869" y="1069097"/>
                  <a:pt x="1285357" y="1051366"/>
                  <a:pt x="1297597" y="1037334"/>
                </a:cubicBezTo>
                <a:cubicBezTo>
                  <a:pt x="1309836" y="1023302"/>
                  <a:pt x="1323931" y="1011120"/>
                  <a:pt x="1341461" y="1002395"/>
                </a:cubicBezTo>
                <a:lnTo>
                  <a:pt x="1498226" y="926815"/>
                </a:lnTo>
                <a:lnTo>
                  <a:pt x="1497982" y="926515"/>
                </a:lnTo>
                <a:cubicBezTo>
                  <a:pt x="1630212" y="856662"/>
                  <a:pt x="1630212" y="856662"/>
                  <a:pt x="1630212" y="856662"/>
                </a:cubicBezTo>
                <a:cubicBezTo>
                  <a:pt x="1647842" y="1013832"/>
                  <a:pt x="1647842" y="1013832"/>
                  <a:pt x="1647842" y="1013832"/>
                </a:cubicBezTo>
                <a:lnTo>
                  <a:pt x="1647384" y="1013722"/>
                </a:lnTo>
                <a:lnTo>
                  <a:pt x="1651065" y="1042612"/>
                </a:lnTo>
                <a:cubicBezTo>
                  <a:pt x="1665530" y="1152636"/>
                  <a:pt x="1664982" y="1128060"/>
                  <a:pt x="1666078" y="1177212"/>
                </a:cubicBezTo>
                <a:cubicBezTo>
                  <a:pt x="1666808" y="1209980"/>
                  <a:pt x="1661685" y="1230013"/>
                  <a:pt x="1655650" y="1243854"/>
                </a:cubicBezTo>
                <a:lnTo>
                  <a:pt x="1650531" y="1253358"/>
                </a:lnTo>
                <a:lnTo>
                  <a:pt x="1645308" y="1267275"/>
                </a:lnTo>
                <a:cubicBezTo>
                  <a:pt x="1642026" y="1276018"/>
                  <a:pt x="1637651" y="1284762"/>
                  <a:pt x="1628900" y="1293505"/>
                </a:cubicBezTo>
                <a:cubicBezTo>
                  <a:pt x="1401382" y="1713184"/>
                  <a:pt x="867590" y="1861820"/>
                  <a:pt x="447557" y="1634494"/>
                </a:cubicBezTo>
                <a:cubicBezTo>
                  <a:pt x="27524" y="1398425"/>
                  <a:pt x="-121238" y="865083"/>
                  <a:pt x="106280" y="445404"/>
                </a:cubicBezTo>
                <a:cubicBezTo>
                  <a:pt x="262699" y="162886"/>
                  <a:pt x="559743" y="213"/>
                  <a:pt x="866612" y="1"/>
                </a:cubicBezTo>
                <a:close/>
              </a:path>
            </a:pathLst>
          </a:custGeom>
          <a:gradFill flip="none" rotWithShape="1">
            <a:gsLst>
              <a:gs pos="0">
                <a:schemeClr val="tx1">
                  <a:alpha val="11000"/>
                </a:schemeClr>
              </a:gs>
              <a:gs pos="61000">
                <a:schemeClr val="bg1">
                  <a:alpha val="41000"/>
                </a:schemeClr>
              </a:gs>
              <a:gs pos="100000">
                <a:schemeClr val="tx1">
                  <a:alpha val="18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zh-CN" altLang="en-US" sz="1867" dirty="0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6" name="任意多边形 75"/>
          <p:cNvSpPr>
            <a:spLocks/>
          </p:cNvSpPr>
          <p:nvPr/>
        </p:nvSpPr>
        <p:spPr bwMode="auto">
          <a:xfrm>
            <a:off x="6001341" y="2018574"/>
            <a:ext cx="1512659" cy="1610239"/>
          </a:xfrm>
          <a:custGeom>
            <a:avLst/>
            <a:gdLst>
              <a:gd name="connsiteX0" fmla="*/ 752495 w 1633944"/>
              <a:gd name="connsiteY0" fmla="*/ 62 h 1739347"/>
              <a:gd name="connsiteX1" fmla="*/ 1162120 w 1633944"/>
              <a:gd name="connsiteY1" fmla="*/ 98156 h 1739347"/>
              <a:gd name="connsiteX2" fmla="*/ 1537843 w 1633944"/>
              <a:gd name="connsiteY2" fmla="*/ 1267951 h 1739347"/>
              <a:gd name="connsiteX3" fmla="*/ 366986 w 1633944"/>
              <a:gd name="connsiteY3" fmla="*/ 1643334 h 1739347"/>
              <a:gd name="connsiteX4" fmla="*/ 351462 w 1633944"/>
              <a:gd name="connsiteY4" fmla="*/ 1632994 h 1739347"/>
              <a:gd name="connsiteX5" fmla="*/ 349459 w 1633944"/>
              <a:gd name="connsiteY5" fmla="*/ 1635000 h 1739347"/>
              <a:gd name="connsiteX6" fmla="*/ 314593 w 1633944"/>
              <a:gd name="connsiteY6" fmla="*/ 1608808 h 1739347"/>
              <a:gd name="connsiteX7" fmla="*/ 279727 w 1633944"/>
              <a:gd name="connsiteY7" fmla="*/ 1573886 h 1739347"/>
              <a:gd name="connsiteX8" fmla="*/ 224568 w 1633944"/>
              <a:gd name="connsiteY8" fmla="*/ 1459705 h 1739347"/>
              <a:gd name="connsiteX9" fmla="*/ 202721 w 1633944"/>
              <a:gd name="connsiteY9" fmla="*/ 1414481 h 1739347"/>
              <a:gd name="connsiteX10" fmla="*/ 200805 w 1633944"/>
              <a:gd name="connsiteY10" fmla="*/ 1416813 h 1739347"/>
              <a:gd name="connsiteX11" fmla="*/ 122281 w 1633944"/>
              <a:gd name="connsiteY11" fmla="*/ 1276150 h 1739347"/>
              <a:gd name="connsiteX12" fmla="*/ 279328 w 1633944"/>
              <a:gd name="connsiteY12" fmla="*/ 1258567 h 1739347"/>
              <a:gd name="connsiteX13" fmla="*/ 278766 w 1633944"/>
              <a:gd name="connsiteY13" fmla="*/ 1262345 h 1739347"/>
              <a:gd name="connsiteX14" fmla="*/ 279046 w 1633944"/>
              <a:gd name="connsiteY14" fmla="*/ 1262311 h 1739347"/>
              <a:gd name="connsiteX15" fmla="*/ 445341 w 1633944"/>
              <a:gd name="connsiteY15" fmla="*/ 1242122 h 1739347"/>
              <a:gd name="connsiteX16" fmla="*/ 506356 w 1633944"/>
              <a:gd name="connsiteY16" fmla="*/ 1242122 h 1739347"/>
              <a:gd name="connsiteX17" fmla="*/ 524743 w 1633944"/>
              <a:gd name="connsiteY17" fmla="*/ 1253172 h 1739347"/>
              <a:gd name="connsiteX18" fmla="*/ 548251 w 1633944"/>
              <a:gd name="connsiteY18" fmla="*/ 1267299 h 1739347"/>
              <a:gd name="connsiteX19" fmla="*/ 550526 w 1633944"/>
              <a:gd name="connsiteY19" fmla="*/ 1268057 h 1739347"/>
              <a:gd name="connsiteX20" fmla="*/ 551125 w 1633944"/>
              <a:gd name="connsiteY20" fmla="*/ 1268314 h 1739347"/>
              <a:gd name="connsiteX21" fmla="*/ 557566 w 1633944"/>
              <a:gd name="connsiteY21" fmla="*/ 1268314 h 1739347"/>
              <a:gd name="connsiteX22" fmla="*/ 558655 w 1633944"/>
              <a:gd name="connsiteY22" fmla="*/ 1268314 h 1739347"/>
              <a:gd name="connsiteX23" fmla="*/ 555854 w 1633944"/>
              <a:gd name="connsiteY23" fmla="*/ 1270340 h 1739347"/>
              <a:gd name="connsiteX24" fmla="*/ 634922 w 1633944"/>
              <a:gd name="connsiteY24" fmla="*/ 1304230 h 1739347"/>
              <a:gd name="connsiteX25" fmla="*/ 1171196 w 1633944"/>
              <a:gd name="connsiteY25" fmla="*/ 1084682 h 1739347"/>
              <a:gd name="connsiteX26" fmla="*/ 978875 w 1633944"/>
              <a:gd name="connsiteY26" fmla="*/ 464700 h 1739347"/>
              <a:gd name="connsiteX27" fmla="*/ 358205 w 1633944"/>
              <a:gd name="connsiteY27" fmla="*/ 648075 h 1739347"/>
              <a:gd name="connsiteX28" fmla="*/ 244561 w 1633944"/>
              <a:gd name="connsiteY28" fmla="*/ 586950 h 1739347"/>
              <a:gd name="connsiteX29" fmla="*/ 260200 w 1633944"/>
              <a:gd name="connsiteY29" fmla="*/ 564072 h 1739347"/>
              <a:gd name="connsiteX30" fmla="*/ 260178 w 1633944"/>
              <a:gd name="connsiteY30" fmla="*/ 564072 h 1739347"/>
              <a:gd name="connsiteX31" fmla="*/ 244473 w 1633944"/>
              <a:gd name="connsiteY31" fmla="*/ 587046 h 1739347"/>
              <a:gd name="connsiteX32" fmla="*/ 201027 w 1633944"/>
              <a:gd name="connsiteY32" fmla="*/ 564072 h 1739347"/>
              <a:gd name="connsiteX33" fmla="*/ 197589 w 1633944"/>
              <a:gd name="connsiteY33" fmla="*/ 564072 h 1739347"/>
              <a:gd name="connsiteX34" fmla="*/ 197589 w 1633944"/>
              <a:gd name="connsiteY34" fmla="*/ 562254 h 1739347"/>
              <a:gd name="connsiteX35" fmla="*/ 195434 w 1633944"/>
              <a:gd name="connsiteY35" fmla="*/ 561115 h 1739347"/>
              <a:gd name="connsiteX36" fmla="*/ 95906 w 1633944"/>
              <a:gd name="connsiteY36" fmla="*/ 508484 h 1739347"/>
              <a:gd name="connsiteX37" fmla="*/ 95976 w 1633944"/>
              <a:gd name="connsiteY37" fmla="*/ 508381 h 1739347"/>
              <a:gd name="connsiteX38" fmla="*/ 64390 w 1633944"/>
              <a:gd name="connsiteY38" fmla="*/ 491168 h 1739347"/>
              <a:gd name="connsiteX39" fmla="*/ 0 w 1633944"/>
              <a:gd name="connsiteY39" fmla="*/ 456078 h 1739347"/>
              <a:gd name="connsiteX40" fmla="*/ 752495 w 1633944"/>
              <a:gd name="connsiteY40" fmla="*/ 62 h 173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33944" h="1739347">
                <a:moveTo>
                  <a:pt x="752495" y="62"/>
                </a:moveTo>
                <a:cubicBezTo>
                  <a:pt x="890601" y="-1589"/>
                  <a:pt x="1031054" y="29954"/>
                  <a:pt x="1162120" y="98156"/>
                </a:cubicBezTo>
                <a:cubicBezTo>
                  <a:pt x="1590270" y="316401"/>
                  <a:pt x="1756287" y="848920"/>
                  <a:pt x="1537843" y="1267951"/>
                </a:cubicBezTo>
                <a:cubicBezTo>
                  <a:pt x="1319400" y="1695713"/>
                  <a:pt x="786397" y="1861579"/>
                  <a:pt x="366986" y="1643334"/>
                </a:cubicBezTo>
                <a:lnTo>
                  <a:pt x="351462" y="1632994"/>
                </a:lnTo>
                <a:lnTo>
                  <a:pt x="349459" y="1635000"/>
                </a:lnTo>
                <a:cubicBezTo>
                  <a:pt x="349459" y="1635000"/>
                  <a:pt x="349459" y="1635000"/>
                  <a:pt x="314593" y="1608808"/>
                </a:cubicBezTo>
                <a:cubicBezTo>
                  <a:pt x="297160" y="1600078"/>
                  <a:pt x="288444" y="1600078"/>
                  <a:pt x="279727" y="1573886"/>
                </a:cubicBezTo>
                <a:cubicBezTo>
                  <a:pt x="279727" y="1573886"/>
                  <a:pt x="279727" y="1573886"/>
                  <a:pt x="224568" y="1459705"/>
                </a:cubicBezTo>
                <a:lnTo>
                  <a:pt x="202721" y="1414481"/>
                </a:lnTo>
                <a:lnTo>
                  <a:pt x="200805" y="1416813"/>
                </a:lnTo>
                <a:cubicBezTo>
                  <a:pt x="200805" y="1416813"/>
                  <a:pt x="200805" y="1416813"/>
                  <a:pt x="122281" y="1276150"/>
                </a:cubicBezTo>
                <a:cubicBezTo>
                  <a:pt x="122281" y="1276150"/>
                  <a:pt x="122281" y="1276150"/>
                  <a:pt x="279328" y="1258567"/>
                </a:cubicBezTo>
                <a:lnTo>
                  <a:pt x="278766" y="1262345"/>
                </a:lnTo>
                <a:lnTo>
                  <a:pt x="279046" y="1262311"/>
                </a:lnTo>
                <a:cubicBezTo>
                  <a:pt x="319496" y="1257400"/>
                  <a:pt x="373430" y="1250853"/>
                  <a:pt x="445341" y="1242122"/>
                </a:cubicBezTo>
                <a:cubicBezTo>
                  <a:pt x="471490" y="1233391"/>
                  <a:pt x="488923" y="1233391"/>
                  <a:pt x="506356" y="1242122"/>
                </a:cubicBezTo>
                <a:cubicBezTo>
                  <a:pt x="506356" y="1242122"/>
                  <a:pt x="506356" y="1242122"/>
                  <a:pt x="524743" y="1253172"/>
                </a:cubicBezTo>
                <a:lnTo>
                  <a:pt x="548251" y="1267299"/>
                </a:lnTo>
                <a:lnTo>
                  <a:pt x="550526" y="1268057"/>
                </a:lnTo>
                <a:lnTo>
                  <a:pt x="551125" y="1268314"/>
                </a:lnTo>
                <a:lnTo>
                  <a:pt x="557566" y="1268314"/>
                </a:lnTo>
                <a:cubicBezTo>
                  <a:pt x="558655" y="1268314"/>
                  <a:pt x="558655" y="1268314"/>
                  <a:pt x="558655" y="1268314"/>
                </a:cubicBezTo>
                <a:lnTo>
                  <a:pt x="555854" y="1270340"/>
                </a:lnTo>
                <a:lnTo>
                  <a:pt x="634922" y="1304230"/>
                </a:lnTo>
                <a:cubicBezTo>
                  <a:pt x="836547" y="1366430"/>
                  <a:pt x="1064108" y="1275697"/>
                  <a:pt x="1171196" y="1084682"/>
                </a:cubicBezTo>
                <a:cubicBezTo>
                  <a:pt x="1284840" y="857646"/>
                  <a:pt x="1206163" y="586950"/>
                  <a:pt x="978875" y="464700"/>
                </a:cubicBezTo>
                <a:cubicBezTo>
                  <a:pt x="760330" y="342450"/>
                  <a:pt x="480591" y="429772"/>
                  <a:pt x="358205" y="648075"/>
                </a:cubicBezTo>
                <a:cubicBezTo>
                  <a:pt x="244561" y="586950"/>
                  <a:pt x="244561" y="586950"/>
                  <a:pt x="244561" y="586950"/>
                </a:cubicBezTo>
                <a:lnTo>
                  <a:pt x="260200" y="564072"/>
                </a:lnTo>
                <a:lnTo>
                  <a:pt x="260178" y="564072"/>
                </a:lnTo>
                <a:lnTo>
                  <a:pt x="244473" y="587046"/>
                </a:lnTo>
                <a:lnTo>
                  <a:pt x="201027" y="564072"/>
                </a:lnTo>
                <a:lnTo>
                  <a:pt x="197589" y="564072"/>
                </a:lnTo>
                <a:lnTo>
                  <a:pt x="197589" y="562254"/>
                </a:lnTo>
                <a:lnTo>
                  <a:pt x="195434" y="561115"/>
                </a:lnTo>
                <a:cubicBezTo>
                  <a:pt x="95906" y="508484"/>
                  <a:pt x="95906" y="508484"/>
                  <a:pt x="95906" y="508484"/>
                </a:cubicBezTo>
                <a:lnTo>
                  <a:pt x="95976" y="508381"/>
                </a:lnTo>
                <a:lnTo>
                  <a:pt x="64390" y="491168"/>
                </a:lnTo>
                <a:cubicBezTo>
                  <a:pt x="0" y="456078"/>
                  <a:pt x="0" y="456078"/>
                  <a:pt x="0" y="456078"/>
                </a:cubicBezTo>
                <a:cubicBezTo>
                  <a:pt x="156188" y="167994"/>
                  <a:pt x="448663" y="3696"/>
                  <a:pt x="752495" y="62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11000"/>
                </a:schemeClr>
              </a:gs>
              <a:gs pos="61000">
                <a:schemeClr val="bg1">
                  <a:alpha val="41000"/>
                </a:schemeClr>
              </a:gs>
              <a:gs pos="100000">
                <a:schemeClr val="tx1">
                  <a:alpha val="18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777568" y="1586563"/>
            <a:ext cx="2570051" cy="516439"/>
            <a:chOff x="4754880" y="1225233"/>
            <a:chExt cx="2776118" cy="557847"/>
          </a:xfrm>
        </p:grpSpPr>
        <p:sp>
          <p:nvSpPr>
            <p:cNvPr id="26" name="任意多边形 25"/>
            <p:cNvSpPr/>
            <p:nvPr/>
          </p:nvSpPr>
          <p:spPr>
            <a:xfrm>
              <a:off x="4754880" y="1280160"/>
              <a:ext cx="2682240" cy="502920"/>
            </a:xfrm>
            <a:custGeom>
              <a:avLst/>
              <a:gdLst>
                <a:gd name="connsiteX0" fmla="*/ 0 w 2682240"/>
                <a:gd name="connsiteY0" fmla="*/ 502920 h 502920"/>
                <a:gd name="connsiteX1" fmla="*/ 914400 w 2682240"/>
                <a:gd name="connsiteY1" fmla="*/ 0 h 502920"/>
                <a:gd name="connsiteX2" fmla="*/ 2682240 w 2682240"/>
                <a:gd name="connsiteY2" fmla="*/ 0 h 5029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82240" h="502920">
                  <a:moveTo>
                    <a:pt x="0" y="502920"/>
                  </a:moveTo>
                  <a:lnTo>
                    <a:pt x="914400" y="0"/>
                  </a:lnTo>
                  <a:lnTo>
                    <a:pt x="2682240" y="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7434994" y="1225233"/>
              <a:ext cx="96004" cy="96004"/>
            </a:xfrm>
            <a:prstGeom prst="ellipse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81" name="任意多边形 80"/>
          <p:cNvSpPr>
            <a:spLocks/>
          </p:cNvSpPr>
          <p:nvPr/>
        </p:nvSpPr>
        <p:spPr bwMode="auto">
          <a:xfrm>
            <a:off x="6596853" y="4016814"/>
            <a:ext cx="1512659" cy="1610239"/>
          </a:xfrm>
          <a:custGeom>
            <a:avLst/>
            <a:gdLst>
              <a:gd name="connsiteX0" fmla="*/ 752495 w 1633944"/>
              <a:gd name="connsiteY0" fmla="*/ 62 h 1739347"/>
              <a:gd name="connsiteX1" fmla="*/ 1162120 w 1633944"/>
              <a:gd name="connsiteY1" fmla="*/ 98156 h 1739347"/>
              <a:gd name="connsiteX2" fmla="*/ 1537843 w 1633944"/>
              <a:gd name="connsiteY2" fmla="*/ 1267951 h 1739347"/>
              <a:gd name="connsiteX3" fmla="*/ 366986 w 1633944"/>
              <a:gd name="connsiteY3" fmla="*/ 1643334 h 1739347"/>
              <a:gd name="connsiteX4" fmla="*/ 351462 w 1633944"/>
              <a:gd name="connsiteY4" fmla="*/ 1632994 h 1739347"/>
              <a:gd name="connsiteX5" fmla="*/ 349459 w 1633944"/>
              <a:gd name="connsiteY5" fmla="*/ 1635000 h 1739347"/>
              <a:gd name="connsiteX6" fmla="*/ 314593 w 1633944"/>
              <a:gd name="connsiteY6" fmla="*/ 1608808 h 1739347"/>
              <a:gd name="connsiteX7" fmla="*/ 279727 w 1633944"/>
              <a:gd name="connsiteY7" fmla="*/ 1573886 h 1739347"/>
              <a:gd name="connsiteX8" fmla="*/ 224568 w 1633944"/>
              <a:gd name="connsiteY8" fmla="*/ 1459705 h 1739347"/>
              <a:gd name="connsiteX9" fmla="*/ 202721 w 1633944"/>
              <a:gd name="connsiteY9" fmla="*/ 1414481 h 1739347"/>
              <a:gd name="connsiteX10" fmla="*/ 200805 w 1633944"/>
              <a:gd name="connsiteY10" fmla="*/ 1416813 h 1739347"/>
              <a:gd name="connsiteX11" fmla="*/ 122281 w 1633944"/>
              <a:gd name="connsiteY11" fmla="*/ 1276150 h 1739347"/>
              <a:gd name="connsiteX12" fmla="*/ 279328 w 1633944"/>
              <a:gd name="connsiteY12" fmla="*/ 1258567 h 1739347"/>
              <a:gd name="connsiteX13" fmla="*/ 278766 w 1633944"/>
              <a:gd name="connsiteY13" fmla="*/ 1262345 h 1739347"/>
              <a:gd name="connsiteX14" fmla="*/ 279046 w 1633944"/>
              <a:gd name="connsiteY14" fmla="*/ 1262311 h 1739347"/>
              <a:gd name="connsiteX15" fmla="*/ 445341 w 1633944"/>
              <a:gd name="connsiteY15" fmla="*/ 1242122 h 1739347"/>
              <a:gd name="connsiteX16" fmla="*/ 506356 w 1633944"/>
              <a:gd name="connsiteY16" fmla="*/ 1242122 h 1739347"/>
              <a:gd name="connsiteX17" fmla="*/ 524743 w 1633944"/>
              <a:gd name="connsiteY17" fmla="*/ 1253172 h 1739347"/>
              <a:gd name="connsiteX18" fmla="*/ 548251 w 1633944"/>
              <a:gd name="connsiteY18" fmla="*/ 1267299 h 1739347"/>
              <a:gd name="connsiteX19" fmla="*/ 550526 w 1633944"/>
              <a:gd name="connsiteY19" fmla="*/ 1268057 h 1739347"/>
              <a:gd name="connsiteX20" fmla="*/ 551125 w 1633944"/>
              <a:gd name="connsiteY20" fmla="*/ 1268314 h 1739347"/>
              <a:gd name="connsiteX21" fmla="*/ 557566 w 1633944"/>
              <a:gd name="connsiteY21" fmla="*/ 1268314 h 1739347"/>
              <a:gd name="connsiteX22" fmla="*/ 558655 w 1633944"/>
              <a:gd name="connsiteY22" fmla="*/ 1268314 h 1739347"/>
              <a:gd name="connsiteX23" fmla="*/ 555854 w 1633944"/>
              <a:gd name="connsiteY23" fmla="*/ 1270340 h 1739347"/>
              <a:gd name="connsiteX24" fmla="*/ 634922 w 1633944"/>
              <a:gd name="connsiteY24" fmla="*/ 1304230 h 1739347"/>
              <a:gd name="connsiteX25" fmla="*/ 1171196 w 1633944"/>
              <a:gd name="connsiteY25" fmla="*/ 1084682 h 1739347"/>
              <a:gd name="connsiteX26" fmla="*/ 978875 w 1633944"/>
              <a:gd name="connsiteY26" fmla="*/ 464700 h 1739347"/>
              <a:gd name="connsiteX27" fmla="*/ 358205 w 1633944"/>
              <a:gd name="connsiteY27" fmla="*/ 648075 h 1739347"/>
              <a:gd name="connsiteX28" fmla="*/ 244561 w 1633944"/>
              <a:gd name="connsiteY28" fmla="*/ 586950 h 1739347"/>
              <a:gd name="connsiteX29" fmla="*/ 260200 w 1633944"/>
              <a:gd name="connsiteY29" fmla="*/ 564072 h 1739347"/>
              <a:gd name="connsiteX30" fmla="*/ 260178 w 1633944"/>
              <a:gd name="connsiteY30" fmla="*/ 564072 h 1739347"/>
              <a:gd name="connsiteX31" fmla="*/ 244473 w 1633944"/>
              <a:gd name="connsiteY31" fmla="*/ 587046 h 1739347"/>
              <a:gd name="connsiteX32" fmla="*/ 201027 w 1633944"/>
              <a:gd name="connsiteY32" fmla="*/ 564072 h 1739347"/>
              <a:gd name="connsiteX33" fmla="*/ 197589 w 1633944"/>
              <a:gd name="connsiteY33" fmla="*/ 564072 h 1739347"/>
              <a:gd name="connsiteX34" fmla="*/ 197589 w 1633944"/>
              <a:gd name="connsiteY34" fmla="*/ 562254 h 1739347"/>
              <a:gd name="connsiteX35" fmla="*/ 195434 w 1633944"/>
              <a:gd name="connsiteY35" fmla="*/ 561115 h 1739347"/>
              <a:gd name="connsiteX36" fmla="*/ 95906 w 1633944"/>
              <a:gd name="connsiteY36" fmla="*/ 508484 h 1739347"/>
              <a:gd name="connsiteX37" fmla="*/ 95976 w 1633944"/>
              <a:gd name="connsiteY37" fmla="*/ 508381 h 1739347"/>
              <a:gd name="connsiteX38" fmla="*/ 64390 w 1633944"/>
              <a:gd name="connsiteY38" fmla="*/ 491168 h 1739347"/>
              <a:gd name="connsiteX39" fmla="*/ 0 w 1633944"/>
              <a:gd name="connsiteY39" fmla="*/ 456078 h 1739347"/>
              <a:gd name="connsiteX40" fmla="*/ 752495 w 1633944"/>
              <a:gd name="connsiteY40" fmla="*/ 62 h 173934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1633944" h="1739347">
                <a:moveTo>
                  <a:pt x="752495" y="62"/>
                </a:moveTo>
                <a:cubicBezTo>
                  <a:pt x="890601" y="-1589"/>
                  <a:pt x="1031054" y="29954"/>
                  <a:pt x="1162120" y="98156"/>
                </a:cubicBezTo>
                <a:cubicBezTo>
                  <a:pt x="1590270" y="316401"/>
                  <a:pt x="1756287" y="848920"/>
                  <a:pt x="1537843" y="1267951"/>
                </a:cubicBezTo>
                <a:cubicBezTo>
                  <a:pt x="1319400" y="1695713"/>
                  <a:pt x="786397" y="1861579"/>
                  <a:pt x="366986" y="1643334"/>
                </a:cubicBezTo>
                <a:lnTo>
                  <a:pt x="351462" y="1632994"/>
                </a:lnTo>
                <a:lnTo>
                  <a:pt x="349459" y="1635000"/>
                </a:lnTo>
                <a:cubicBezTo>
                  <a:pt x="349459" y="1635000"/>
                  <a:pt x="349459" y="1635000"/>
                  <a:pt x="314593" y="1608808"/>
                </a:cubicBezTo>
                <a:cubicBezTo>
                  <a:pt x="297160" y="1600078"/>
                  <a:pt x="288444" y="1600078"/>
                  <a:pt x="279727" y="1573886"/>
                </a:cubicBezTo>
                <a:cubicBezTo>
                  <a:pt x="279727" y="1573886"/>
                  <a:pt x="279727" y="1573886"/>
                  <a:pt x="224568" y="1459705"/>
                </a:cubicBezTo>
                <a:lnTo>
                  <a:pt x="202721" y="1414481"/>
                </a:lnTo>
                <a:lnTo>
                  <a:pt x="200805" y="1416813"/>
                </a:lnTo>
                <a:cubicBezTo>
                  <a:pt x="200805" y="1416813"/>
                  <a:pt x="200805" y="1416813"/>
                  <a:pt x="122281" y="1276150"/>
                </a:cubicBezTo>
                <a:cubicBezTo>
                  <a:pt x="122281" y="1276150"/>
                  <a:pt x="122281" y="1276150"/>
                  <a:pt x="279328" y="1258567"/>
                </a:cubicBezTo>
                <a:lnTo>
                  <a:pt x="278766" y="1262345"/>
                </a:lnTo>
                <a:lnTo>
                  <a:pt x="279046" y="1262311"/>
                </a:lnTo>
                <a:cubicBezTo>
                  <a:pt x="319496" y="1257400"/>
                  <a:pt x="373430" y="1250853"/>
                  <a:pt x="445341" y="1242122"/>
                </a:cubicBezTo>
                <a:cubicBezTo>
                  <a:pt x="471490" y="1233391"/>
                  <a:pt x="488923" y="1233391"/>
                  <a:pt x="506356" y="1242122"/>
                </a:cubicBezTo>
                <a:cubicBezTo>
                  <a:pt x="506356" y="1242122"/>
                  <a:pt x="506356" y="1242122"/>
                  <a:pt x="524743" y="1253172"/>
                </a:cubicBezTo>
                <a:lnTo>
                  <a:pt x="548251" y="1267299"/>
                </a:lnTo>
                <a:lnTo>
                  <a:pt x="550526" y="1268057"/>
                </a:lnTo>
                <a:lnTo>
                  <a:pt x="551125" y="1268314"/>
                </a:lnTo>
                <a:lnTo>
                  <a:pt x="557566" y="1268314"/>
                </a:lnTo>
                <a:cubicBezTo>
                  <a:pt x="558655" y="1268314"/>
                  <a:pt x="558655" y="1268314"/>
                  <a:pt x="558655" y="1268314"/>
                </a:cubicBezTo>
                <a:lnTo>
                  <a:pt x="555854" y="1270340"/>
                </a:lnTo>
                <a:lnTo>
                  <a:pt x="634922" y="1304230"/>
                </a:lnTo>
                <a:cubicBezTo>
                  <a:pt x="836547" y="1366430"/>
                  <a:pt x="1064108" y="1275697"/>
                  <a:pt x="1171196" y="1084682"/>
                </a:cubicBezTo>
                <a:cubicBezTo>
                  <a:pt x="1284840" y="857646"/>
                  <a:pt x="1206163" y="586950"/>
                  <a:pt x="978875" y="464700"/>
                </a:cubicBezTo>
                <a:cubicBezTo>
                  <a:pt x="760330" y="342450"/>
                  <a:pt x="480591" y="429772"/>
                  <a:pt x="358205" y="648075"/>
                </a:cubicBezTo>
                <a:cubicBezTo>
                  <a:pt x="244561" y="586950"/>
                  <a:pt x="244561" y="586950"/>
                  <a:pt x="244561" y="586950"/>
                </a:cubicBezTo>
                <a:lnTo>
                  <a:pt x="260200" y="564072"/>
                </a:lnTo>
                <a:lnTo>
                  <a:pt x="260178" y="564072"/>
                </a:lnTo>
                <a:lnTo>
                  <a:pt x="244473" y="587046"/>
                </a:lnTo>
                <a:lnTo>
                  <a:pt x="201027" y="564072"/>
                </a:lnTo>
                <a:lnTo>
                  <a:pt x="197589" y="564072"/>
                </a:lnTo>
                <a:lnTo>
                  <a:pt x="197589" y="562254"/>
                </a:lnTo>
                <a:lnTo>
                  <a:pt x="195434" y="561115"/>
                </a:lnTo>
                <a:cubicBezTo>
                  <a:pt x="95906" y="508484"/>
                  <a:pt x="95906" y="508484"/>
                  <a:pt x="95906" y="508484"/>
                </a:cubicBezTo>
                <a:lnTo>
                  <a:pt x="95976" y="508381"/>
                </a:lnTo>
                <a:lnTo>
                  <a:pt x="64390" y="491168"/>
                </a:lnTo>
                <a:cubicBezTo>
                  <a:pt x="0" y="456078"/>
                  <a:pt x="0" y="456078"/>
                  <a:pt x="0" y="456078"/>
                </a:cubicBezTo>
                <a:cubicBezTo>
                  <a:pt x="156188" y="167994"/>
                  <a:pt x="448663" y="3696"/>
                  <a:pt x="752495" y="62"/>
                </a:cubicBezTo>
                <a:close/>
              </a:path>
            </a:pathLst>
          </a:custGeom>
          <a:gradFill>
            <a:gsLst>
              <a:gs pos="0">
                <a:schemeClr val="tx1">
                  <a:alpha val="11000"/>
                </a:schemeClr>
              </a:gs>
              <a:gs pos="61000">
                <a:schemeClr val="bg1">
                  <a:alpha val="41000"/>
                </a:schemeClr>
              </a:gs>
              <a:gs pos="100000">
                <a:schemeClr val="tx1">
                  <a:alpha val="18000"/>
                </a:schemeClr>
              </a:gs>
            </a:gsLst>
            <a:path path="shape">
              <a:fillToRect l="50000" t="50000" r="50000" b="50000"/>
            </a:path>
          </a:gra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defTabSz="914377"/>
            <a:endParaRPr lang="zh-CN" altLang="en-US" sz="1867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grpSp>
        <p:nvGrpSpPr>
          <p:cNvPr id="96" name="Group 4"/>
          <p:cNvGrpSpPr>
            <a:grpSpLocks noChangeAspect="1"/>
          </p:cNvGrpSpPr>
          <p:nvPr/>
        </p:nvGrpSpPr>
        <p:grpSpPr bwMode="auto">
          <a:xfrm>
            <a:off x="7599580" y="1053683"/>
            <a:ext cx="834555" cy="608032"/>
            <a:chOff x="6604" y="620"/>
            <a:chExt cx="210" cy="153"/>
          </a:xfrm>
          <a:solidFill>
            <a:schemeClr val="bg1">
              <a:lumMod val="50000"/>
            </a:schemeClr>
          </a:solidFill>
        </p:grpSpPr>
        <p:sp>
          <p:nvSpPr>
            <p:cNvPr id="98" name="Freeform 5"/>
            <p:cNvSpPr>
              <a:spLocks/>
            </p:cNvSpPr>
            <p:nvPr/>
          </p:nvSpPr>
          <p:spPr bwMode="auto">
            <a:xfrm>
              <a:off x="6607" y="768"/>
              <a:ext cx="207" cy="5"/>
            </a:xfrm>
            <a:custGeom>
              <a:avLst/>
              <a:gdLst>
                <a:gd name="T0" fmla="*/ 85 w 85"/>
                <a:gd name="T1" fmla="*/ 1 h 2"/>
                <a:gd name="T2" fmla="*/ 81 w 85"/>
                <a:gd name="T3" fmla="*/ 1 h 2"/>
                <a:gd name="T4" fmla="*/ 72 w 85"/>
                <a:gd name="T5" fmla="*/ 1 h 2"/>
                <a:gd name="T6" fmla="*/ 43 w 85"/>
                <a:gd name="T7" fmla="*/ 1 h 2"/>
                <a:gd name="T8" fmla="*/ 27 w 85"/>
                <a:gd name="T9" fmla="*/ 1 h 2"/>
                <a:gd name="T10" fmla="*/ 14 w 85"/>
                <a:gd name="T11" fmla="*/ 2 h 2"/>
                <a:gd name="T12" fmla="*/ 8 w 85"/>
                <a:gd name="T13" fmla="*/ 2 h 2"/>
                <a:gd name="T14" fmla="*/ 4 w 85"/>
                <a:gd name="T15" fmla="*/ 1 h 2"/>
                <a:gd name="T16" fmla="*/ 0 w 85"/>
                <a:gd name="T17" fmla="*/ 0 h 2"/>
                <a:gd name="T18" fmla="*/ 4 w 85"/>
                <a:gd name="T19" fmla="*/ 1 h 2"/>
                <a:gd name="T20" fmla="*/ 8 w 85"/>
                <a:gd name="T21" fmla="*/ 0 h 2"/>
                <a:gd name="T22" fmla="*/ 14 w 85"/>
                <a:gd name="T23" fmla="*/ 0 h 2"/>
                <a:gd name="T24" fmla="*/ 27 w 85"/>
                <a:gd name="T25" fmla="*/ 0 h 2"/>
                <a:gd name="T26" fmla="*/ 43 w 85"/>
                <a:gd name="T27" fmla="*/ 0 h 2"/>
                <a:gd name="T28" fmla="*/ 72 w 85"/>
                <a:gd name="T29" fmla="*/ 0 h 2"/>
                <a:gd name="T30" fmla="*/ 77 w 85"/>
                <a:gd name="T31" fmla="*/ 0 h 2"/>
                <a:gd name="T32" fmla="*/ 81 w 85"/>
                <a:gd name="T33" fmla="*/ 1 h 2"/>
                <a:gd name="T34" fmla="*/ 85 w 85"/>
                <a:gd name="T3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5" h="2">
                  <a:moveTo>
                    <a:pt x="85" y="1"/>
                  </a:moveTo>
                  <a:cubicBezTo>
                    <a:pt x="85" y="1"/>
                    <a:pt x="84" y="1"/>
                    <a:pt x="81" y="1"/>
                  </a:cubicBezTo>
                  <a:cubicBezTo>
                    <a:pt x="79" y="1"/>
                    <a:pt x="76" y="1"/>
                    <a:pt x="72" y="1"/>
                  </a:cubicBezTo>
                  <a:cubicBezTo>
                    <a:pt x="64" y="1"/>
                    <a:pt x="53" y="1"/>
                    <a:pt x="43" y="1"/>
                  </a:cubicBezTo>
                  <a:cubicBezTo>
                    <a:pt x="37" y="1"/>
                    <a:pt x="32" y="1"/>
                    <a:pt x="27" y="1"/>
                  </a:cubicBezTo>
                  <a:cubicBezTo>
                    <a:pt x="22" y="1"/>
                    <a:pt x="17" y="2"/>
                    <a:pt x="14" y="2"/>
                  </a:cubicBezTo>
                  <a:cubicBezTo>
                    <a:pt x="12" y="2"/>
                    <a:pt x="10" y="2"/>
                    <a:pt x="8" y="2"/>
                  </a:cubicBezTo>
                  <a:cubicBezTo>
                    <a:pt x="6" y="1"/>
                    <a:pt x="5" y="1"/>
                    <a:pt x="4" y="1"/>
                  </a:cubicBezTo>
                  <a:cubicBezTo>
                    <a:pt x="2" y="1"/>
                    <a:pt x="0" y="0"/>
                    <a:pt x="0" y="0"/>
                  </a:cubicBezTo>
                  <a:cubicBezTo>
                    <a:pt x="0" y="0"/>
                    <a:pt x="2" y="1"/>
                    <a:pt x="4" y="1"/>
                  </a:cubicBezTo>
                  <a:cubicBezTo>
                    <a:pt x="5" y="1"/>
                    <a:pt x="7" y="0"/>
                    <a:pt x="8" y="0"/>
                  </a:cubicBezTo>
                  <a:cubicBezTo>
                    <a:pt x="10" y="0"/>
                    <a:pt x="12" y="0"/>
                    <a:pt x="14" y="0"/>
                  </a:cubicBezTo>
                  <a:cubicBezTo>
                    <a:pt x="17" y="0"/>
                    <a:pt x="22" y="0"/>
                    <a:pt x="27" y="0"/>
                  </a:cubicBezTo>
                  <a:cubicBezTo>
                    <a:pt x="32" y="0"/>
                    <a:pt x="37" y="0"/>
                    <a:pt x="43" y="0"/>
                  </a:cubicBezTo>
                  <a:cubicBezTo>
                    <a:pt x="53" y="0"/>
                    <a:pt x="64" y="0"/>
                    <a:pt x="72" y="0"/>
                  </a:cubicBezTo>
                  <a:cubicBezTo>
                    <a:pt x="74" y="0"/>
                    <a:pt x="75" y="0"/>
                    <a:pt x="77" y="0"/>
                  </a:cubicBezTo>
                  <a:cubicBezTo>
                    <a:pt x="79" y="0"/>
                    <a:pt x="80" y="0"/>
                    <a:pt x="81" y="1"/>
                  </a:cubicBezTo>
                  <a:cubicBezTo>
                    <a:pt x="84" y="1"/>
                    <a:pt x="85" y="1"/>
                    <a:pt x="85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99" name="Freeform 6"/>
            <p:cNvSpPr>
              <a:spLocks/>
            </p:cNvSpPr>
            <p:nvPr/>
          </p:nvSpPr>
          <p:spPr bwMode="auto">
            <a:xfrm>
              <a:off x="6604" y="627"/>
              <a:ext cx="5" cy="141"/>
            </a:xfrm>
            <a:custGeom>
              <a:avLst/>
              <a:gdLst>
                <a:gd name="T0" fmla="*/ 1 w 2"/>
                <a:gd name="T1" fmla="*/ 57 h 57"/>
                <a:gd name="T2" fmla="*/ 1 w 2"/>
                <a:gd name="T3" fmla="*/ 55 h 57"/>
                <a:gd name="T4" fmla="*/ 1 w 2"/>
                <a:gd name="T5" fmla="*/ 52 h 57"/>
                <a:gd name="T6" fmla="*/ 0 w 2"/>
                <a:gd name="T7" fmla="*/ 48 h 57"/>
                <a:gd name="T8" fmla="*/ 0 w 2"/>
                <a:gd name="T9" fmla="*/ 29 h 57"/>
                <a:gd name="T10" fmla="*/ 0 w 2"/>
                <a:gd name="T11" fmla="*/ 18 h 57"/>
                <a:gd name="T12" fmla="*/ 0 w 2"/>
                <a:gd name="T13" fmla="*/ 13 h 57"/>
                <a:gd name="T14" fmla="*/ 0 w 2"/>
                <a:gd name="T15" fmla="*/ 9 h 57"/>
                <a:gd name="T16" fmla="*/ 1 w 2"/>
                <a:gd name="T17" fmla="*/ 0 h 57"/>
                <a:gd name="T18" fmla="*/ 1 w 2"/>
                <a:gd name="T19" fmla="*/ 3 h 57"/>
                <a:gd name="T20" fmla="*/ 1 w 2"/>
                <a:gd name="T21" fmla="*/ 9 h 57"/>
                <a:gd name="T22" fmla="*/ 1 w 2"/>
                <a:gd name="T23" fmla="*/ 13 h 57"/>
                <a:gd name="T24" fmla="*/ 1 w 2"/>
                <a:gd name="T25" fmla="*/ 18 h 57"/>
                <a:gd name="T26" fmla="*/ 1 w 2"/>
                <a:gd name="T27" fmla="*/ 29 h 57"/>
                <a:gd name="T28" fmla="*/ 2 w 2"/>
                <a:gd name="T29" fmla="*/ 48 h 57"/>
                <a:gd name="T30" fmla="*/ 2 w 2"/>
                <a:gd name="T31" fmla="*/ 52 h 57"/>
                <a:gd name="T32" fmla="*/ 1 w 2"/>
                <a:gd name="T33" fmla="*/ 55 h 57"/>
                <a:gd name="T34" fmla="*/ 1 w 2"/>
                <a:gd name="T3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" h="57">
                  <a:moveTo>
                    <a:pt x="1" y="57"/>
                  </a:moveTo>
                  <a:cubicBezTo>
                    <a:pt x="1" y="57"/>
                    <a:pt x="1" y="56"/>
                    <a:pt x="1" y="55"/>
                  </a:cubicBezTo>
                  <a:cubicBezTo>
                    <a:pt x="1" y="54"/>
                    <a:pt x="1" y="53"/>
                    <a:pt x="1" y="52"/>
                  </a:cubicBezTo>
                  <a:cubicBezTo>
                    <a:pt x="0" y="51"/>
                    <a:pt x="0" y="50"/>
                    <a:pt x="0" y="48"/>
                  </a:cubicBezTo>
                  <a:cubicBezTo>
                    <a:pt x="0" y="43"/>
                    <a:pt x="0" y="36"/>
                    <a:pt x="0" y="29"/>
                  </a:cubicBezTo>
                  <a:cubicBezTo>
                    <a:pt x="0" y="25"/>
                    <a:pt x="0" y="22"/>
                    <a:pt x="0" y="18"/>
                  </a:cubicBezTo>
                  <a:cubicBezTo>
                    <a:pt x="0" y="16"/>
                    <a:pt x="0" y="15"/>
                    <a:pt x="0" y="13"/>
                  </a:cubicBezTo>
                  <a:cubicBezTo>
                    <a:pt x="0" y="12"/>
                    <a:pt x="0" y="10"/>
                    <a:pt x="0" y="9"/>
                  </a:cubicBezTo>
                  <a:cubicBezTo>
                    <a:pt x="0" y="4"/>
                    <a:pt x="1" y="0"/>
                    <a:pt x="1" y="0"/>
                  </a:cubicBezTo>
                  <a:cubicBezTo>
                    <a:pt x="1" y="0"/>
                    <a:pt x="1" y="1"/>
                    <a:pt x="1" y="3"/>
                  </a:cubicBezTo>
                  <a:cubicBezTo>
                    <a:pt x="1" y="4"/>
                    <a:pt x="1" y="6"/>
                    <a:pt x="1" y="9"/>
                  </a:cubicBezTo>
                  <a:cubicBezTo>
                    <a:pt x="1" y="10"/>
                    <a:pt x="1" y="12"/>
                    <a:pt x="1" y="13"/>
                  </a:cubicBezTo>
                  <a:cubicBezTo>
                    <a:pt x="1" y="15"/>
                    <a:pt x="1" y="16"/>
                    <a:pt x="1" y="18"/>
                  </a:cubicBezTo>
                  <a:cubicBezTo>
                    <a:pt x="1" y="22"/>
                    <a:pt x="1" y="25"/>
                    <a:pt x="1" y="29"/>
                  </a:cubicBezTo>
                  <a:cubicBezTo>
                    <a:pt x="2" y="36"/>
                    <a:pt x="2" y="43"/>
                    <a:pt x="2" y="48"/>
                  </a:cubicBezTo>
                  <a:cubicBezTo>
                    <a:pt x="2" y="50"/>
                    <a:pt x="2" y="51"/>
                    <a:pt x="2" y="52"/>
                  </a:cubicBezTo>
                  <a:cubicBezTo>
                    <a:pt x="2" y="53"/>
                    <a:pt x="2" y="54"/>
                    <a:pt x="1" y="55"/>
                  </a:cubicBezTo>
                  <a:cubicBezTo>
                    <a:pt x="1" y="56"/>
                    <a:pt x="1" y="57"/>
                    <a:pt x="1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0" name="Freeform 7"/>
            <p:cNvSpPr>
              <a:spLocks/>
            </p:cNvSpPr>
            <p:nvPr/>
          </p:nvSpPr>
          <p:spPr bwMode="auto">
            <a:xfrm>
              <a:off x="6726" y="702"/>
              <a:ext cx="27" cy="66"/>
            </a:xfrm>
            <a:custGeom>
              <a:avLst/>
              <a:gdLst>
                <a:gd name="T0" fmla="*/ 10 w 11"/>
                <a:gd name="T1" fmla="*/ 27 h 27"/>
                <a:gd name="T2" fmla="*/ 9 w 11"/>
                <a:gd name="T3" fmla="*/ 21 h 27"/>
                <a:gd name="T4" fmla="*/ 10 w 11"/>
                <a:gd name="T5" fmla="*/ 17 h 27"/>
                <a:gd name="T6" fmla="*/ 10 w 11"/>
                <a:gd name="T7" fmla="*/ 14 h 27"/>
                <a:gd name="T8" fmla="*/ 9 w 11"/>
                <a:gd name="T9" fmla="*/ 8 h 27"/>
                <a:gd name="T10" fmla="*/ 8 w 11"/>
                <a:gd name="T11" fmla="*/ 1 h 27"/>
                <a:gd name="T12" fmla="*/ 9 w 11"/>
                <a:gd name="T13" fmla="*/ 2 h 27"/>
                <a:gd name="T14" fmla="*/ 5 w 11"/>
                <a:gd name="T15" fmla="*/ 1 h 27"/>
                <a:gd name="T16" fmla="*/ 3 w 11"/>
                <a:gd name="T17" fmla="*/ 1 h 27"/>
                <a:gd name="T18" fmla="*/ 2 w 11"/>
                <a:gd name="T19" fmla="*/ 2 h 27"/>
                <a:gd name="T20" fmla="*/ 2 w 11"/>
                <a:gd name="T21" fmla="*/ 4 h 27"/>
                <a:gd name="T22" fmla="*/ 2 w 11"/>
                <a:gd name="T23" fmla="*/ 6 h 27"/>
                <a:gd name="T24" fmla="*/ 2 w 11"/>
                <a:gd name="T25" fmla="*/ 10 h 27"/>
                <a:gd name="T26" fmla="*/ 2 w 11"/>
                <a:gd name="T27" fmla="*/ 18 h 27"/>
                <a:gd name="T28" fmla="*/ 2 w 11"/>
                <a:gd name="T29" fmla="*/ 23 h 27"/>
                <a:gd name="T30" fmla="*/ 2 w 11"/>
                <a:gd name="T31" fmla="*/ 27 h 27"/>
                <a:gd name="T32" fmla="*/ 1 w 11"/>
                <a:gd name="T33" fmla="*/ 23 h 27"/>
                <a:gd name="T34" fmla="*/ 0 w 11"/>
                <a:gd name="T35" fmla="*/ 18 h 27"/>
                <a:gd name="T36" fmla="*/ 1 w 11"/>
                <a:gd name="T37" fmla="*/ 10 h 27"/>
                <a:gd name="T38" fmla="*/ 1 w 11"/>
                <a:gd name="T39" fmla="*/ 6 h 27"/>
                <a:gd name="T40" fmla="*/ 1 w 11"/>
                <a:gd name="T41" fmla="*/ 4 h 27"/>
                <a:gd name="T42" fmla="*/ 0 w 11"/>
                <a:gd name="T43" fmla="*/ 2 h 27"/>
                <a:gd name="T44" fmla="*/ 1 w 11"/>
                <a:gd name="T45" fmla="*/ 0 h 27"/>
                <a:gd name="T46" fmla="*/ 2 w 11"/>
                <a:gd name="T47" fmla="*/ 0 h 27"/>
                <a:gd name="T48" fmla="*/ 5 w 11"/>
                <a:gd name="T49" fmla="*/ 0 h 27"/>
                <a:gd name="T50" fmla="*/ 9 w 11"/>
                <a:gd name="T51" fmla="*/ 0 h 27"/>
                <a:gd name="T52" fmla="*/ 10 w 11"/>
                <a:gd name="T53" fmla="*/ 1 h 27"/>
                <a:gd name="T54" fmla="*/ 11 w 11"/>
                <a:gd name="T55" fmla="*/ 7 h 27"/>
                <a:gd name="T56" fmla="*/ 11 w 11"/>
                <a:gd name="T57" fmla="*/ 14 h 27"/>
                <a:gd name="T58" fmla="*/ 11 w 11"/>
                <a:gd name="T59" fmla="*/ 21 h 27"/>
                <a:gd name="T60" fmla="*/ 10 w 11"/>
                <a:gd name="T6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1" h="27">
                  <a:moveTo>
                    <a:pt x="10" y="27"/>
                  </a:moveTo>
                  <a:cubicBezTo>
                    <a:pt x="10" y="25"/>
                    <a:pt x="10" y="23"/>
                    <a:pt x="9" y="21"/>
                  </a:cubicBezTo>
                  <a:cubicBezTo>
                    <a:pt x="9" y="20"/>
                    <a:pt x="9" y="19"/>
                    <a:pt x="10" y="17"/>
                  </a:cubicBezTo>
                  <a:cubicBezTo>
                    <a:pt x="10" y="16"/>
                    <a:pt x="10" y="15"/>
                    <a:pt x="10" y="14"/>
                  </a:cubicBezTo>
                  <a:cubicBezTo>
                    <a:pt x="10" y="12"/>
                    <a:pt x="10" y="10"/>
                    <a:pt x="9" y="8"/>
                  </a:cubicBezTo>
                  <a:cubicBezTo>
                    <a:pt x="9" y="5"/>
                    <a:pt x="8" y="3"/>
                    <a:pt x="8" y="1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2" y="13"/>
                    <a:pt x="2" y="16"/>
                    <a:pt x="2" y="18"/>
                  </a:cubicBezTo>
                  <a:cubicBezTo>
                    <a:pt x="2" y="20"/>
                    <a:pt x="2" y="21"/>
                    <a:pt x="2" y="23"/>
                  </a:cubicBezTo>
                  <a:cubicBezTo>
                    <a:pt x="2" y="24"/>
                    <a:pt x="2" y="25"/>
                    <a:pt x="2" y="27"/>
                  </a:cubicBezTo>
                  <a:cubicBezTo>
                    <a:pt x="1" y="25"/>
                    <a:pt x="1" y="24"/>
                    <a:pt x="1" y="23"/>
                  </a:cubicBezTo>
                  <a:cubicBezTo>
                    <a:pt x="1" y="21"/>
                    <a:pt x="0" y="20"/>
                    <a:pt x="0" y="18"/>
                  </a:cubicBezTo>
                  <a:cubicBezTo>
                    <a:pt x="0" y="16"/>
                    <a:pt x="0" y="13"/>
                    <a:pt x="1" y="10"/>
                  </a:cubicBezTo>
                  <a:cubicBezTo>
                    <a:pt x="1" y="9"/>
                    <a:pt x="1" y="7"/>
                    <a:pt x="1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3"/>
                    <a:pt x="1" y="3"/>
                    <a:pt x="0" y="2"/>
                  </a:cubicBezTo>
                  <a:cubicBezTo>
                    <a:pt x="0" y="1"/>
                    <a:pt x="1" y="1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6" y="0"/>
                    <a:pt x="7" y="0"/>
                    <a:pt x="9" y="0"/>
                  </a:cubicBezTo>
                  <a:cubicBezTo>
                    <a:pt x="9" y="0"/>
                    <a:pt x="10" y="0"/>
                    <a:pt x="10" y="1"/>
                  </a:cubicBezTo>
                  <a:cubicBezTo>
                    <a:pt x="10" y="3"/>
                    <a:pt x="10" y="5"/>
                    <a:pt x="11" y="7"/>
                  </a:cubicBezTo>
                  <a:cubicBezTo>
                    <a:pt x="11" y="10"/>
                    <a:pt x="11" y="12"/>
                    <a:pt x="11" y="14"/>
                  </a:cubicBezTo>
                  <a:cubicBezTo>
                    <a:pt x="11" y="16"/>
                    <a:pt x="11" y="19"/>
                    <a:pt x="11" y="21"/>
                  </a:cubicBezTo>
                  <a:lnTo>
                    <a:pt x="10" y="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1" name="Freeform 8"/>
            <p:cNvSpPr>
              <a:spLocks/>
            </p:cNvSpPr>
            <p:nvPr/>
          </p:nvSpPr>
          <p:spPr bwMode="auto">
            <a:xfrm>
              <a:off x="6692" y="670"/>
              <a:ext cx="24" cy="98"/>
            </a:xfrm>
            <a:custGeom>
              <a:avLst/>
              <a:gdLst>
                <a:gd name="T0" fmla="*/ 8 w 10"/>
                <a:gd name="T1" fmla="*/ 40 h 40"/>
                <a:gd name="T2" fmla="*/ 7 w 10"/>
                <a:gd name="T3" fmla="*/ 30 h 40"/>
                <a:gd name="T4" fmla="*/ 7 w 10"/>
                <a:gd name="T5" fmla="*/ 21 h 40"/>
                <a:gd name="T6" fmla="*/ 8 w 10"/>
                <a:gd name="T7" fmla="*/ 11 h 40"/>
                <a:gd name="T8" fmla="*/ 8 w 10"/>
                <a:gd name="T9" fmla="*/ 2 h 40"/>
                <a:gd name="T10" fmla="*/ 9 w 10"/>
                <a:gd name="T11" fmla="*/ 2 h 40"/>
                <a:gd name="T12" fmla="*/ 2 w 10"/>
                <a:gd name="T13" fmla="*/ 2 h 40"/>
                <a:gd name="T14" fmla="*/ 2 w 10"/>
                <a:gd name="T15" fmla="*/ 1 h 40"/>
                <a:gd name="T16" fmla="*/ 3 w 10"/>
                <a:gd name="T17" fmla="*/ 11 h 40"/>
                <a:gd name="T18" fmla="*/ 3 w 10"/>
                <a:gd name="T19" fmla="*/ 16 h 40"/>
                <a:gd name="T20" fmla="*/ 3 w 10"/>
                <a:gd name="T21" fmla="*/ 21 h 40"/>
                <a:gd name="T22" fmla="*/ 2 w 10"/>
                <a:gd name="T23" fmla="*/ 26 h 40"/>
                <a:gd name="T24" fmla="*/ 2 w 10"/>
                <a:gd name="T25" fmla="*/ 31 h 40"/>
                <a:gd name="T26" fmla="*/ 2 w 10"/>
                <a:gd name="T27" fmla="*/ 36 h 40"/>
                <a:gd name="T28" fmla="*/ 0 w 10"/>
                <a:gd name="T29" fmla="*/ 40 h 40"/>
                <a:gd name="T30" fmla="*/ 1 w 10"/>
                <a:gd name="T31" fmla="*/ 36 h 40"/>
                <a:gd name="T32" fmla="*/ 1 w 10"/>
                <a:gd name="T33" fmla="*/ 31 h 40"/>
                <a:gd name="T34" fmla="*/ 1 w 10"/>
                <a:gd name="T35" fmla="*/ 21 h 40"/>
                <a:gd name="T36" fmla="*/ 1 w 10"/>
                <a:gd name="T37" fmla="*/ 16 h 40"/>
                <a:gd name="T38" fmla="*/ 1 w 10"/>
                <a:gd name="T39" fmla="*/ 11 h 40"/>
                <a:gd name="T40" fmla="*/ 1 w 10"/>
                <a:gd name="T41" fmla="*/ 1 h 40"/>
                <a:gd name="T42" fmla="*/ 2 w 10"/>
                <a:gd name="T43" fmla="*/ 0 h 40"/>
                <a:gd name="T44" fmla="*/ 9 w 10"/>
                <a:gd name="T45" fmla="*/ 1 h 40"/>
                <a:gd name="T46" fmla="*/ 9 w 10"/>
                <a:gd name="T47" fmla="*/ 1 h 40"/>
                <a:gd name="T48" fmla="*/ 10 w 10"/>
                <a:gd name="T49" fmla="*/ 2 h 40"/>
                <a:gd name="T50" fmla="*/ 10 w 10"/>
                <a:gd name="T51" fmla="*/ 11 h 40"/>
                <a:gd name="T52" fmla="*/ 9 w 10"/>
                <a:gd name="T53" fmla="*/ 21 h 40"/>
                <a:gd name="T54" fmla="*/ 9 w 10"/>
                <a:gd name="T55" fmla="*/ 30 h 40"/>
                <a:gd name="T56" fmla="*/ 8 w 10"/>
                <a:gd name="T57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0" h="40">
                  <a:moveTo>
                    <a:pt x="8" y="40"/>
                  </a:moveTo>
                  <a:cubicBezTo>
                    <a:pt x="8" y="37"/>
                    <a:pt x="7" y="33"/>
                    <a:pt x="7" y="30"/>
                  </a:cubicBezTo>
                  <a:cubicBezTo>
                    <a:pt x="7" y="27"/>
                    <a:pt x="7" y="24"/>
                    <a:pt x="7" y="21"/>
                  </a:cubicBezTo>
                  <a:cubicBezTo>
                    <a:pt x="7" y="17"/>
                    <a:pt x="8" y="14"/>
                    <a:pt x="8" y="11"/>
                  </a:cubicBezTo>
                  <a:cubicBezTo>
                    <a:pt x="9" y="8"/>
                    <a:pt x="9" y="5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4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4"/>
                    <a:pt x="3" y="7"/>
                    <a:pt x="3" y="11"/>
                  </a:cubicBezTo>
                  <a:cubicBezTo>
                    <a:pt x="3" y="13"/>
                    <a:pt x="3" y="14"/>
                    <a:pt x="3" y="16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7"/>
                    <a:pt x="2" y="29"/>
                    <a:pt x="2" y="31"/>
                  </a:cubicBezTo>
                  <a:cubicBezTo>
                    <a:pt x="2" y="32"/>
                    <a:pt x="2" y="34"/>
                    <a:pt x="2" y="36"/>
                  </a:cubicBezTo>
                  <a:cubicBezTo>
                    <a:pt x="1" y="37"/>
                    <a:pt x="1" y="39"/>
                    <a:pt x="0" y="40"/>
                  </a:cubicBezTo>
                  <a:cubicBezTo>
                    <a:pt x="1" y="39"/>
                    <a:pt x="1" y="37"/>
                    <a:pt x="1" y="36"/>
                  </a:cubicBezTo>
                  <a:cubicBezTo>
                    <a:pt x="1" y="34"/>
                    <a:pt x="1" y="32"/>
                    <a:pt x="1" y="31"/>
                  </a:cubicBezTo>
                  <a:cubicBezTo>
                    <a:pt x="1" y="27"/>
                    <a:pt x="1" y="24"/>
                    <a:pt x="1" y="21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4"/>
                    <a:pt x="1" y="12"/>
                    <a:pt x="1" y="11"/>
                  </a:cubicBezTo>
                  <a:cubicBezTo>
                    <a:pt x="1" y="8"/>
                    <a:pt x="0" y="4"/>
                    <a:pt x="1" y="1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4" y="0"/>
                    <a:pt x="7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0" y="5"/>
                    <a:pt x="10" y="8"/>
                    <a:pt x="10" y="11"/>
                  </a:cubicBezTo>
                  <a:cubicBezTo>
                    <a:pt x="10" y="14"/>
                    <a:pt x="9" y="18"/>
                    <a:pt x="9" y="21"/>
                  </a:cubicBezTo>
                  <a:cubicBezTo>
                    <a:pt x="9" y="24"/>
                    <a:pt x="9" y="27"/>
                    <a:pt x="9" y="30"/>
                  </a:cubicBezTo>
                  <a:lnTo>
                    <a:pt x="8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2" name="Freeform 9"/>
            <p:cNvSpPr>
              <a:spLocks/>
            </p:cNvSpPr>
            <p:nvPr/>
          </p:nvSpPr>
          <p:spPr bwMode="auto">
            <a:xfrm>
              <a:off x="6653" y="687"/>
              <a:ext cx="27" cy="84"/>
            </a:xfrm>
            <a:custGeom>
              <a:avLst/>
              <a:gdLst>
                <a:gd name="T0" fmla="*/ 9 w 11"/>
                <a:gd name="T1" fmla="*/ 34 h 34"/>
                <a:gd name="T2" fmla="*/ 8 w 11"/>
                <a:gd name="T3" fmla="*/ 25 h 34"/>
                <a:gd name="T4" fmla="*/ 9 w 11"/>
                <a:gd name="T5" fmla="*/ 21 h 34"/>
                <a:gd name="T6" fmla="*/ 9 w 11"/>
                <a:gd name="T7" fmla="*/ 17 h 34"/>
                <a:gd name="T8" fmla="*/ 9 w 11"/>
                <a:gd name="T9" fmla="*/ 13 h 34"/>
                <a:gd name="T10" fmla="*/ 10 w 11"/>
                <a:gd name="T11" fmla="*/ 9 h 34"/>
                <a:gd name="T12" fmla="*/ 9 w 11"/>
                <a:gd name="T13" fmla="*/ 1 h 34"/>
                <a:gd name="T14" fmla="*/ 10 w 11"/>
                <a:gd name="T15" fmla="*/ 2 h 34"/>
                <a:gd name="T16" fmla="*/ 6 w 11"/>
                <a:gd name="T17" fmla="*/ 2 h 34"/>
                <a:gd name="T18" fmla="*/ 2 w 11"/>
                <a:gd name="T19" fmla="*/ 2 h 34"/>
                <a:gd name="T20" fmla="*/ 3 w 11"/>
                <a:gd name="T21" fmla="*/ 1 h 34"/>
                <a:gd name="T22" fmla="*/ 2 w 11"/>
                <a:gd name="T23" fmla="*/ 9 h 34"/>
                <a:gd name="T24" fmla="*/ 2 w 11"/>
                <a:gd name="T25" fmla="*/ 17 h 34"/>
                <a:gd name="T26" fmla="*/ 1 w 11"/>
                <a:gd name="T27" fmla="*/ 21 h 34"/>
                <a:gd name="T28" fmla="*/ 1 w 11"/>
                <a:gd name="T29" fmla="*/ 25 h 34"/>
                <a:gd name="T30" fmla="*/ 0 w 11"/>
                <a:gd name="T31" fmla="*/ 33 h 34"/>
                <a:gd name="T32" fmla="*/ 0 w 11"/>
                <a:gd name="T33" fmla="*/ 25 h 34"/>
                <a:gd name="T34" fmla="*/ 0 w 11"/>
                <a:gd name="T35" fmla="*/ 21 h 34"/>
                <a:gd name="T36" fmla="*/ 0 w 11"/>
                <a:gd name="T37" fmla="*/ 17 h 34"/>
                <a:gd name="T38" fmla="*/ 1 w 11"/>
                <a:gd name="T39" fmla="*/ 9 h 34"/>
                <a:gd name="T40" fmla="*/ 1 w 11"/>
                <a:gd name="T41" fmla="*/ 1 h 34"/>
                <a:gd name="T42" fmla="*/ 2 w 11"/>
                <a:gd name="T43" fmla="*/ 0 h 34"/>
                <a:gd name="T44" fmla="*/ 2 w 11"/>
                <a:gd name="T45" fmla="*/ 0 h 34"/>
                <a:gd name="T46" fmla="*/ 6 w 11"/>
                <a:gd name="T47" fmla="*/ 0 h 34"/>
                <a:gd name="T48" fmla="*/ 10 w 11"/>
                <a:gd name="T49" fmla="*/ 0 h 34"/>
                <a:gd name="T50" fmla="*/ 11 w 11"/>
                <a:gd name="T51" fmla="*/ 1 h 34"/>
                <a:gd name="T52" fmla="*/ 11 w 11"/>
                <a:gd name="T53" fmla="*/ 9 h 34"/>
                <a:gd name="T54" fmla="*/ 11 w 11"/>
                <a:gd name="T55" fmla="*/ 13 h 34"/>
                <a:gd name="T56" fmla="*/ 10 w 11"/>
                <a:gd name="T57" fmla="*/ 17 h 34"/>
                <a:gd name="T58" fmla="*/ 10 w 11"/>
                <a:gd name="T59" fmla="*/ 21 h 34"/>
                <a:gd name="T60" fmla="*/ 10 w 11"/>
                <a:gd name="T61" fmla="*/ 26 h 34"/>
                <a:gd name="T62" fmla="*/ 9 w 11"/>
                <a:gd name="T6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1" h="34">
                  <a:moveTo>
                    <a:pt x="9" y="34"/>
                  </a:moveTo>
                  <a:cubicBezTo>
                    <a:pt x="9" y="31"/>
                    <a:pt x="8" y="28"/>
                    <a:pt x="8" y="25"/>
                  </a:cubicBezTo>
                  <a:cubicBezTo>
                    <a:pt x="8" y="24"/>
                    <a:pt x="9" y="23"/>
                    <a:pt x="9" y="21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6"/>
                    <a:pt x="9" y="15"/>
                    <a:pt x="9" y="13"/>
                  </a:cubicBezTo>
                  <a:cubicBezTo>
                    <a:pt x="9" y="12"/>
                    <a:pt x="10" y="10"/>
                    <a:pt x="10" y="9"/>
                  </a:cubicBezTo>
                  <a:cubicBezTo>
                    <a:pt x="10" y="7"/>
                    <a:pt x="9" y="4"/>
                    <a:pt x="9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7" y="2"/>
                    <a:pt x="6" y="2"/>
                  </a:cubicBezTo>
                  <a:cubicBezTo>
                    <a:pt x="5" y="2"/>
                    <a:pt x="3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21"/>
                    <a:pt x="1" y="21"/>
                    <a:pt x="1" y="21"/>
                  </a:cubicBezTo>
                  <a:cubicBezTo>
                    <a:pt x="1" y="23"/>
                    <a:pt x="1" y="24"/>
                    <a:pt x="1" y="25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4"/>
                    <a:pt x="0" y="23"/>
                    <a:pt x="0" y="2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0" y="0"/>
                    <a:pt x="11" y="1"/>
                    <a:pt x="11" y="1"/>
                  </a:cubicBezTo>
                  <a:cubicBezTo>
                    <a:pt x="11" y="4"/>
                    <a:pt x="11" y="6"/>
                    <a:pt x="11" y="9"/>
                  </a:cubicBezTo>
                  <a:cubicBezTo>
                    <a:pt x="11" y="11"/>
                    <a:pt x="11" y="12"/>
                    <a:pt x="11" y="13"/>
                  </a:cubicBezTo>
                  <a:cubicBezTo>
                    <a:pt x="11" y="15"/>
                    <a:pt x="10" y="16"/>
                    <a:pt x="10" y="17"/>
                  </a:cubicBezTo>
                  <a:cubicBezTo>
                    <a:pt x="10" y="21"/>
                    <a:pt x="10" y="21"/>
                    <a:pt x="10" y="21"/>
                  </a:cubicBezTo>
                  <a:cubicBezTo>
                    <a:pt x="10" y="23"/>
                    <a:pt x="10" y="24"/>
                    <a:pt x="10" y="26"/>
                  </a:cubicBezTo>
                  <a:cubicBezTo>
                    <a:pt x="9" y="28"/>
                    <a:pt x="10" y="31"/>
                    <a:pt x="9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3" name="Freeform 10"/>
            <p:cNvSpPr>
              <a:spLocks/>
            </p:cNvSpPr>
            <p:nvPr/>
          </p:nvSpPr>
          <p:spPr bwMode="auto">
            <a:xfrm>
              <a:off x="6622" y="717"/>
              <a:ext cx="19" cy="54"/>
            </a:xfrm>
            <a:custGeom>
              <a:avLst/>
              <a:gdLst>
                <a:gd name="T0" fmla="*/ 8 w 8"/>
                <a:gd name="T1" fmla="*/ 22 h 22"/>
                <a:gd name="T2" fmla="*/ 7 w 8"/>
                <a:gd name="T3" fmla="*/ 19 h 22"/>
                <a:gd name="T4" fmla="*/ 6 w 8"/>
                <a:gd name="T5" fmla="*/ 15 h 22"/>
                <a:gd name="T6" fmla="*/ 7 w 8"/>
                <a:gd name="T7" fmla="*/ 9 h 22"/>
                <a:gd name="T8" fmla="*/ 7 w 8"/>
                <a:gd name="T9" fmla="*/ 6 h 22"/>
                <a:gd name="T10" fmla="*/ 7 w 8"/>
                <a:gd name="T11" fmla="*/ 4 h 22"/>
                <a:gd name="T12" fmla="*/ 6 w 8"/>
                <a:gd name="T13" fmla="*/ 3 h 22"/>
                <a:gd name="T14" fmla="*/ 6 w 8"/>
                <a:gd name="T15" fmla="*/ 2 h 22"/>
                <a:gd name="T16" fmla="*/ 6 w 8"/>
                <a:gd name="T17" fmla="*/ 1 h 22"/>
                <a:gd name="T18" fmla="*/ 6 w 8"/>
                <a:gd name="T19" fmla="*/ 1 h 22"/>
                <a:gd name="T20" fmla="*/ 6 w 8"/>
                <a:gd name="T21" fmla="*/ 2 h 22"/>
                <a:gd name="T22" fmla="*/ 7 w 8"/>
                <a:gd name="T23" fmla="*/ 2 h 22"/>
                <a:gd name="T24" fmla="*/ 7 w 8"/>
                <a:gd name="T25" fmla="*/ 2 h 22"/>
                <a:gd name="T26" fmla="*/ 6 w 8"/>
                <a:gd name="T27" fmla="*/ 2 h 22"/>
                <a:gd name="T28" fmla="*/ 5 w 8"/>
                <a:gd name="T29" fmla="*/ 2 h 22"/>
                <a:gd name="T30" fmla="*/ 1 w 8"/>
                <a:gd name="T31" fmla="*/ 2 h 22"/>
                <a:gd name="T32" fmla="*/ 2 w 8"/>
                <a:gd name="T33" fmla="*/ 1 h 22"/>
                <a:gd name="T34" fmla="*/ 2 w 8"/>
                <a:gd name="T35" fmla="*/ 6 h 22"/>
                <a:gd name="T36" fmla="*/ 2 w 8"/>
                <a:gd name="T37" fmla="*/ 11 h 22"/>
                <a:gd name="T38" fmla="*/ 2 w 8"/>
                <a:gd name="T39" fmla="*/ 17 h 22"/>
                <a:gd name="T40" fmla="*/ 1 w 8"/>
                <a:gd name="T41" fmla="*/ 22 h 22"/>
                <a:gd name="T42" fmla="*/ 0 w 8"/>
                <a:gd name="T43" fmla="*/ 17 h 22"/>
                <a:gd name="T44" fmla="*/ 0 w 8"/>
                <a:gd name="T45" fmla="*/ 11 h 22"/>
                <a:gd name="T46" fmla="*/ 0 w 8"/>
                <a:gd name="T47" fmla="*/ 6 h 22"/>
                <a:gd name="T48" fmla="*/ 1 w 8"/>
                <a:gd name="T49" fmla="*/ 1 h 22"/>
                <a:gd name="T50" fmla="*/ 1 w 8"/>
                <a:gd name="T51" fmla="*/ 1 h 22"/>
                <a:gd name="T52" fmla="*/ 1 w 8"/>
                <a:gd name="T53" fmla="*/ 1 h 22"/>
                <a:gd name="T54" fmla="*/ 5 w 8"/>
                <a:gd name="T55" fmla="*/ 1 h 22"/>
                <a:gd name="T56" fmla="*/ 6 w 8"/>
                <a:gd name="T57" fmla="*/ 1 h 22"/>
                <a:gd name="T58" fmla="*/ 7 w 8"/>
                <a:gd name="T59" fmla="*/ 1 h 22"/>
                <a:gd name="T60" fmla="*/ 8 w 8"/>
                <a:gd name="T61" fmla="*/ 1 h 22"/>
                <a:gd name="T62" fmla="*/ 8 w 8"/>
                <a:gd name="T63" fmla="*/ 1 h 22"/>
                <a:gd name="T64" fmla="*/ 8 w 8"/>
                <a:gd name="T65" fmla="*/ 2 h 22"/>
                <a:gd name="T66" fmla="*/ 8 w 8"/>
                <a:gd name="T67" fmla="*/ 2 h 22"/>
                <a:gd name="T68" fmla="*/ 8 w 8"/>
                <a:gd name="T69" fmla="*/ 2 h 22"/>
                <a:gd name="T70" fmla="*/ 8 w 8"/>
                <a:gd name="T71" fmla="*/ 2 h 22"/>
                <a:gd name="T72" fmla="*/ 8 w 8"/>
                <a:gd name="T73" fmla="*/ 4 h 22"/>
                <a:gd name="T74" fmla="*/ 8 w 8"/>
                <a:gd name="T75" fmla="*/ 6 h 22"/>
                <a:gd name="T76" fmla="*/ 8 w 8"/>
                <a:gd name="T77" fmla="*/ 9 h 22"/>
                <a:gd name="T78" fmla="*/ 8 w 8"/>
                <a:gd name="T79" fmla="*/ 16 h 22"/>
                <a:gd name="T80" fmla="*/ 8 w 8"/>
                <a:gd name="T81" fmla="*/ 19 h 22"/>
                <a:gd name="T82" fmla="*/ 8 w 8"/>
                <a:gd name="T83" fmla="*/ 2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8" h="22">
                  <a:moveTo>
                    <a:pt x="8" y="22"/>
                  </a:moveTo>
                  <a:cubicBezTo>
                    <a:pt x="7" y="21"/>
                    <a:pt x="7" y="20"/>
                    <a:pt x="7" y="19"/>
                  </a:cubicBezTo>
                  <a:cubicBezTo>
                    <a:pt x="7" y="18"/>
                    <a:pt x="6" y="17"/>
                    <a:pt x="6" y="15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7" y="8"/>
                    <a:pt x="7" y="7"/>
                    <a:pt x="7" y="6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3"/>
                    <a:pt x="6" y="2"/>
                    <a:pt x="6" y="2"/>
                  </a:cubicBezTo>
                  <a:cubicBezTo>
                    <a:pt x="6" y="2"/>
                    <a:pt x="6" y="1"/>
                    <a:pt x="6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2" y="2"/>
                    <a:pt x="1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3"/>
                    <a:pt x="2" y="15"/>
                    <a:pt x="2" y="17"/>
                  </a:cubicBezTo>
                  <a:cubicBezTo>
                    <a:pt x="1" y="18"/>
                    <a:pt x="1" y="20"/>
                    <a:pt x="1" y="22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5"/>
                    <a:pt x="0" y="13"/>
                    <a:pt x="0" y="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0"/>
                    <a:pt x="5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4"/>
                  </a:cubicBezTo>
                  <a:cubicBezTo>
                    <a:pt x="8" y="5"/>
                    <a:pt x="8" y="5"/>
                    <a:pt x="8" y="6"/>
                  </a:cubicBezTo>
                  <a:cubicBezTo>
                    <a:pt x="8" y="7"/>
                    <a:pt x="8" y="8"/>
                    <a:pt x="8" y="9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8" y="17"/>
                    <a:pt x="8" y="18"/>
                    <a:pt x="8" y="19"/>
                  </a:cubicBezTo>
                  <a:cubicBezTo>
                    <a:pt x="8" y="20"/>
                    <a:pt x="8" y="21"/>
                    <a:pt x="8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4" name="Freeform 11"/>
            <p:cNvSpPr>
              <a:spLocks/>
            </p:cNvSpPr>
            <p:nvPr/>
          </p:nvSpPr>
          <p:spPr bwMode="auto">
            <a:xfrm>
              <a:off x="6622" y="721"/>
              <a:ext cx="21" cy="50"/>
            </a:xfrm>
            <a:custGeom>
              <a:avLst/>
              <a:gdLst>
                <a:gd name="T0" fmla="*/ 4 w 9"/>
                <a:gd name="T1" fmla="*/ 20 h 20"/>
                <a:gd name="T2" fmla="*/ 1 w 9"/>
                <a:gd name="T3" fmla="*/ 16 h 20"/>
                <a:gd name="T4" fmla="*/ 6 w 9"/>
                <a:gd name="T5" fmla="*/ 19 h 20"/>
                <a:gd name="T6" fmla="*/ 3 w 9"/>
                <a:gd name="T7" fmla="*/ 17 h 20"/>
                <a:gd name="T8" fmla="*/ 0 w 9"/>
                <a:gd name="T9" fmla="*/ 13 h 20"/>
                <a:gd name="T10" fmla="*/ 8 w 9"/>
                <a:gd name="T11" fmla="*/ 19 h 20"/>
                <a:gd name="T12" fmla="*/ 3 w 9"/>
                <a:gd name="T13" fmla="*/ 14 h 20"/>
                <a:gd name="T14" fmla="*/ 1 w 9"/>
                <a:gd name="T15" fmla="*/ 11 h 20"/>
                <a:gd name="T16" fmla="*/ 8 w 9"/>
                <a:gd name="T17" fmla="*/ 15 h 20"/>
                <a:gd name="T18" fmla="*/ 1 w 9"/>
                <a:gd name="T19" fmla="*/ 10 h 20"/>
                <a:gd name="T20" fmla="*/ 0 w 9"/>
                <a:gd name="T21" fmla="*/ 7 h 20"/>
                <a:gd name="T22" fmla="*/ 4 w 9"/>
                <a:gd name="T23" fmla="*/ 9 h 20"/>
                <a:gd name="T24" fmla="*/ 3 w 9"/>
                <a:gd name="T25" fmla="*/ 9 h 20"/>
                <a:gd name="T26" fmla="*/ 0 w 9"/>
                <a:gd name="T27" fmla="*/ 6 h 20"/>
                <a:gd name="T28" fmla="*/ 2 w 9"/>
                <a:gd name="T29" fmla="*/ 6 h 20"/>
                <a:gd name="T30" fmla="*/ 6 w 9"/>
                <a:gd name="T31" fmla="*/ 10 h 20"/>
                <a:gd name="T32" fmla="*/ 1 w 9"/>
                <a:gd name="T33" fmla="*/ 3 h 20"/>
                <a:gd name="T34" fmla="*/ 7 w 9"/>
                <a:gd name="T35" fmla="*/ 9 h 20"/>
                <a:gd name="T36" fmla="*/ 1 w 9"/>
                <a:gd name="T37" fmla="*/ 2 h 20"/>
                <a:gd name="T38" fmla="*/ 3 w 9"/>
                <a:gd name="T39" fmla="*/ 3 h 20"/>
                <a:gd name="T40" fmla="*/ 7 w 9"/>
                <a:gd name="T41" fmla="*/ 6 h 20"/>
                <a:gd name="T42" fmla="*/ 3 w 9"/>
                <a:gd name="T43" fmla="*/ 2 h 20"/>
                <a:gd name="T44" fmla="*/ 2 w 9"/>
                <a:gd name="T45" fmla="*/ 0 h 20"/>
                <a:gd name="T46" fmla="*/ 7 w 9"/>
                <a:gd name="T47" fmla="*/ 4 h 20"/>
                <a:gd name="T48" fmla="*/ 6 w 9"/>
                <a:gd name="T49" fmla="*/ 1 h 20"/>
                <a:gd name="T50" fmla="*/ 7 w 9"/>
                <a:gd name="T51" fmla="*/ 4 h 20"/>
                <a:gd name="T52" fmla="*/ 5 w 9"/>
                <a:gd name="T53" fmla="*/ 3 h 20"/>
                <a:gd name="T54" fmla="*/ 3 w 9"/>
                <a:gd name="T55" fmla="*/ 2 h 20"/>
                <a:gd name="T56" fmla="*/ 7 w 9"/>
                <a:gd name="T57" fmla="*/ 6 h 20"/>
                <a:gd name="T58" fmla="*/ 5 w 9"/>
                <a:gd name="T59" fmla="*/ 6 h 20"/>
                <a:gd name="T60" fmla="*/ 2 w 9"/>
                <a:gd name="T61" fmla="*/ 3 h 20"/>
                <a:gd name="T62" fmla="*/ 5 w 9"/>
                <a:gd name="T63" fmla="*/ 5 h 20"/>
                <a:gd name="T64" fmla="*/ 7 w 9"/>
                <a:gd name="T65" fmla="*/ 9 h 20"/>
                <a:gd name="T66" fmla="*/ 2 w 9"/>
                <a:gd name="T67" fmla="*/ 3 h 20"/>
                <a:gd name="T68" fmla="*/ 6 w 9"/>
                <a:gd name="T69" fmla="*/ 10 h 20"/>
                <a:gd name="T70" fmla="*/ 0 w 9"/>
                <a:gd name="T71" fmla="*/ 6 h 20"/>
                <a:gd name="T72" fmla="*/ 3 w 9"/>
                <a:gd name="T73" fmla="*/ 9 h 20"/>
                <a:gd name="T74" fmla="*/ 6 w 9"/>
                <a:gd name="T75" fmla="*/ 12 h 20"/>
                <a:gd name="T76" fmla="*/ 0 w 9"/>
                <a:gd name="T77" fmla="*/ 8 h 20"/>
                <a:gd name="T78" fmla="*/ 2 w 9"/>
                <a:gd name="T79" fmla="*/ 10 h 20"/>
                <a:gd name="T80" fmla="*/ 8 w 9"/>
                <a:gd name="T81" fmla="*/ 15 h 20"/>
                <a:gd name="T82" fmla="*/ 4 w 9"/>
                <a:gd name="T83" fmla="*/ 14 h 20"/>
                <a:gd name="T84" fmla="*/ 2 w 9"/>
                <a:gd name="T85" fmla="*/ 11 h 20"/>
                <a:gd name="T86" fmla="*/ 9 w 9"/>
                <a:gd name="T87" fmla="*/ 19 h 20"/>
                <a:gd name="T88" fmla="*/ 8 w 9"/>
                <a:gd name="T89" fmla="*/ 19 h 20"/>
                <a:gd name="T90" fmla="*/ 2 w 9"/>
                <a:gd name="T91" fmla="*/ 15 h 20"/>
                <a:gd name="T92" fmla="*/ 7 w 9"/>
                <a:gd name="T93" fmla="*/ 20 h 20"/>
                <a:gd name="T94" fmla="*/ 5 w 9"/>
                <a:gd name="T95" fmla="*/ 19 h 20"/>
                <a:gd name="T96" fmla="*/ 1 w 9"/>
                <a:gd name="T97" fmla="*/ 16 h 20"/>
                <a:gd name="T98" fmla="*/ 4 w 9"/>
                <a:gd name="T9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9" h="20">
                  <a:moveTo>
                    <a:pt x="1" y="18"/>
                  </a:moveTo>
                  <a:cubicBezTo>
                    <a:pt x="2" y="19"/>
                    <a:pt x="3" y="19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19"/>
                    <a:pt x="3" y="19"/>
                    <a:pt x="2" y="18"/>
                  </a:cubicBezTo>
                  <a:cubicBezTo>
                    <a:pt x="2" y="18"/>
                    <a:pt x="1" y="17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7"/>
                    <a:pt x="3" y="17"/>
                    <a:pt x="4" y="18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6" y="19"/>
                    <a:pt x="7" y="19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7"/>
                    <a:pt x="2" y="16"/>
                    <a:pt x="2" y="16"/>
                  </a:cubicBezTo>
                  <a:cubicBezTo>
                    <a:pt x="1" y="15"/>
                    <a:pt x="1" y="14"/>
                    <a:pt x="0" y="14"/>
                  </a:cubicBezTo>
                  <a:cubicBezTo>
                    <a:pt x="0" y="14"/>
                    <a:pt x="0" y="13"/>
                    <a:pt x="0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8"/>
                    <a:pt x="6" y="17"/>
                    <a:pt x="4" y="15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3"/>
                    <a:pt x="1" y="12"/>
                    <a:pt x="1" y="12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5" y="13"/>
                    <a:pt x="5" y="13"/>
                    <a:pt x="5" y="13"/>
                  </a:cubicBezTo>
                  <a:cubicBezTo>
                    <a:pt x="6" y="14"/>
                    <a:pt x="7" y="15"/>
                    <a:pt x="8" y="15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4" y="14"/>
                    <a:pt x="3" y="13"/>
                  </a:cubicBezTo>
                  <a:cubicBezTo>
                    <a:pt x="2" y="12"/>
                    <a:pt x="2" y="11"/>
                    <a:pt x="1" y="10"/>
                  </a:cubicBezTo>
                  <a:cubicBezTo>
                    <a:pt x="1" y="10"/>
                    <a:pt x="0" y="10"/>
                    <a:pt x="0" y="9"/>
                  </a:cubicBezTo>
                  <a:cubicBezTo>
                    <a:pt x="0" y="9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2" y="8"/>
                    <a:pt x="3" y="8"/>
                    <a:pt x="4" y="9"/>
                  </a:cubicBezTo>
                  <a:cubicBezTo>
                    <a:pt x="5" y="10"/>
                    <a:pt x="5" y="11"/>
                    <a:pt x="6" y="11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2" y="9"/>
                    <a:pt x="2" y="8"/>
                    <a:pt x="1" y="8"/>
                  </a:cubicBezTo>
                  <a:cubicBezTo>
                    <a:pt x="1" y="7"/>
                    <a:pt x="0" y="7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8"/>
                    <a:pt x="6" y="9"/>
                    <a:pt x="7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4" y="8"/>
                    <a:pt x="3" y="6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5" y="7"/>
                    <a:pt x="6" y="8"/>
                    <a:pt x="7" y="8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5" y="7"/>
                    <a:pt x="4" y="6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4"/>
                    <a:pt x="2" y="3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5"/>
                    <a:pt x="4" y="4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2" y="1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5" y="3"/>
                    <a:pt x="6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3"/>
                    <a:pt x="5" y="2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2"/>
                    <a:pt x="6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4" y="2"/>
                    <a:pt x="3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6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6"/>
                    <a:pt x="7" y="6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3"/>
                    <a:pt x="3" y="3"/>
                    <a:pt x="3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7"/>
                    <a:pt x="7" y="8"/>
                  </a:cubicBezTo>
                  <a:cubicBezTo>
                    <a:pt x="8" y="8"/>
                    <a:pt x="8" y="9"/>
                    <a:pt x="7" y="9"/>
                  </a:cubicBezTo>
                  <a:cubicBezTo>
                    <a:pt x="7" y="9"/>
                    <a:pt x="7" y="9"/>
                    <a:pt x="7" y="9"/>
                  </a:cubicBezTo>
                  <a:cubicBezTo>
                    <a:pt x="6" y="8"/>
                    <a:pt x="5" y="7"/>
                    <a:pt x="4" y="6"/>
                  </a:cubicBezTo>
                  <a:cubicBezTo>
                    <a:pt x="3" y="5"/>
                    <a:pt x="2" y="5"/>
                    <a:pt x="1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6"/>
                    <a:pt x="5" y="8"/>
                    <a:pt x="7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6" y="10"/>
                    <a:pt x="6" y="10"/>
                  </a:cubicBezTo>
                  <a:cubicBezTo>
                    <a:pt x="5" y="10"/>
                    <a:pt x="4" y="9"/>
                    <a:pt x="3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7"/>
                    <a:pt x="2" y="7"/>
                  </a:cubicBezTo>
                  <a:cubicBezTo>
                    <a:pt x="2" y="8"/>
                    <a:pt x="3" y="8"/>
                    <a:pt x="3" y="9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2"/>
                    <a:pt x="7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5" y="11"/>
                    <a:pt x="4" y="11"/>
                    <a:pt x="3" y="10"/>
                  </a:cubicBezTo>
                  <a:cubicBezTo>
                    <a:pt x="2" y="9"/>
                    <a:pt x="1" y="8"/>
                    <a:pt x="0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1" y="8"/>
                    <a:pt x="1" y="8"/>
                    <a:pt x="1" y="9"/>
                  </a:cubicBezTo>
                  <a:cubicBezTo>
                    <a:pt x="1" y="9"/>
                    <a:pt x="1" y="10"/>
                    <a:pt x="2" y="10"/>
                  </a:cubicBezTo>
                  <a:cubicBezTo>
                    <a:pt x="2" y="11"/>
                    <a:pt x="3" y="11"/>
                    <a:pt x="3" y="12"/>
                  </a:cubicBezTo>
                  <a:cubicBezTo>
                    <a:pt x="5" y="13"/>
                    <a:pt x="6" y="14"/>
                    <a:pt x="8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8" y="15"/>
                    <a:pt x="8" y="16"/>
                    <a:pt x="8" y="16"/>
                  </a:cubicBezTo>
                  <a:cubicBezTo>
                    <a:pt x="8" y="16"/>
                    <a:pt x="8" y="16"/>
                    <a:pt x="7" y="16"/>
                  </a:cubicBezTo>
                  <a:cubicBezTo>
                    <a:pt x="6" y="15"/>
                    <a:pt x="5" y="14"/>
                    <a:pt x="4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3"/>
                    <a:pt x="3" y="13"/>
                  </a:cubicBezTo>
                  <a:cubicBezTo>
                    <a:pt x="5" y="15"/>
                    <a:pt x="5" y="15"/>
                    <a:pt x="5" y="15"/>
                  </a:cubicBezTo>
                  <a:cubicBezTo>
                    <a:pt x="6" y="16"/>
                    <a:pt x="7" y="17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4"/>
                    <a:pt x="2" y="15"/>
                    <a:pt x="2" y="15"/>
                  </a:cubicBezTo>
                  <a:cubicBezTo>
                    <a:pt x="3" y="16"/>
                    <a:pt x="3" y="16"/>
                    <a:pt x="4" y="1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5" y="19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3" y="18"/>
                    <a:pt x="2" y="17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2" y="17"/>
                    <a:pt x="2" y="18"/>
                  </a:cubicBezTo>
                  <a:cubicBezTo>
                    <a:pt x="3" y="19"/>
                    <a:pt x="4" y="19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19"/>
                    <a:pt x="2" y="19"/>
                    <a:pt x="1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5" name="Freeform 12"/>
            <p:cNvSpPr>
              <a:spLocks/>
            </p:cNvSpPr>
            <p:nvPr/>
          </p:nvSpPr>
          <p:spPr bwMode="auto">
            <a:xfrm>
              <a:off x="6653" y="692"/>
              <a:ext cx="25" cy="76"/>
            </a:xfrm>
            <a:custGeom>
              <a:avLst/>
              <a:gdLst>
                <a:gd name="T0" fmla="*/ 3 w 10"/>
                <a:gd name="T1" fmla="*/ 31 h 31"/>
                <a:gd name="T2" fmla="*/ 0 w 10"/>
                <a:gd name="T3" fmla="*/ 28 h 31"/>
                <a:gd name="T4" fmla="*/ 1 w 10"/>
                <a:gd name="T5" fmla="*/ 25 h 31"/>
                <a:gd name="T6" fmla="*/ 9 w 10"/>
                <a:gd name="T7" fmla="*/ 30 h 31"/>
                <a:gd name="T8" fmla="*/ 1 w 10"/>
                <a:gd name="T9" fmla="*/ 21 h 31"/>
                <a:gd name="T10" fmla="*/ 8 w 10"/>
                <a:gd name="T11" fmla="*/ 27 h 31"/>
                <a:gd name="T12" fmla="*/ 3 w 10"/>
                <a:gd name="T13" fmla="*/ 19 h 31"/>
                <a:gd name="T14" fmla="*/ 8 w 10"/>
                <a:gd name="T15" fmla="*/ 24 h 31"/>
                <a:gd name="T16" fmla="*/ 1 w 10"/>
                <a:gd name="T17" fmla="*/ 16 h 31"/>
                <a:gd name="T18" fmla="*/ 5 w 10"/>
                <a:gd name="T19" fmla="*/ 18 h 31"/>
                <a:gd name="T20" fmla="*/ 4 w 10"/>
                <a:gd name="T21" fmla="*/ 17 h 31"/>
                <a:gd name="T22" fmla="*/ 1 w 10"/>
                <a:gd name="T23" fmla="*/ 12 h 31"/>
                <a:gd name="T24" fmla="*/ 9 w 10"/>
                <a:gd name="T25" fmla="*/ 18 h 31"/>
                <a:gd name="T26" fmla="*/ 1 w 10"/>
                <a:gd name="T27" fmla="*/ 9 h 31"/>
                <a:gd name="T28" fmla="*/ 6 w 10"/>
                <a:gd name="T29" fmla="*/ 13 h 31"/>
                <a:gd name="T30" fmla="*/ 5 w 10"/>
                <a:gd name="T31" fmla="*/ 13 h 31"/>
                <a:gd name="T32" fmla="*/ 3 w 10"/>
                <a:gd name="T33" fmla="*/ 8 h 31"/>
                <a:gd name="T34" fmla="*/ 5 w 10"/>
                <a:gd name="T35" fmla="*/ 10 h 31"/>
                <a:gd name="T36" fmla="*/ 2 w 10"/>
                <a:gd name="T37" fmla="*/ 5 h 31"/>
                <a:gd name="T38" fmla="*/ 6 w 10"/>
                <a:gd name="T39" fmla="*/ 8 h 31"/>
                <a:gd name="T40" fmla="*/ 8 w 10"/>
                <a:gd name="T41" fmla="*/ 12 h 31"/>
                <a:gd name="T42" fmla="*/ 2 w 10"/>
                <a:gd name="T43" fmla="*/ 2 h 31"/>
                <a:gd name="T44" fmla="*/ 10 w 10"/>
                <a:gd name="T45" fmla="*/ 10 h 31"/>
                <a:gd name="T46" fmla="*/ 4 w 10"/>
                <a:gd name="T47" fmla="*/ 1 h 31"/>
                <a:gd name="T48" fmla="*/ 9 w 10"/>
                <a:gd name="T49" fmla="*/ 7 h 31"/>
                <a:gd name="T50" fmla="*/ 6 w 10"/>
                <a:gd name="T51" fmla="*/ 0 h 31"/>
                <a:gd name="T52" fmla="*/ 9 w 10"/>
                <a:gd name="T53" fmla="*/ 2 h 31"/>
                <a:gd name="T54" fmla="*/ 10 w 10"/>
                <a:gd name="T55" fmla="*/ 4 h 31"/>
                <a:gd name="T56" fmla="*/ 10 w 10"/>
                <a:gd name="T57" fmla="*/ 7 h 31"/>
                <a:gd name="T58" fmla="*/ 9 w 10"/>
                <a:gd name="T59" fmla="*/ 7 h 31"/>
                <a:gd name="T60" fmla="*/ 4 w 10"/>
                <a:gd name="T61" fmla="*/ 1 h 31"/>
                <a:gd name="T62" fmla="*/ 9 w 10"/>
                <a:gd name="T63" fmla="*/ 10 h 31"/>
                <a:gd name="T64" fmla="*/ 4 w 10"/>
                <a:gd name="T65" fmla="*/ 4 h 31"/>
                <a:gd name="T66" fmla="*/ 9 w 10"/>
                <a:gd name="T67" fmla="*/ 12 h 31"/>
                <a:gd name="T68" fmla="*/ 5 w 10"/>
                <a:gd name="T69" fmla="*/ 8 h 31"/>
                <a:gd name="T70" fmla="*/ 3 w 10"/>
                <a:gd name="T71" fmla="*/ 5 h 31"/>
                <a:gd name="T72" fmla="*/ 9 w 10"/>
                <a:gd name="T73" fmla="*/ 13 h 31"/>
                <a:gd name="T74" fmla="*/ 2 w 10"/>
                <a:gd name="T75" fmla="*/ 8 h 31"/>
                <a:gd name="T76" fmla="*/ 5 w 10"/>
                <a:gd name="T77" fmla="*/ 10 h 31"/>
                <a:gd name="T78" fmla="*/ 9 w 10"/>
                <a:gd name="T79" fmla="*/ 17 h 31"/>
                <a:gd name="T80" fmla="*/ 1 w 10"/>
                <a:gd name="T81" fmla="*/ 10 h 31"/>
                <a:gd name="T82" fmla="*/ 9 w 10"/>
                <a:gd name="T83" fmla="*/ 17 h 31"/>
                <a:gd name="T84" fmla="*/ 2 w 10"/>
                <a:gd name="T85" fmla="*/ 12 h 31"/>
                <a:gd name="T86" fmla="*/ 9 w 10"/>
                <a:gd name="T87" fmla="*/ 21 h 31"/>
                <a:gd name="T88" fmla="*/ 8 w 10"/>
                <a:gd name="T89" fmla="*/ 21 h 31"/>
                <a:gd name="T90" fmla="*/ 2 w 10"/>
                <a:gd name="T91" fmla="*/ 16 h 31"/>
                <a:gd name="T92" fmla="*/ 5 w 10"/>
                <a:gd name="T93" fmla="*/ 22 h 31"/>
                <a:gd name="T94" fmla="*/ 9 w 10"/>
                <a:gd name="T95" fmla="*/ 26 h 31"/>
                <a:gd name="T96" fmla="*/ 1 w 10"/>
                <a:gd name="T97" fmla="*/ 22 h 31"/>
                <a:gd name="T98" fmla="*/ 9 w 10"/>
                <a:gd name="T99" fmla="*/ 30 h 31"/>
                <a:gd name="T100" fmla="*/ 1 w 10"/>
                <a:gd name="T101" fmla="*/ 25 h 31"/>
                <a:gd name="T102" fmla="*/ 5 w 10"/>
                <a:gd name="T103" fmla="*/ 31 h 31"/>
                <a:gd name="T104" fmla="*/ 3 w 10"/>
                <a:gd name="T105" fmla="*/ 31 h 31"/>
                <a:gd name="T106" fmla="*/ 0 w 10"/>
                <a:gd name="T107" fmla="*/ 3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31">
                  <a:moveTo>
                    <a:pt x="0" y="30"/>
                  </a:moveTo>
                  <a:cubicBezTo>
                    <a:pt x="1" y="30"/>
                    <a:pt x="2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0"/>
                    <a:pt x="1" y="2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2" y="28"/>
                    <a:pt x="4" y="30"/>
                    <a:pt x="6" y="30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4" y="29"/>
                    <a:pt x="2" y="27"/>
                    <a:pt x="1" y="25"/>
                  </a:cubicBezTo>
                  <a:cubicBezTo>
                    <a:pt x="0" y="25"/>
                    <a:pt x="0" y="25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4" y="26"/>
                    <a:pt x="6" y="28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7" y="27"/>
                    <a:pt x="3" y="25"/>
                    <a:pt x="1" y="22"/>
                  </a:cubicBezTo>
                  <a:cubicBezTo>
                    <a:pt x="1" y="22"/>
                    <a:pt x="1" y="21"/>
                    <a:pt x="1" y="21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6" y="25"/>
                    <a:pt x="3" y="23"/>
                    <a:pt x="2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3" y="19"/>
                    <a:pt x="3" y="19"/>
                  </a:cubicBezTo>
                  <a:cubicBezTo>
                    <a:pt x="4" y="20"/>
                    <a:pt x="5" y="20"/>
                    <a:pt x="6" y="21"/>
                  </a:cubicBezTo>
                  <a:cubicBezTo>
                    <a:pt x="7" y="22"/>
                    <a:pt x="7" y="23"/>
                    <a:pt x="8" y="24"/>
                  </a:cubicBezTo>
                  <a:cubicBezTo>
                    <a:pt x="9" y="24"/>
                    <a:pt x="9" y="24"/>
                    <a:pt x="8" y="24"/>
                  </a:cubicBezTo>
                  <a:cubicBezTo>
                    <a:pt x="8" y="25"/>
                    <a:pt x="8" y="25"/>
                    <a:pt x="8" y="24"/>
                  </a:cubicBezTo>
                  <a:cubicBezTo>
                    <a:pt x="5" y="23"/>
                    <a:pt x="3" y="20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7" y="20"/>
                    <a:pt x="5" y="19"/>
                    <a:pt x="4" y="17"/>
                  </a:cubicBezTo>
                  <a:cubicBezTo>
                    <a:pt x="3" y="17"/>
                    <a:pt x="2" y="16"/>
                    <a:pt x="2" y="15"/>
                  </a:cubicBezTo>
                  <a:cubicBezTo>
                    <a:pt x="2" y="14"/>
                    <a:pt x="1" y="13"/>
                    <a:pt x="1" y="13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4" y="14"/>
                    <a:pt x="6" y="16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8" y="18"/>
                    <a:pt x="8" y="18"/>
                  </a:cubicBezTo>
                  <a:cubicBezTo>
                    <a:pt x="6" y="17"/>
                    <a:pt x="5" y="16"/>
                    <a:pt x="4" y="14"/>
                  </a:cubicBezTo>
                  <a:cubicBezTo>
                    <a:pt x="3" y="13"/>
                    <a:pt x="1" y="11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3" y="10"/>
                    <a:pt x="5" y="11"/>
                    <a:pt x="6" y="13"/>
                  </a:cubicBezTo>
                  <a:cubicBezTo>
                    <a:pt x="7" y="14"/>
                    <a:pt x="8" y="16"/>
                    <a:pt x="10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8" y="16"/>
                    <a:pt x="7" y="15"/>
                    <a:pt x="5" y="13"/>
                  </a:cubicBezTo>
                  <a:cubicBezTo>
                    <a:pt x="5" y="12"/>
                    <a:pt x="4" y="12"/>
                    <a:pt x="4" y="11"/>
                  </a:cubicBezTo>
                  <a:cubicBezTo>
                    <a:pt x="3" y="10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5" y="10"/>
                    <a:pt x="7" y="12"/>
                    <a:pt x="9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2"/>
                    <a:pt x="6" y="11"/>
                    <a:pt x="5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2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3" y="5"/>
                  </a:cubicBezTo>
                  <a:cubicBezTo>
                    <a:pt x="3" y="5"/>
                    <a:pt x="4" y="6"/>
                    <a:pt x="4" y="6"/>
                  </a:cubicBezTo>
                  <a:cubicBezTo>
                    <a:pt x="5" y="7"/>
                    <a:pt x="5" y="7"/>
                    <a:pt x="6" y="8"/>
                  </a:cubicBezTo>
                  <a:cubicBezTo>
                    <a:pt x="6" y="8"/>
                    <a:pt x="7" y="9"/>
                    <a:pt x="7" y="10"/>
                  </a:cubicBezTo>
                  <a:cubicBezTo>
                    <a:pt x="8" y="10"/>
                    <a:pt x="8" y="11"/>
                    <a:pt x="9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0"/>
                    <a:pt x="6" y="9"/>
                    <a:pt x="5" y="7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6" y="4"/>
                    <a:pt x="8" y="7"/>
                    <a:pt x="10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8" y="7"/>
                    <a:pt x="5" y="5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7" y="2"/>
                    <a:pt x="8" y="5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5"/>
                    <a:pt x="7" y="3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1"/>
                    <a:pt x="9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2"/>
                    <a:pt x="9" y="2"/>
                  </a:cubicBezTo>
                  <a:cubicBezTo>
                    <a:pt x="10" y="2"/>
                    <a:pt x="10" y="3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8" y="3"/>
                    <a:pt x="8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3"/>
                    <a:pt x="9" y="4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8"/>
                    <a:pt x="10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5"/>
                    <a:pt x="7" y="4"/>
                  </a:cubicBezTo>
                  <a:cubicBezTo>
                    <a:pt x="6" y="3"/>
                    <a:pt x="5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4"/>
                    <a:pt x="9" y="6"/>
                    <a:pt x="10" y="10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0" y="10"/>
                    <a:pt x="10" y="10"/>
                    <a:pt x="9" y="10"/>
                  </a:cubicBezTo>
                  <a:cubicBezTo>
                    <a:pt x="7" y="7"/>
                    <a:pt x="5" y="4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7" y="8"/>
                    <a:pt x="8" y="10"/>
                    <a:pt x="9" y="11"/>
                  </a:cubicBezTo>
                  <a:cubicBezTo>
                    <a:pt x="9" y="11"/>
                    <a:pt x="9" y="12"/>
                    <a:pt x="9" y="12"/>
                  </a:cubicBezTo>
                  <a:cubicBezTo>
                    <a:pt x="9" y="12"/>
                    <a:pt x="9" y="12"/>
                    <a:pt x="8" y="12"/>
                  </a:cubicBezTo>
                  <a:cubicBezTo>
                    <a:pt x="8" y="11"/>
                    <a:pt x="7" y="11"/>
                    <a:pt x="7" y="10"/>
                  </a:cubicBezTo>
                  <a:cubicBezTo>
                    <a:pt x="6" y="10"/>
                    <a:pt x="6" y="9"/>
                    <a:pt x="5" y="8"/>
                  </a:cubicBezTo>
                  <a:cubicBezTo>
                    <a:pt x="5" y="8"/>
                    <a:pt x="4" y="7"/>
                    <a:pt x="4" y="7"/>
                  </a:cubicBezTo>
                  <a:cubicBezTo>
                    <a:pt x="3" y="6"/>
                    <a:pt x="3" y="6"/>
                    <a:pt x="2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7" y="10"/>
                    <a:pt x="8" y="12"/>
                    <a:pt x="9" y="13"/>
                  </a:cubicBezTo>
                  <a:cubicBezTo>
                    <a:pt x="9" y="13"/>
                    <a:pt x="9" y="14"/>
                    <a:pt x="9" y="14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6" y="12"/>
                    <a:pt x="4" y="10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4" y="8"/>
                    <a:pt x="4" y="9"/>
                    <a:pt x="5" y="10"/>
                  </a:cubicBezTo>
                  <a:cubicBezTo>
                    <a:pt x="5" y="11"/>
                    <a:pt x="6" y="12"/>
                    <a:pt x="6" y="12"/>
                  </a:cubicBezTo>
                  <a:cubicBezTo>
                    <a:pt x="7" y="14"/>
                    <a:pt x="9" y="15"/>
                    <a:pt x="10" y="17"/>
                  </a:cubicBezTo>
                  <a:cubicBezTo>
                    <a:pt x="10" y="17"/>
                    <a:pt x="10" y="17"/>
                    <a:pt x="9" y="17"/>
                  </a:cubicBezTo>
                  <a:cubicBezTo>
                    <a:pt x="9" y="18"/>
                    <a:pt x="9" y="18"/>
                    <a:pt x="9" y="17"/>
                  </a:cubicBezTo>
                  <a:cubicBezTo>
                    <a:pt x="7" y="16"/>
                    <a:pt x="6" y="15"/>
                    <a:pt x="5" y="13"/>
                  </a:cubicBezTo>
                  <a:cubicBezTo>
                    <a:pt x="4" y="12"/>
                    <a:pt x="3" y="10"/>
                    <a:pt x="1" y="10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2" y="11"/>
                    <a:pt x="3" y="12"/>
                    <a:pt x="5" y="14"/>
                  </a:cubicBezTo>
                  <a:cubicBezTo>
                    <a:pt x="6" y="15"/>
                    <a:pt x="7" y="16"/>
                    <a:pt x="9" y="17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6" y="16"/>
                    <a:pt x="3" y="14"/>
                    <a:pt x="1" y="13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3"/>
                    <a:pt x="2" y="14"/>
                    <a:pt x="3" y="15"/>
                  </a:cubicBezTo>
                  <a:cubicBezTo>
                    <a:pt x="3" y="15"/>
                    <a:pt x="4" y="16"/>
                    <a:pt x="5" y="17"/>
                  </a:cubicBezTo>
                  <a:cubicBezTo>
                    <a:pt x="6" y="18"/>
                    <a:pt x="7" y="19"/>
                    <a:pt x="9" y="21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21"/>
                    <a:pt x="8" y="21"/>
                    <a:pt x="8" y="21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9"/>
                    <a:pt x="6" y="22"/>
                    <a:pt x="8" y="24"/>
                  </a:cubicBezTo>
                  <a:cubicBezTo>
                    <a:pt x="8" y="24"/>
                    <a:pt x="8" y="24"/>
                    <a:pt x="8" y="24"/>
                  </a:cubicBezTo>
                  <a:cubicBezTo>
                    <a:pt x="7" y="24"/>
                    <a:pt x="6" y="23"/>
                    <a:pt x="5" y="22"/>
                  </a:cubicBezTo>
                  <a:cubicBezTo>
                    <a:pt x="4" y="21"/>
                    <a:pt x="3" y="20"/>
                    <a:pt x="2" y="2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22"/>
                    <a:pt x="6" y="24"/>
                    <a:pt x="9" y="26"/>
                  </a:cubicBezTo>
                  <a:cubicBezTo>
                    <a:pt x="9" y="26"/>
                    <a:pt x="9" y="27"/>
                    <a:pt x="9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1" y="22"/>
                    <a:pt x="1" y="22"/>
                    <a:pt x="1" y="22"/>
                  </a:cubicBezTo>
                  <a:cubicBezTo>
                    <a:pt x="2" y="21"/>
                    <a:pt x="2" y="21"/>
                    <a:pt x="2" y="21"/>
                  </a:cubicBezTo>
                  <a:cubicBezTo>
                    <a:pt x="4" y="25"/>
                    <a:pt x="7" y="27"/>
                    <a:pt x="9" y="30"/>
                  </a:cubicBezTo>
                  <a:cubicBezTo>
                    <a:pt x="9" y="30"/>
                    <a:pt x="9" y="30"/>
                    <a:pt x="9" y="30"/>
                  </a:cubicBezTo>
                  <a:cubicBezTo>
                    <a:pt x="9" y="31"/>
                    <a:pt x="9" y="31"/>
                    <a:pt x="9" y="31"/>
                  </a:cubicBezTo>
                  <a:cubicBezTo>
                    <a:pt x="6" y="29"/>
                    <a:pt x="4" y="27"/>
                    <a:pt x="1" y="25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3" y="27"/>
                    <a:pt x="4" y="29"/>
                    <a:pt x="6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6" y="31"/>
                    <a:pt x="6" y="31"/>
                    <a:pt x="5" y="31"/>
                  </a:cubicBezTo>
                  <a:cubicBezTo>
                    <a:pt x="3" y="30"/>
                    <a:pt x="2" y="29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9"/>
                    <a:pt x="2" y="30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3" y="31"/>
                    <a:pt x="3" y="31"/>
                    <a:pt x="3" y="31"/>
                  </a:cubicBezTo>
                  <a:cubicBezTo>
                    <a:pt x="2" y="31"/>
                    <a:pt x="1" y="30"/>
                    <a:pt x="0" y="3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6" name="Freeform 13"/>
            <p:cNvSpPr>
              <a:spLocks/>
            </p:cNvSpPr>
            <p:nvPr/>
          </p:nvSpPr>
          <p:spPr bwMode="auto">
            <a:xfrm>
              <a:off x="6692" y="674"/>
              <a:ext cx="22" cy="94"/>
            </a:xfrm>
            <a:custGeom>
              <a:avLst/>
              <a:gdLst>
                <a:gd name="T0" fmla="*/ 1 w 9"/>
                <a:gd name="T1" fmla="*/ 36 h 38"/>
                <a:gd name="T2" fmla="*/ 1 w 9"/>
                <a:gd name="T3" fmla="*/ 35 h 38"/>
                <a:gd name="T4" fmla="*/ 2 w 9"/>
                <a:gd name="T5" fmla="*/ 33 h 38"/>
                <a:gd name="T6" fmla="*/ 2 w 9"/>
                <a:gd name="T7" fmla="*/ 33 h 38"/>
                <a:gd name="T8" fmla="*/ 2 w 9"/>
                <a:gd name="T9" fmla="*/ 33 h 38"/>
                <a:gd name="T10" fmla="*/ 5 w 9"/>
                <a:gd name="T11" fmla="*/ 33 h 38"/>
                <a:gd name="T12" fmla="*/ 1 w 9"/>
                <a:gd name="T13" fmla="*/ 29 h 38"/>
                <a:gd name="T14" fmla="*/ 2 w 9"/>
                <a:gd name="T15" fmla="*/ 27 h 38"/>
                <a:gd name="T16" fmla="*/ 8 w 9"/>
                <a:gd name="T17" fmla="*/ 34 h 38"/>
                <a:gd name="T18" fmla="*/ 7 w 9"/>
                <a:gd name="T19" fmla="*/ 30 h 38"/>
                <a:gd name="T20" fmla="*/ 2 w 9"/>
                <a:gd name="T21" fmla="*/ 22 h 38"/>
                <a:gd name="T22" fmla="*/ 1 w 9"/>
                <a:gd name="T23" fmla="*/ 19 h 38"/>
                <a:gd name="T24" fmla="*/ 2 w 9"/>
                <a:gd name="T25" fmla="*/ 18 h 38"/>
                <a:gd name="T26" fmla="*/ 5 w 9"/>
                <a:gd name="T27" fmla="*/ 22 h 38"/>
                <a:gd name="T28" fmla="*/ 7 w 9"/>
                <a:gd name="T29" fmla="*/ 27 h 38"/>
                <a:gd name="T30" fmla="*/ 6 w 9"/>
                <a:gd name="T31" fmla="*/ 22 h 38"/>
                <a:gd name="T32" fmla="*/ 4 w 9"/>
                <a:gd name="T33" fmla="*/ 10 h 38"/>
                <a:gd name="T34" fmla="*/ 7 w 9"/>
                <a:gd name="T35" fmla="*/ 21 h 38"/>
                <a:gd name="T36" fmla="*/ 4 w 9"/>
                <a:gd name="T37" fmla="*/ 14 h 38"/>
                <a:gd name="T38" fmla="*/ 1 w 9"/>
                <a:gd name="T39" fmla="*/ 8 h 38"/>
                <a:gd name="T40" fmla="*/ 4 w 9"/>
                <a:gd name="T41" fmla="*/ 11 h 38"/>
                <a:gd name="T42" fmla="*/ 9 w 9"/>
                <a:gd name="T43" fmla="*/ 14 h 38"/>
                <a:gd name="T44" fmla="*/ 7 w 9"/>
                <a:gd name="T45" fmla="*/ 7 h 38"/>
                <a:gd name="T46" fmla="*/ 3 w 9"/>
                <a:gd name="T47" fmla="*/ 1 h 38"/>
                <a:gd name="T48" fmla="*/ 9 w 9"/>
                <a:gd name="T49" fmla="*/ 9 h 38"/>
                <a:gd name="T50" fmla="*/ 7 w 9"/>
                <a:gd name="T51" fmla="*/ 3 h 38"/>
                <a:gd name="T52" fmla="*/ 6 w 9"/>
                <a:gd name="T53" fmla="*/ 1 h 38"/>
                <a:gd name="T54" fmla="*/ 7 w 9"/>
                <a:gd name="T55" fmla="*/ 2 h 38"/>
                <a:gd name="T56" fmla="*/ 6 w 9"/>
                <a:gd name="T57" fmla="*/ 1 h 38"/>
                <a:gd name="T58" fmla="*/ 4 w 9"/>
                <a:gd name="T59" fmla="*/ 1 h 38"/>
                <a:gd name="T60" fmla="*/ 4 w 9"/>
                <a:gd name="T61" fmla="*/ 1 h 38"/>
                <a:gd name="T62" fmla="*/ 3 w 9"/>
                <a:gd name="T63" fmla="*/ 4 h 38"/>
                <a:gd name="T64" fmla="*/ 2 w 9"/>
                <a:gd name="T65" fmla="*/ 6 h 38"/>
                <a:gd name="T66" fmla="*/ 7 w 9"/>
                <a:gd name="T67" fmla="*/ 15 h 38"/>
                <a:gd name="T68" fmla="*/ 4 w 9"/>
                <a:gd name="T69" fmla="*/ 16 h 38"/>
                <a:gd name="T70" fmla="*/ 8 w 9"/>
                <a:gd name="T71" fmla="*/ 20 h 38"/>
                <a:gd name="T72" fmla="*/ 4 w 9"/>
                <a:gd name="T73" fmla="*/ 14 h 38"/>
                <a:gd name="T74" fmla="*/ 2 w 9"/>
                <a:gd name="T75" fmla="*/ 17 h 38"/>
                <a:gd name="T76" fmla="*/ 6 w 9"/>
                <a:gd name="T77" fmla="*/ 25 h 38"/>
                <a:gd name="T78" fmla="*/ 2 w 9"/>
                <a:gd name="T79" fmla="*/ 19 h 38"/>
                <a:gd name="T80" fmla="*/ 2 w 9"/>
                <a:gd name="T81" fmla="*/ 19 h 38"/>
                <a:gd name="T82" fmla="*/ 2 w 9"/>
                <a:gd name="T83" fmla="*/ 23 h 38"/>
                <a:gd name="T84" fmla="*/ 3 w 9"/>
                <a:gd name="T85" fmla="*/ 25 h 38"/>
                <a:gd name="T86" fmla="*/ 3 w 9"/>
                <a:gd name="T87" fmla="*/ 27 h 38"/>
                <a:gd name="T88" fmla="*/ 1 w 9"/>
                <a:gd name="T89" fmla="*/ 29 h 38"/>
                <a:gd name="T90" fmla="*/ 8 w 9"/>
                <a:gd name="T91" fmla="*/ 37 h 38"/>
                <a:gd name="T92" fmla="*/ 1 w 9"/>
                <a:gd name="T93" fmla="*/ 30 h 38"/>
                <a:gd name="T94" fmla="*/ 6 w 9"/>
                <a:gd name="T95" fmla="*/ 38 h 38"/>
                <a:gd name="T96" fmla="*/ 5 w 9"/>
                <a:gd name="T97" fmla="*/ 37 h 38"/>
                <a:gd name="T98" fmla="*/ 4 w 9"/>
                <a:gd name="T99" fmla="*/ 37 h 38"/>
                <a:gd name="T100" fmla="*/ 3 w 9"/>
                <a:gd name="T101" fmla="*/ 38 h 38"/>
                <a:gd name="T102" fmla="*/ 3 w 9"/>
                <a:gd name="T10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" h="38">
                  <a:moveTo>
                    <a:pt x="1" y="37"/>
                  </a:moveTo>
                  <a:cubicBezTo>
                    <a:pt x="1" y="37"/>
                    <a:pt x="2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7"/>
                    <a:pt x="1" y="37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7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7"/>
                    <a:pt x="2" y="36"/>
                    <a:pt x="1" y="35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5"/>
                    <a:pt x="2" y="35"/>
                    <a:pt x="2" y="35"/>
                  </a:cubicBezTo>
                  <a:cubicBezTo>
                    <a:pt x="2" y="36"/>
                    <a:pt x="3" y="37"/>
                    <a:pt x="4" y="37"/>
                  </a:cubicBezTo>
                  <a:cubicBezTo>
                    <a:pt x="4" y="37"/>
                    <a:pt x="4" y="37"/>
                    <a:pt x="4" y="37"/>
                  </a:cubicBezTo>
                  <a:cubicBezTo>
                    <a:pt x="3" y="36"/>
                    <a:pt x="2" y="35"/>
                    <a:pt x="1" y="34"/>
                  </a:cubicBezTo>
                  <a:cubicBezTo>
                    <a:pt x="1" y="34"/>
                    <a:pt x="1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5"/>
                    <a:pt x="4" y="36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4"/>
                    <a:pt x="4" y="34"/>
                    <a:pt x="4" y="35"/>
                  </a:cubicBezTo>
                  <a:cubicBezTo>
                    <a:pt x="5" y="36"/>
                    <a:pt x="6" y="37"/>
                    <a:pt x="7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6" y="37"/>
                    <a:pt x="4" y="36"/>
                    <a:pt x="3" y="35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2" y="31"/>
                    <a:pt x="4" y="32"/>
                    <a:pt x="5" y="33"/>
                  </a:cubicBezTo>
                  <a:cubicBezTo>
                    <a:pt x="6" y="34"/>
                    <a:pt x="7" y="36"/>
                    <a:pt x="8" y="37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6" y="36"/>
                    <a:pt x="5" y="35"/>
                    <a:pt x="4" y="33"/>
                  </a:cubicBezTo>
                  <a:cubicBezTo>
                    <a:pt x="4" y="33"/>
                    <a:pt x="3" y="32"/>
                    <a:pt x="3" y="31"/>
                  </a:cubicBezTo>
                  <a:cubicBezTo>
                    <a:pt x="2" y="31"/>
                    <a:pt x="2" y="30"/>
                    <a:pt x="1" y="29"/>
                  </a:cubicBezTo>
                  <a:cubicBezTo>
                    <a:pt x="2" y="29"/>
                    <a:pt x="2" y="29"/>
                    <a:pt x="2" y="29"/>
                  </a:cubicBezTo>
                  <a:cubicBezTo>
                    <a:pt x="4" y="31"/>
                    <a:pt x="7" y="33"/>
                    <a:pt x="8" y="36"/>
                  </a:cubicBezTo>
                  <a:cubicBezTo>
                    <a:pt x="7" y="37"/>
                    <a:pt x="7" y="37"/>
                    <a:pt x="7" y="37"/>
                  </a:cubicBezTo>
                  <a:cubicBezTo>
                    <a:pt x="7" y="35"/>
                    <a:pt x="6" y="34"/>
                    <a:pt x="4" y="32"/>
                  </a:cubicBezTo>
                  <a:cubicBezTo>
                    <a:pt x="3" y="30"/>
                    <a:pt x="2" y="29"/>
                    <a:pt x="2" y="27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2" y="26"/>
                    <a:pt x="3" y="26"/>
                    <a:pt x="3" y="26"/>
                  </a:cubicBezTo>
                  <a:cubicBezTo>
                    <a:pt x="4" y="29"/>
                    <a:pt x="7" y="31"/>
                    <a:pt x="8" y="33"/>
                  </a:cubicBezTo>
                  <a:cubicBezTo>
                    <a:pt x="9" y="34"/>
                    <a:pt x="8" y="34"/>
                    <a:pt x="8" y="34"/>
                  </a:cubicBezTo>
                  <a:cubicBezTo>
                    <a:pt x="8" y="34"/>
                    <a:pt x="8" y="34"/>
                    <a:pt x="8" y="34"/>
                  </a:cubicBezTo>
                  <a:cubicBezTo>
                    <a:pt x="6" y="33"/>
                    <a:pt x="5" y="32"/>
                    <a:pt x="4" y="30"/>
                  </a:cubicBezTo>
                  <a:cubicBezTo>
                    <a:pt x="3" y="29"/>
                    <a:pt x="2" y="27"/>
                    <a:pt x="2" y="25"/>
                  </a:cubicBezTo>
                  <a:cubicBezTo>
                    <a:pt x="2" y="25"/>
                    <a:pt x="2" y="24"/>
                    <a:pt x="2" y="24"/>
                  </a:cubicBezTo>
                  <a:cubicBezTo>
                    <a:pt x="2" y="24"/>
                    <a:pt x="2" y="24"/>
                    <a:pt x="2" y="25"/>
                  </a:cubicBezTo>
                  <a:cubicBezTo>
                    <a:pt x="5" y="26"/>
                    <a:pt x="6" y="28"/>
                    <a:pt x="7" y="30"/>
                  </a:cubicBezTo>
                  <a:cubicBezTo>
                    <a:pt x="7" y="31"/>
                    <a:pt x="7" y="31"/>
                    <a:pt x="7" y="31"/>
                  </a:cubicBezTo>
                  <a:cubicBezTo>
                    <a:pt x="7" y="31"/>
                    <a:pt x="6" y="31"/>
                    <a:pt x="6" y="31"/>
                  </a:cubicBezTo>
                  <a:cubicBezTo>
                    <a:pt x="4" y="29"/>
                    <a:pt x="2" y="26"/>
                    <a:pt x="1" y="23"/>
                  </a:cubicBezTo>
                  <a:cubicBezTo>
                    <a:pt x="1" y="22"/>
                    <a:pt x="1" y="22"/>
                    <a:pt x="2" y="22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4" y="24"/>
                    <a:pt x="6" y="26"/>
                    <a:pt x="7" y="28"/>
                  </a:cubicBezTo>
                  <a:cubicBezTo>
                    <a:pt x="7" y="28"/>
                    <a:pt x="7" y="29"/>
                    <a:pt x="7" y="29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5" y="27"/>
                    <a:pt x="4" y="25"/>
                    <a:pt x="4" y="24"/>
                  </a:cubicBezTo>
                  <a:cubicBezTo>
                    <a:pt x="3" y="22"/>
                    <a:pt x="2" y="21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5" y="22"/>
                    <a:pt x="5" y="22"/>
                    <a:pt x="5" y="22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8" y="25"/>
                    <a:pt x="8" y="25"/>
                    <a:pt x="8" y="25"/>
                  </a:cubicBezTo>
                  <a:cubicBezTo>
                    <a:pt x="8" y="26"/>
                    <a:pt x="8" y="26"/>
                    <a:pt x="8" y="27"/>
                  </a:cubicBezTo>
                  <a:cubicBezTo>
                    <a:pt x="8" y="27"/>
                    <a:pt x="8" y="27"/>
                    <a:pt x="8" y="27"/>
                  </a:cubicBezTo>
                  <a:cubicBezTo>
                    <a:pt x="8" y="27"/>
                    <a:pt x="7" y="27"/>
                    <a:pt x="7" y="27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5" y="24"/>
                    <a:pt x="4" y="20"/>
                    <a:pt x="1" y="17"/>
                  </a:cubicBezTo>
                  <a:cubicBezTo>
                    <a:pt x="1" y="17"/>
                    <a:pt x="1" y="17"/>
                    <a:pt x="1" y="16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4" y="18"/>
                    <a:pt x="5" y="20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5" y="21"/>
                    <a:pt x="4" y="19"/>
                    <a:pt x="3" y="17"/>
                  </a:cubicBezTo>
                  <a:cubicBezTo>
                    <a:pt x="3" y="16"/>
                    <a:pt x="3" y="15"/>
                    <a:pt x="3" y="14"/>
                  </a:cubicBezTo>
                  <a:cubicBezTo>
                    <a:pt x="3" y="12"/>
                    <a:pt x="3" y="11"/>
                    <a:pt x="3" y="10"/>
                  </a:cubicBezTo>
                  <a:cubicBezTo>
                    <a:pt x="3" y="10"/>
                    <a:pt x="4" y="10"/>
                    <a:pt x="4" y="10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5" y="12"/>
                    <a:pt x="6" y="13"/>
                    <a:pt x="6" y="15"/>
                  </a:cubicBezTo>
                  <a:cubicBezTo>
                    <a:pt x="7" y="17"/>
                    <a:pt x="7" y="18"/>
                    <a:pt x="8" y="20"/>
                  </a:cubicBezTo>
                  <a:cubicBezTo>
                    <a:pt x="8" y="20"/>
                    <a:pt x="8" y="21"/>
                    <a:pt x="7" y="21"/>
                  </a:cubicBezTo>
                  <a:cubicBezTo>
                    <a:pt x="7" y="21"/>
                    <a:pt x="7" y="21"/>
                    <a:pt x="7" y="21"/>
                  </a:cubicBezTo>
                  <a:cubicBezTo>
                    <a:pt x="6" y="20"/>
                    <a:pt x="5" y="19"/>
                    <a:pt x="5" y="18"/>
                  </a:cubicBezTo>
                  <a:cubicBezTo>
                    <a:pt x="5" y="17"/>
                    <a:pt x="4" y="16"/>
                    <a:pt x="4" y="16"/>
                  </a:cubicBezTo>
                  <a:cubicBezTo>
                    <a:pt x="4" y="15"/>
                    <a:pt x="3" y="15"/>
                    <a:pt x="3" y="14"/>
                  </a:cubicBezTo>
                  <a:cubicBezTo>
                    <a:pt x="3" y="14"/>
                    <a:pt x="3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5" y="14"/>
                    <a:pt x="5" y="15"/>
                    <a:pt x="5" y="15"/>
                  </a:cubicBezTo>
                  <a:cubicBezTo>
                    <a:pt x="6" y="15"/>
                    <a:pt x="5" y="16"/>
                    <a:pt x="5" y="16"/>
                  </a:cubicBezTo>
                  <a:cubicBezTo>
                    <a:pt x="5" y="16"/>
                    <a:pt x="5" y="16"/>
                    <a:pt x="4" y="16"/>
                  </a:cubicBezTo>
                  <a:cubicBezTo>
                    <a:pt x="3" y="13"/>
                    <a:pt x="2" y="10"/>
                    <a:pt x="1" y="8"/>
                  </a:cubicBezTo>
                  <a:cubicBezTo>
                    <a:pt x="1" y="7"/>
                    <a:pt x="1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10"/>
                    <a:pt x="5" y="13"/>
                    <a:pt x="8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6" y="14"/>
                    <a:pt x="5" y="12"/>
                    <a:pt x="4" y="11"/>
                  </a:cubicBezTo>
                  <a:cubicBezTo>
                    <a:pt x="4" y="10"/>
                    <a:pt x="3" y="9"/>
                    <a:pt x="3" y="9"/>
                  </a:cubicBezTo>
                  <a:cubicBezTo>
                    <a:pt x="3" y="8"/>
                    <a:pt x="2" y="7"/>
                    <a:pt x="2" y="6"/>
                  </a:cubicBezTo>
                  <a:cubicBezTo>
                    <a:pt x="2" y="6"/>
                    <a:pt x="2" y="5"/>
                    <a:pt x="3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6" y="8"/>
                    <a:pt x="7" y="11"/>
                    <a:pt x="9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1"/>
                    <a:pt x="4" y="8"/>
                    <a:pt x="3" y="4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5"/>
                    <a:pt x="6" y="6"/>
                    <a:pt x="7" y="7"/>
                  </a:cubicBezTo>
                  <a:cubicBezTo>
                    <a:pt x="8" y="9"/>
                    <a:pt x="8" y="10"/>
                    <a:pt x="9" y="11"/>
                  </a:cubicBezTo>
                  <a:cubicBezTo>
                    <a:pt x="9" y="11"/>
                    <a:pt x="9" y="12"/>
                    <a:pt x="9" y="12"/>
                  </a:cubicBezTo>
                  <a:cubicBezTo>
                    <a:pt x="9" y="12"/>
                    <a:pt x="8" y="12"/>
                    <a:pt x="8" y="12"/>
                  </a:cubicBezTo>
                  <a:cubicBezTo>
                    <a:pt x="7" y="10"/>
                    <a:pt x="6" y="9"/>
                    <a:pt x="5" y="7"/>
                  </a:cubicBezTo>
                  <a:cubicBezTo>
                    <a:pt x="4" y="5"/>
                    <a:pt x="3" y="3"/>
                    <a:pt x="3" y="1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6" y="3"/>
                    <a:pt x="8" y="6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6" y="6"/>
                    <a:pt x="5" y="4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6" y="2"/>
                    <a:pt x="7" y="3"/>
                  </a:cubicBezTo>
                  <a:cubicBezTo>
                    <a:pt x="7" y="4"/>
                    <a:pt x="8" y="6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7"/>
                    <a:pt x="8" y="7"/>
                    <a:pt x="8" y="7"/>
                  </a:cubicBezTo>
                  <a:cubicBezTo>
                    <a:pt x="8" y="6"/>
                    <a:pt x="8" y="5"/>
                    <a:pt x="7" y="4"/>
                  </a:cubicBezTo>
                  <a:cubicBezTo>
                    <a:pt x="7" y="3"/>
                    <a:pt x="6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2"/>
                    <a:pt x="7" y="2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2"/>
                    <a:pt x="7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2"/>
                    <a:pt x="7" y="3"/>
                    <a:pt x="7" y="4"/>
                  </a:cubicBezTo>
                  <a:cubicBezTo>
                    <a:pt x="8" y="5"/>
                    <a:pt x="8" y="6"/>
                    <a:pt x="9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7" y="5"/>
                    <a:pt x="6" y="4"/>
                  </a:cubicBezTo>
                  <a:cubicBezTo>
                    <a:pt x="6" y="2"/>
                    <a:pt x="5" y="2"/>
                    <a:pt x="4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3"/>
                    <a:pt x="7" y="6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7" y="6"/>
                    <a:pt x="6" y="3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5" y="5"/>
                    <a:pt x="6" y="6"/>
                  </a:cubicBezTo>
                  <a:cubicBezTo>
                    <a:pt x="7" y="8"/>
                    <a:pt x="8" y="10"/>
                    <a:pt x="9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0"/>
                    <a:pt x="7" y="9"/>
                    <a:pt x="6" y="8"/>
                  </a:cubicBezTo>
                  <a:cubicBezTo>
                    <a:pt x="5" y="7"/>
                    <a:pt x="4" y="6"/>
                    <a:pt x="3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8"/>
                    <a:pt x="7" y="10"/>
                    <a:pt x="9" y="14"/>
                  </a:cubicBezTo>
                  <a:cubicBezTo>
                    <a:pt x="9" y="14"/>
                    <a:pt x="9" y="14"/>
                    <a:pt x="9" y="15"/>
                  </a:cubicBezTo>
                  <a:cubicBezTo>
                    <a:pt x="8" y="15"/>
                    <a:pt x="8" y="15"/>
                    <a:pt x="8" y="14"/>
                  </a:cubicBezTo>
                  <a:cubicBezTo>
                    <a:pt x="6" y="12"/>
                    <a:pt x="5" y="8"/>
                    <a:pt x="2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7"/>
                    <a:pt x="3" y="7"/>
                    <a:pt x="4" y="8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6" y="12"/>
                    <a:pt x="7" y="13"/>
                    <a:pt x="8" y="15"/>
                  </a:cubicBezTo>
                  <a:cubicBezTo>
                    <a:pt x="8" y="15"/>
                    <a:pt x="8" y="15"/>
                    <a:pt x="7" y="15"/>
                  </a:cubicBezTo>
                  <a:cubicBezTo>
                    <a:pt x="7" y="16"/>
                    <a:pt x="7" y="16"/>
                    <a:pt x="7" y="15"/>
                  </a:cubicBezTo>
                  <a:cubicBezTo>
                    <a:pt x="4" y="13"/>
                    <a:pt x="3" y="10"/>
                    <a:pt x="1" y="8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3" y="10"/>
                    <a:pt x="4" y="13"/>
                    <a:pt x="5" y="15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15"/>
                    <a:pt x="4" y="15"/>
                    <a:pt x="3" y="15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5" y="15"/>
                    <a:pt x="5" y="15"/>
                  </a:cubicBezTo>
                  <a:cubicBezTo>
                    <a:pt x="5" y="16"/>
                    <a:pt x="5" y="16"/>
                    <a:pt x="6" y="17"/>
                  </a:cubicBezTo>
                  <a:cubicBezTo>
                    <a:pt x="6" y="18"/>
                    <a:pt x="7" y="19"/>
                    <a:pt x="8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6" y="17"/>
                    <a:pt x="5" y="15"/>
                  </a:cubicBezTo>
                  <a:cubicBezTo>
                    <a:pt x="5" y="14"/>
                    <a:pt x="4" y="12"/>
                    <a:pt x="3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2"/>
                    <a:pt x="4" y="13"/>
                    <a:pt x="4" y="14"/>
                  </a:cubicBezTo>
                  <a:cubicBezTo>
                    <a:pt x="4" y="14"/>
                    <a:pt x="4" y="15"/>
                    <a:pt x="4" y="16"/>
                  </a:cubicBezTo>
                  <a:cubicBezTo>
                    <a:pt x="5" y="18"/>
                    <a:pt x="6" y="20"/>
                    <a:pt x="7" y="22"/>
                  </a:cubicBezTo>
                  <a:cubicBezTo>
                    <a:pt x="7" y="22"/>
                    <a:pt x="7" y="22"/>
                    <a:pt x="6" y="23"/>
                  </a:cubicBezTo>
                  <a:cubicBezTo>
                    <a:pt x="6" y="23"/>
                    <a:pt x="6" y="23"/>
                    <a:pt x="6" y="23"/>
                  </a:cubicBezTo>
                  <a:cubicBezTo>
                    <a:pt x="4" y="21"/>
                    <a:pt x="3" y="18"/>
                    <a:pt x="2" y="17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5" y="20"/>
                    <a:pt x="6" y="23"/>
                    <a:pt x="8" y="26"/>
                  </a:cubicBezTo>
                  <a:cubicBezTo>
                    <a:pt x="7" y="27"/>
                    <a:pt x="7" y="27"/>
                    <a:pt x="7" y="27"/>
                  </a:cubicBezTo>
                  <a:cubicBezTo>
                    <a:pt x="7" y="27"/>
                    <a:pt x="7" y="26"/>
                    <a:pt x="7" y="26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3" y="20"/>
                    <a:pt x="4" y="22"/>
                    <a:pt x="5" y="24"/>
                  </a:cubicBezTo>
                  <a:cubicBezTo>
                    <a:pt x="5" y="25"/>
                    <a:pt x="6" y="27"/>
                    <a:pt x="7" y="28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5" y="26"/>
                    <a:pt x="3" y="24"/>
                    <a:pt x="2" y="23"/>
                  </a:cubicBezTo>
                  <a:cubicBezTo>
                    <a:pt x="2" y="22"/>
                    <a:pt x="2" y="22"/>
                    <a:pt x="2" y="22"/>
                  </a:cubicBezTo>
                  <a:cubicBezTo>
                    <a:pt x="3" y="25"/>
                    <a:pt x="5" y="28"/>
                    <a:pt x="7" y="30"/>
                  </a:cubicBezTo>
                  <a:cubicBezTo>
                    <a:pt x="6" y="31"/>
                    <a:pt x="6" y="31"/>
                    <a:pt x="6" y="31"/>
                  </a:cubicBezTo>
                  <a:cubicBezTo>
                    <a:pt x="5" y="29"/>
                    <a:pt x="4" y="27"/>
                    <a:pt x="2" y="25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3" y="27"/>
                    <a:pt x="4" y="28"/>
                    <a:pt x="5" y="29"/>
                  </a:cubicBezTo>
                  <a:cubicBezTo>
                    <a:pt x="6" y="31"/>
                    <a:pt x="7" y="32"/>
                    <a:pt x="8" y="33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6" y="31"/>
                    <a:pt x="4" y="29"/>
                    <a:pt x="2" y="27"/>
                  </a:cubicBezTo>
                  <a:cubicBezTo>
                    <a:pt x="3" y="27"/>
                    <a:pt x="3" y="27"/>
                    <a:pt x="3" y="27"/>
                  </a:cubicBezTo>
                  <a:cubicBezTo>
                    <a:pt x="3" y="28"/>
                    <a:pt x="4" y="30"/>
                    <a:pt x="5" y="31"/>
                  </a:cubicBezTo>
                  <a:cubicBezTo>
                    <a:pt x="6" y="33"/>
                    <a:pt x="8" y="35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7"/>
                    <a:pt x="7" y="37"/>
                    <a:pt x="7" y="37"/>
                  </a:cubicBezTo>
                  <a:cubicBezTo>
                    <a:pt x="6" y="34"/>
                    <a:pt x="3" y="32"/>
                    <a:pt x="1" y="29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2" y="28"/>
                    <a:pt x="2" y="28"/>
                    <a:pt x="2" y="29"/>
                  </a:cubicBezTo>
                  <a:cubicBezTo>
                    <a:pt x="3" y="29"/>
                    <a:pt x="3" y="30"/>
                    <a:pt x="4" y="31"/>
                  </a:cubicBezTo>
                  <a:cubicBezTo>
                    <a:pt x="4" y="31"/>
                    <a:pt x="4" y="32"/>
                    <a:pt x="5" y="33"/>
                  </a:cubicBezTo>
                  <a:cubicBezTo>
                    <a:pt x="6" y="34"/>
                    <a:pt x="7" y="35"/>
                    <a:pt x="8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8"/>
                    <a:pt x="7" y="37"/>
                    <a:pt x="7" y="37"/>
                  </a:cubicBezTo>
                  <a:cubicBezTo>
                    <a:pt x="6" y="36"/>
                    <a:pt x="5" y="35"/>
                    <a:pt x="4" y="34"/>
                  </a:cubicBezTo>
                  <a:cubicBezTo>
                    <a:pt x="3" y="33"/>
                    <a:pt x="2" y="32"/>
                    <a:pt x="1" y="31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5" y="35"/>
                    <a:pt x="6" y="36"/>
                    <a:pt x="7" y="38"/>
                  </a:cubicBezTo>
                  <a:cubicBezTo>
                    <a:pt x="7" y="38"/>
                    <a:pt x="7" y="38"/>
                    <a:pt x="7" y="38"/>
                  </a:cubicBezTo>
                  <a:cubicBezTo>
                    <a:pt x="7" y="38"/>
                    <a:pt x="6" y="38"/>
                    <a:pt x="6" y="38"/>
                  </a:cubicBezTo>
                  <a:cubicBezTo>
                    <a:pt x="5" y="38"/>
                    <a:pt x="5" y="37"/>
                    <a:pt x="4" y="36"/>
                  </a:cubicBezTo>
                  <a:cubicBezTo>
                    <a:pt x="3" y="35"/>
                    <a:pt x="2" y="34"/>
                    <a:pt x="2" y="33"/>
                  </a:cubicBezTo>
                  <a:cubicBezTo>
                    <a:pt x="1" y="33"/>
                    <a:pt x="1" y="33"/>
                    <a:pt x="2" y="33"/>
                  </a:cubicBezTo>
                  <a:cubicBezTo>
                    <a:pt x="2" y="32"/>
                    <a:pt x="2" y="33"/>
                    <a:pt x="2" y="33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5" y="37"/>
                    <a:pt x="5" y="37"/>
                    <a:pt x="5" y="37"/>
                  </a:cubicBezTo>
                  <a:cubicBezTo>
                    <a:pt x="4" y="36"/>
                    <a:pt x="2" y="35"/>
                    <a:pt x="1" y="34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3" y="35"/>
                    <a:pt x="4" y="36"/>
                    <a:pt x="4" y="37"/>
                  </a:cubicBezTo>
                  <a:cubicBezTo>
                    <a:pt x="4" y="37"/>
                    <a:pt x="4" y="38"/>
                    <a:pt x="4" y="38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3" y="37"/>
                    <a:pt x="2" y="36"/>
                    <a:pt x="1" y="35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2" y="36"/>
                    <a:pt x="3" y="37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7"/>
                    <a:pt x="2" y="37"/>
                    <a:pt x="1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7"/>
                    <a:pt x="2" y="37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2" y="38"/>
                    <a:pt x="1" y="37"/>
                    <a:pt x="1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7" name="Freeform 14"/>
            <p:cNvSpPr>
              <a:spLocks/>
            </p:cNvSpPr>
            <p:nvPr/>
          </p:nvSpPr>
          <p:spPr bwMode="auto">
            <a:xfrm>
              <a:off x="6726" y="707"/>
              <a:ext cx="25" cy="61"/>
            </a:xfrm>
            <a:custGeom>
              <a:avLst/>
              <a:gdLst>
                <a:gd name="T0" fmla="*/ 5 w 10"/>
                <a:gd name="T1" fmla="*/ 24 h 25"/>
                <a:gd name="T2" fmla="*/ 3 w 10"/>
                <a:gd name="T3" fmla="*/ 22 h 25"/>
                <a:gd name="T4" fmla="*/ 1 w 10"/>
                <a:gd name="T5" fmla="*/ 19 h 25"/>
                <a:gd name="T6" fmla="*/ 1 w 10"/>
                <a:gd name="T7" fmla="*/ 19 h 25"/>
                <a:gd name="T8" fmla="*/ 7 w 10"/>
                <a:gd name="T9" fmla="*/ 24 h 25"/>
                <a:gd name="T10" fmla="*/ 0 w 10"/>
                <a:gd name="T11" fmla="*/ 15 h 25"/>
                <a:gd name="T12" fmla="*/ 1 w 10"/>
                <a:gd name="T13" fmla="*/ 14 h 25"/>
                <a:gd name="T14" fmla="*/ 8 w 10"/>
                <a:gd name="T15" fmla="*/ 23 h 25"/>
                <a:gd name="T16" fmla="*/ 5 w 10"/>
                <a:gd name="T17" fmla="*/ 18 h 25"/>
                <a:gd name="T18" fmla="*/ 2 w 10"/>
                <a:gd name="T19" fmla="*/ 11 h 25"/>
                <a:gd name="T20" fmla="*/ 10 w 10"/>
                <a:gd name="T21" fmla="*/ 19 h 25"/>
                <a:gd name="T22" fmla="*/ 7 w 10"/>
                <a:gd name="T23" fmla="*/ 17 h 25"/>
                <a:gd name="T24" fmla="*/ 2 w 10"/>
                <a:gd name="T25" fmla="*/ 8 h 25"/>
                <a:gd name="T26" fmla="*/ 2 w 10"/>
                <a:gd name="T27" fmla="*/ 7 h 25"/>
                <a:gd name="T28" fmla="*/ 8 w 10"/>
                <a:gd name="T29" fmla="*/ 13 h 25"/>
                <a:gd name="T30" fmla="*/ 9 w 10"/>
                <a:gd name="T31" fmla="*/ 15 h 25"/>
                <a:gd name="T32" fmla="*/ 2 w 10"/>
                <a:gd name="T33" fmla="*/ 4 h 25"/>
                <a:gd name="T34" fmla="*/ 10 w 10"/>
                <a:gd name="T35" fmla="*/ 12 h 25"/>
                <a:gd name="T36" fmla="*/ 5 w 10"/>
                <a:gd name="T37" fmla="*/ 7 h 25"/>
                <a:gd name="T38" fmla="*/ 4 w 10"/>
                <a:gd name="T39" fmla="*/ 0 h 25"/>
                <a:gd name="T40" fmla="*/ 4 w 10"/>
                <a:gd name="T41" fmla="*/ 0 h 25"/>
                <a:gd name="T42" fmla="*/ 8 w 10"/>
                <a:gd name="T43" fmla="*/ 8 h 25"/>
                <a:gd name="T44" fmla="*/ 6 w 10"/>
                <a:gd name="T45" fmla="*/ 2 h 25"/>
                <a:gd name="T46" fmla="*/ 6 w 10"/>
                <a:gd name="T47" fmla="*/ 0 h 25"/>
                <a:gd name="T48" fmla="*/ 8 w 10"/>
                <a:gd name="T49" fmla="*/ 2 h 25"/>
                <a:gd name="T50" fmla="*/ 7 w 10"/>
                <a:gd name="T51" fmla="*/ 2 h 25"/>
                <a:gd name="T52" fmla="*/ 6 w 10"/>
                <a:gd name="T53" fmla="*/ 0 h 25"/>
                <a:gd name="T54" fmla="*/ 7 w 10"/>
                <a:gd name="T55" fmla="*/ 4 h 25"/>
                <a:gd name="T56" fmla="*/ 9 w 10"/>
                <a:gd name="T57" fmla="*/ 8 h 25"/>
                <a:gd name="T58" fmla="*/ 8 w 10"/>
                <a:gd name="T59" fmla="*/ 8 h 25"/>
                <a:gd name="T60" fmla="*/ 4 w 10"/>
                <a:gd name="T61" fmla="*/ 1 h 25"/>
                <a:gd name="T62" fmla="*/ 10 w 10"/>
                <a:gd name="T63" fmla="*/ 12 h 25"/>
                <a:gd name="T64" fmla="*/ 9 w 10"/>
                <a:gd name="T65" fmla="*/ 12 h 25"/>
                <a:gd name="T66" fmla="*/ 3 w 10"/>
                <a:gd name="T67" fmla="*/ 4 h 25"/>
                <a:gd name="T68" fmla="*/ 9 w 10"/>
                <a:gd name="T69" fmla="*/ 15 h 25"/>
                <a:gd name="T70" fmla="*/ 9 w 10"/>
                <a:gd name="T71" fmla="*/ 15 h 25"/>
                <a:gd name="T72" fmla="*/ 5 w 10"/>
                <a:gd name="T73" fmla="*/ 12 h 25"/>
                <a:gd name="T74" fmla="*/ 3 w 10"/>
                <a:gd name="T75" fmla="*/ 8 h 25"/>
                <a:gd name="T76" fmla="*/ 8 w 10"/>
                <a:gd name="T77" fmla="*/ 16 h 25"/>
                <a:gd name="T78" fmla="*/ 10 w 10"/>
                <a:gd name="T79" fmla="*/ 20 h 25"/>
                <a:gd name="T80" fmla="*/ 2 w 10"/>
                <a:gd name="T81" fmla="*/ 12 h 25"/>
                <a:gd name="T82" fmla="*/ 5 w 10"/>
                <a:gd name="T83" fmla="*/ 17 h 25"/>
                <a:gd name="T84" fmla="*/ 9 w 10"/>
                <a:gd name="T85" fmla="*/ 23 h 25"/>
                <a:gd name="T86" fmla="*/ 9 w 10"/>
                <a:gd name="T87" fmla="*/ 23 h 25"/>
                <a:gd name="T88" fmla="*/ 0 w 10"/>
                <a:gd name="T89" fmla="*/ 15 h 25"/>
                <a:gd name="T90" fmla="*/ 4 w 10"/>
                <a:gd name="T91" fmla="*/ 19 h 25"/>
                <a:gd name="T92" fmla="*/ 7 w 10"/>
                <a:gd name="T93" fmla="*/ 25 h 25"/>
                <a:gd name="T94" fmla="*/ 1 w 10"/>
                <a:gd name="T95" fmla="*/ 19 h 25"/>
                <a:gd name="T96" fmla="*/ 3 w 10"/>
                <a:gd name="T97" fmla="*/ 22 h 25"/>
                <a:gd name="T98" fmla="*/ 5 w 10"/>
                <a:gd name="T99" fmla="*/ 25 h 25"/>
                <a:gd name="T100" fmla="*/ 2 w 10"/>
                <a:gd name="T101" fmla="*/ 22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0" h="25">
                  <a:moveTo>
                    <a:pt x="2" y="22"/>
                  </a:moveTo>
                  <a:cubicBezTo>
                    <a:pt x="2" y="23"/>
                    <a:pt x="4" y="24"/>
                    <a:pt x="5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4" y="24"/>
                    <a:pt x="3" y="23"/>
                    <a:pt x="3" y="22"/>
                  </a:cubicBezTo>
                  <a:cubicBezTo>
                    <a:pt x="2" y="21"/>
                    <a:pt x="1" y="20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4" y="20"/>
                    <a:pt x="5" y="22"/>
                    <a:pt x="8" y="24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22"/>
                    <a:pt x="5" y="21"/>
                    <a:pt x="4" y="20"/>
                  </a:cubicBezTo>
                  <a:cubicBezTo>
                    <a:pt x="2" y="18"/>
                    <a:pt x="1" y="17"/>
                    <a:pt x="0" y="15"/>
                  </a:cubicBezTo>
                  <a:cubicBezTo>
                    <a:pt x="0" y="15"/>
                    <a:pt x="0" y="14"/>
                    <a:pt x="0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8" y="23"/>
                    <a:pt x="8" y="23"/>
                    <a:pt x="8" y="23"/>
                  </a:cubicBezTo>
                  <a:cubicBezTo>
                    <a:pt x="6" y="21"/>
                    <a:pt x="6" y="21"/>
                    <a:pt x="6" y="21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3" y="16"/>
                    <a:pt x="2" y="14"/>
                    <a:pt x="2" y="12"/>
                  </a:cubicBezTo>
                  <a:cubicBezTo>
                    <a:pt x="1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5" y="14"/>
                    <a:pt x="7" y="17"/>
                    <a:pt x="10" y="19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19"/>
                    <a:pt x="8" y="18"/>
                    <a:pt x="7" y="17"/>
                  </a:cubicBezTo>
                  <a:cubicBezTo>
                    <a:pt x="7" y="16"/>
                    <a:pt x="6" y="15"/>
                    <a:pt x="6" y="14"/>
                  </a:cubicBezTo>
                  <a:cubicBezTo>
                    <a:pt x="4" y="12"/>
                    <a:pt x="3" y="10"/>
                    <a:pt x="2" y="8"/>
                  </a:cubicBezTo>
                  <a:cubicBezTo>
                    <a:pt x="2" y="8"/>
                    <a:pt x="2" y="7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9"/>
                    <a:pt x="5" y="10"/>
                    <a:pt x="6" y="11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7" y="11"/>
                    <a:pt x="4" y="9"/>
                    <a:pt x="2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5" y="6"/>
                    <a:pt x="7" y="9"/>
                    <a:pt x="10" y="12"/>
                  </a:cubicBezTo>
                  <a:cubicBezTo>
                    <a:pt x="9" y="12"/>
                    <a:pt x="9" y="12"/>
                    <a:pt x="9" y="12"/>
                  </a:cubicBezTo>
                  <a:cubicBezTo>
                    <a:pt x="8" y="11"/>
                    <a:pt x="7" y="9"/>
                    <a:pt x="5" y="7"/>
                  </a:cubicBezTo>
                  <a:cubicBezTo>
                    <a:pt x="4" y="5"/>
                    <a:pt x="3" y="3"/>
                    <a:pt x="3" y="1"/>
                  </a:cubicBezTo>
                  <a:cubicBezTo>
                    <a:pt x="3" y="1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3"/>
                    <a:pt x="7" y="5"/>
                    <a:pt x="9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7" y="5"/>
                    <a:pt x="7" y="4"/>
                  </a:cubicBezTo>
                  <a:cubicBezTo>
                    <a:pt x="6" y="4"/>
                    <a:pt x="6" y="3"/>
                    <a:pt x="6" y="2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7" y="1"/>
                    <a:pt x="8" y="2"/>
                  </a:cubicBezTo>
                  <a:cubicBezTo>
                    <a:pt x="8" y="2"/>
                    <a:pt x="9" y="3"/>
                    <a:pt x="9" y="3"/>
                  </a:cubicBezTo>
                  <a:cubicBezTo>
                    <a:pt x="9" y="3"/>
                    <a:pt x="8" y="2"/>
                    <a:pt x="7" y="2"/>
                  </a:cubicBezTo>
                  <a:cubicBezTo>
                    <a:pt x="7" y="1"/>
                    <a:pt x="6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3"/>
                    <a:pt x="7" y="3"/>
                    <a:pt x="7" y="4"/>
                  </a:cubicBezTo>
                  <a:cubicBezTo>
                    <a:pt x="8" y="5"/>
                    <a:pt x="8" y="6"/>
                    <a:pt x="9" y="7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6" y="6"/>
                    <a:pt x="5" y="3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3"/>
                    <a:pt x="5" y="5"/>
                    <a:pt x="6" y="6"/>
                  </a:cubicBezTo>
                  <a:cubicBezTo>
                    <a:pt x="7" y="8"/>
                    <a:pt x="9" y="10"/>
                    <a:pt x="10" y="12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9" y="13"/>
                    <a:pt x="9" y="13"/>
                    <a:pt x="9" y="12"/>
                  </a:cubicBezTo>
                  <a:cubicBezTo>
                    <a:pt x="7" y="10"/>
                    <a:pt x="5" y="7"/>
                    <a:pt x="2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5" y="8"/>
                    <a:pt x="8" y="11"/>
                    <a:pt x="10" y="15"/>
                  </a:cubicBezTo>
                  <a:cubicBezTo>
                    <a:pt x="10" y="15"/>
                    <a:pt x="10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4" y="10"/>
                    <a:pt x="3" y="9"/>
                    <a:pt x="2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4" y="10"/>
                    <a:pt x="5" y="12"/>
                    <a:pt x="6" y="13"/>
                  </a:cubicBezTo>
                  <a:cubicBezTo>
                    <a:pt x="7" y="14"/>
                    <a:pt x="8" y="15"/>
                    <a:pt x="8" y="16"/>
                  </a:cubicBezTo>
                  <a:cubicBezTo>
                    <a:pt x="9" y="18"/>
                    <a:pt x="9" y="19"/>
                    <a:pt x="10" y="20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6" y="18"/>
                    <a:pt x="4" y="14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3" y="13"/>
                    <a:pt x="4" y="15"/>
                    <a:pt x="5" y="17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3"/>
                    <a:pt x="9" y="23"/>
                    <a:pt x="9" y="23"/>
                  </a:cubicBezTo>
                  <a:cubicBezTo>
                    <a:pt x="9" y="24"/>
                    <a:pt x="8" y="24"/>
                    <a:pt x="8" y="23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6"/>
                    <a:pt x="3" y="18"/>
                    <a:pt x="4" y="19"/>
                  </a:cubicBezTo>
                  <a:cubicBezTo>
                    <a:pt x="6" y="20"/>
                    <a:pt x="7" y="22"/>
                    <a:pt x="8" y="24"/>
                  </a:cubicBezTo>
                  <a:cubicBezTo>
                    <a:pt x="8" y="24"/>
                    <a:pt x="8" y="24"/>
                    <a:pt x="7" y="25"/>
                  </a:cubicBezTo>
                  <a:cubicBezTo>
                    <a:pt x="7" y="25"/>
                    <a:pt x="7" y="25"/>
                    <a:pt x="7" y="24"/>
                  </a:cubicBezTo>
                  <a:cubicBezTo>
                    <a:pt x="5" y="23"/>
                    <a:pt x="3" y="21"/>
                    <a:pt x="1" y="19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2" y="20"/>
                    <a:pt x="2" y="21"/>
                    <a:pt x="3" y="22"/>
                  </a:cubicBezTo>
                  <a:cubicBezTo>
                    <a:pt x="3" y="23"/>
                    <a:pt x="4" y="23"/>
                    <a:pt x="5" y="24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3" y="24"/>
                    <a:pt x="2" y="23"/>
                    <a:pt x="2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8" name="Freeform 15"/>
            <p:cNvSpPr>
              <a:spLocks/>
            </p:cNvSpPr>
            <p:nvPr/>
          </p:nvSpPr>
          <p:spPr bwMode="auto">
            <a:xfrm>
              <a:off x="6607" y="620"/>
              <a:ext cx="170" cy="94"/>
            </a:xfrm>
            <a:custGeom>
              <a:avLst/>
              <a:gdLst>
                <a:gd name="T0" fmla="*/ 2 w 70"/>
                <a:gd name="T1" fmla="*/ 35 h 38"/>
                <a:gd name="T2" fmla="*/ 10 w 70"/>
                <a:gd name="T3" fmla="*/ 27 h 38"/>
                <a:gd name="T4" fmla="*/ 14 w 70"/>
                <a:gd name="T5" fmla="*/ 31 h 38"/>
                <a:gd name="T6" fmla="*/ 23 w 70"/>
                <a:gd name="T7" fmla="*/ 17 h 38"/>
                <a:gd name="T8" fmla="*/ 27 w 70"/>
                <a:gd name="T9" fmla="*/ 19 h 38"/>
                <a:gd name="T10" fmla="*/ 28 w 70"/>
                <a:gd name="T11" fmla="*/ 22 h 38"/>
                <a:gd name="T12" fmla="*/ 38 w 70"/>
                <a:gd name="T13" fmla="*/ 11 h 38"/>
                <a:gd name="T14" fmla="*/ 46 w 70"/>
                <a:gd name="T15" fmla="*/ 16 h 38"/>
                <a:gd name="T16" fmla="*/ 52 w 70"/>
                <a:gd name="T17" fmla="*/ 22 h 38"/>
                <a:gd name="T18" fmla="*/ 59 w 70"/>
                <a:gd name="T19" fmla="*/ 13 h 38"/>
                <a:gd name="T20" fmla="*/ 62 w 70"/>
                <a:gd name="T21" fmla="*/ 10 h 38"/>
                <a:gd name="T22" fmla="*/ 66 w 70"/>
                <a:gd name="T23" fmla="*/ 10 h 38"/>
                <a:gd name="T24" fmla="*/ 70 w 70"/>
                <a:gd name="T25" fmla="*/ 13 h 38"/>
                <a:gd name="T26" fmla="*/ 68 w 70"/>
                <a:gd name="T27" fmla="*/ 1 h 38"/>
                <a:gd name="T28" fmla="*/ 57 w 70"/>
                <a:gd name="T29" fmla="*/ 5 h 38"/>
                <a:gd name="T30" fmla="*/ 61 w 70"/>
                <a:gd name="T31" fmla="*/ 8 h 38"/>
                <a:gd name="T32" fmla="*/ 56 w 70"/>
                <a:gd name="T33" fmla="*/ 13 h 38"/>
                <a:gd name="T34" fmla="*/ 54 w 70"/>
                <a:gd name="T35" fmla="*/ 15 h 38"/>
                <a:gd name="T36" fmla="*/ 51 w 70"/>
                <a:gd name="T37" fmla="*/ 17 h 38"/>
                <a:gd name="T38" fmla="*/ 50 w 70"/>
                <a:gd name="T39" fmla="*/ 17 h 38"/>
                <a:gd name="T40" fmla="*/ 42 w 70"/>
                <a:gd name="T41" fmla="*/ 9 h 38"/>
                <a:gd name="T42" fmla="*/ 38 w 70"/>
                <a:gd name="T43" fmla="*/ 8 h 38"/>
                <a:gd name="T44" fmla="*/ 34 w 70"/>
                <a:gd name="T45" fmla="*/ 12 h 38"/>
                <a:gd name="T46" fmla="*/ 28 w 70"/>
                <a:gd name="T47" fmla="*/ 18 h 38"/>
                <a:gd name="T48" fmla="*/ 27 w 70"/>
                <a:gd name="T49" fmla="*/ 18 h 38"/>
                <a:gd name="T50" fmla="*/ 22 w 70"/>
                <a:gd name="T51" fmla="*/ 13 h 38"/>
                <a:gd name="T52" fmla="*/ 13 w 70"/>
                <a:gd name="T53" fmla="*/ 26 h 38"/>
                <a:gd name="T54" fmla="*/ 12 w 70"/>
                <a:gd name="T55" fmla="*/ 26 h 38"/>
                <a:gd name="T56" fmla="*/ 9 w 70"/>
                <a:gd name="T57" fmla="*/ 24 h 38"/>
                <a:gd name="T58" fmla="*/ 4 w 70"/>
                <a:gd name="T59" fmla="*/ 31 h 38"/>
                <a:gd name="T60" fmla="*/ 4 w 70"/>
                <a:gd name="T61" fmla="*/ 31 h 38"/>
                <a:gd name="T62" fmla="*/ 10 w 70"/>
                <a:gd name="T63" fmla="*/ 24 h 38"/>
                <a:gd name="T64" fmla="*/ 13 w 70"/>
                <a:gd name="T65" fmla="*/ 26 h 38"/>
                <a:gd name="T66" fmla="*/ 17 w 70"/>
                <a:gd name="T67" fmla="*/ 19 h 38"/>
                <a:gd name="T68" fmla="*/ 22 w 70"/>
                <a:gd name="T69" fmla="*/ 13 h 38"/>
                <a:gd name="T70" fmla="*/ 27 w 70"/>
                <a:gd name="T71" fmla="*/ 17 h 38"/>
                <a:gd name="T72" fmla="*/ 33 w 70"/>
                <a:gd name="T73" fmla="*/ 11 h 38"/>
                <a:gd name="T74" fmla="*/ 37 w 70"/>
                <a:gd name="T75" fmla="*/ 7 h 38"/>
                <a:gd name="T76" fmla="*/ 43 w 70"/>
                <a:gd name="T77" fmla="*/ 8 h 38"/>
                <a:gd name="T78" fmla="*/ 51 w 70"/>
                <a:gd name="T79" fmla="*/ 16 h 38"/>
                <a:gd name="T80" fmla="*/ 51 w 70"/>
                <a:gd name="T81" fmla="*/ 15 h 38"/>
                <a:gd name="T82" fmla="*/ 54 w 70"/>
                <a:gd name="T83" fmla="*/ 13 h 38"/>
                <a:gd name="T84" fmla="*/ 60 w 70"/>
                <a:gd name="T85" fmla="*/ 8 h 38"/>
                <a:gd name="T86" fmla="*/ 56 w 70"/>
                <a:gd name="T87" fmla="*/ 5 h 38"/>
                <a:gd name="T88" fmla="*/ 56 w 70"/>
                <a:gd name="T89" fmla="*/ 3 h 38"/>
                <a:gd name="T90" fmla="*/ 70 w 70"/>
                <a:gd name="T91" fmla="*/ 1 h 38"/>
                <a:gd name="T92" fmla="*/ 70 w 70"/>
                <a:gd name="T93" fmla="*/ 14 h 38"/>
                <a:gd name="T94" fmla="*/ 69 w 70"/>
                <a:gd name="T95" fmla="*/ 15 h 38"/>
                <a:gd name="T96" fmla="*/ 66 w 70"/>
                <a:gd name="T97" fmla="*/ 13 h 38"/>
                <a:gd name="T98" fmla="*/ 64 w 70"/>
                <a:gd name="T99" fmla="*/ 11 h 38"/>
                <a:gd name="T100" fmla="*/ 63 w 70"/>
                <a:gd name="T101" fmla="*/ 12 h 38"/>
                <a:gd name="T102" fmla="*/ 56 w 70"/>
                <a:gd name="T103" fmla="*/ 18 h 38"/>
                <a:gd name="T104" fmla="*/ 51 w 70"/>
                <a:gd name="T105" fmla="*/ 23 h 38"/>
                <a:gd name="T106" fmla="*/ 48 w 70"/>
                <a:gd name="T107" fmla="*/ 20 h 38"/>
                <a:gd name="T108" fmla="*/ 38 w 70"/>
                <a:gd name="T109" fmla="*/ 12 h 38"/>
                <a:gd name="T110" fmla="*/ 34 w 70"/>
                <a:gd name="T111" fmla="*/ 17 h 38"/>
                <a:gd name="T112" fmla="*/ 30 w 70"/>
                <a:gd name="T113" fmla="*/ 22 h 38"/>
                <a:gd name="T114" fmla="*/ 29 w 70"/>
                <a:gd name="T115" fmla="*/ 23 h 38"/>
                <a:gd name="T116" fmla="*/ 23 w 70"/>
                <a:gd name="T117" fmla="*/ 18 h 38"/>
                <a:gd name="T118" fmla="*/ 14 w 70"/>
                <a:gd name="T119" fmla="*/ 31 h 38"/>
                <a:gd name="T120" fmla="*/ 14 w 70"/>
                <a:gd name="T121" fmla="*/ 31 h 38"/>
                <a:gd name="T122" fmla="*/ 10 w 70"/>
                <a:gd name="T123" fmla="*/ 28 h 38"/>
                <a:gd name="T124" fmla="*/ 2 w 70"/>
                <a:gd name="T125" fmla="*/ 35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70" h="38">
                  <a:moveTo>
                    <a:pt x="0" y="37"/>
                  </a:moveTo>
                  <a:cubicBezTo>
                    <a:pt x="2" y="35"/>
                    <a:pt x="2" y="35"/>
                    <a:pt x="2" y="35"/>
                  </a:cubicBezTo>
                  <a:cubicBezTo>
                    <a:pt x="3" y="34"/>
                    <a:pt x="4" y="33"/>
                    <a:pt x="5" y="32"/>
                  </a:cubicBezTo>
                  <a:cubicBezTo>
                    <a:pt x="6" y="31"/>
                    <a:pt x="8" y="29"/>
                    <a:pt x="10" y="27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1" y="28"/>
                    <a:pt x="13" y="30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3" y="17"/>
                    <a:pt x="23" y="17"/>
                    <a:pt x="24" y="17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28" y="22"/>
                    <a:pt x="28" y="22"/>
                    <a:pt x="28" y="22"/>
                  </a:cubicBezTo>
                  <a:cubicBezTo>
                    <a:pt x="29" y="19"/>
                    <a:pt x="31" y="18"/>
                    <a:pt x="33" y="16"/>
                  </a:cubicBezTo>
                  <a:cubicBezTo>
                    <a:pt x="34" y="14"/>
                    <a:pt x="36" y="12"/>
                    <a:pt x="38" y="11"/>
                  </a:cubicBezTo>
                  <a:cubicBezTo>
                    <a:pt x="38" y="10"/>
                    <a:pt x="38" y="10"/>
                    <a:pt x="39" y="10"/>
                  </a:cubicBezTo>
                  <a:cubicBezTo>
                    <a:pt x="41" y="12"/>
                    <a:pt x="43" y="14"/>
                    <a:pt x="46" y="16"/>
                  </a:cubicBezTo>
                  <a:cubicBezTo>
                    <a:pt x="49" y="18"/>
                    <a:pt x="49" y="18"/>
                    <a:pt x="49" y="18"/>
                  </a:cubicBezTo>
                  <a:cubicBezTo>
                    <a:pt x="52" y="22"/>
                    <a:pt x="52" y="22"/>
                    <a:pt x="52" y="22"/>
                  </a:cubicBezTo>
                  <a:cubicBezTo>
                    <a:pt x="51" y="22"/>
                    <a:pt x="51" y="22"/>
                    <a:pt x="51" y="22"/>
                  </a:cubicBezTo>
                  <a:cubicBezTo>
                    <a:pt x="54" y="19"/>
                    <a:pt x="56" y="16"/>
                    <a:pt x="59" y="13"/>
                  </a:cubicBezTo>
                  <a:cubicBezTo>
                    <a:pt x="60" y="12"/>
                    <a:pt x="61" y="12"/>
                    <a:pt x="62" y="11"/>
                  </a:cubicBezTo>
                  <a:cubicBezTo>
                    <a:pt x="62" y="11"/>
                    <a:pt x="62" y="10"/>
                    <a:pt x="62" y="10"/>
                  </a:cubicBezTo>
                  <a:cubicBezTo>
                    <a:pt x="63" y="9"/>
                    <a:pt x="64" y="9"/>
                    <a:pt x="65" y="9"/>
                  </a:cubicBezTo>
                  <a:cubicBezTo>
                    <a:pt x="65" y="10"/>
                    <a:pt x="66" y="10"/>
                    <a:pt x="66" y="10"/>
                  </a:cubicBezTo>
                  <a:cubicBezTo>
                    <a:pt x="67" y="11"/>
                    <a:pt x="67" y="11"/>
                    <a:pt x="67" y="11"/>
                  </a:cubicBezTo>
                  <a:cubicBezTo>
                    <a:pt x="70" y="13"/>
                    <a:pt x="70" y="13"/>
                    <a:pt x="70" y="13"/>
                  </a:cubicBezTo>
                  <a:cubicBezTo>
                    <a:pt x="68" y="14"/>
                    <a:pt x="68" y="14"/>
                    <a:pt x="68" y="14"/>
                  </a:cubicBezTo>
                  <a:cubicBezTo>
                    <a:pt x="68" y="10"/>
                    <a:pt x="69" y="5"/>
                    <a:pt x="68" y="1"/>
                  </a:cubicBezTo>
                  <a:cubicBezTo>
                    <a:pt x="69" y="2"/>
                    <a:pt x="69" y="2"/>
                    <a:pt x="69" y="2"/>
                  </a:cubicBezTo>
                  <a:cubicBezTo>
                    <a:pt x="57" y="5"/>
                    <a:pt x="57" y="5"/>
                    <a:pt x="57" y="5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9" y="5"/>
                    <a:pt x="60" y="6"/>
                    <a:pt x="61" y="8"/>
                  </a:cubicBezTo>
                  <a:cubicBezTo>
                    <a:pt x="61" y="8"/>
                    <a:pt x="61" y="8"/>
                    <a:pt x="61" y="9"/>
                  </a:cubicBezTo>
                  <a:cubicBezTo>
                    <a:pt x="60" y="10"/>
                    <a:pt x="58" y="12"/>
                    <a:pt x="56" y="13"/>
                  </a:cubicBezTo>
                  <a:cubicBezTo>
                    <a:pt x="55" y="14"/>
                    <a:pt x="55" y="14"/>
                    <a:pt x="55" y="14"/>
                  </a:cubicBezTo>
                  <a:cubicBezTo>
                    <a:pt x="54" y="15"/>
                    <a:pt x="54" y="15"/>
                    <a:pt x="54" y="15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1" y="17"/>
                    <a:pt x="51" y="17"/>
                  </a:cubicBezTo>
                  <a:cubicBezTo>
                    <a:pt x="51" y="17"/>
                    <a:pt x="50" y="17"/>
                    <a:pt x="50" y="17"/>
                  </a:cubicBezTo>
                  <a:cubicBezTo>
                    <a:pt x="48" y="15"/>
                    <a:pt x="46" y="14"/>
                    <a:pt x="44" y="12"/>
                  </a:cubicBezTo>
                  <a:cubicBezTo>
                    <a:pt x="43" y="11"/>
                    <a:pt x="43" y="10"/>
                    <a:pt x="42" y="9"/>
                  </a:cubicBezTo>
                  <a:cubicBezTo>
                    <a:pt x="41" y="8"/>
                    <a:pt x="40" y="8"/>
                    <a:pt x="39" y="8"/>
                  </a:cubicBezTo>
                  <a:cubicBezTo>
                    <a:pt x="39" y="8"/>
                    <a:pt x="38" y="8"/>
                    <a:pt x="38" y="8"/>
                  </a:cubicBezTo>
                  <a:cubicBezTo>
                    <a:pt x="37" y="9"/>
                    <a:pt x="37" y="9"/>
                    <a:pt x="36" y="9"/>
                  </a:cubicBezTo>
                  <a:cubicBezTo>
                    <a:pt x="35" y="10"/>
                    <a:pt x="34" y="11"/>
                    <a:pt x="34" y="12"/>
                  </a:cubicBezTo>
                  <a:cubicBezTo>
                    <a:pt x="33" y="13"/>
                    <a:pt x="32" y="14"/>
                    <a:pt x="31" y="15"/>
                  </a:cubicBezTo>
                  <a:cubicBezTo>
                    <a:pt x="30" y="16"/>
                    <a:pt x="29" y="17"/>
                    <a:pt x="28" y="18"/>
                  </a:cubicBezTo>
                  <a:cubicBezTo>
                    <a:pt x="28" y="18"/>
                    <a:pt x="28" y="18"/>
                    <a:pt x="27" y="18"/>
                  </a:cubicBezTo>
                  <a:cubicBezTo>
                    <a:pt x="27" y="18"/>
                    <a:pt x="27" y="18"/>
                    <a:pt x="27" y="18"/>
                  </a:cubicBezTo>
                  <a:cubicBezTo>
                    <a:pt x="26" y="16"/>
                    <a:pt x="24" y="15"/>
                    <a:pt x="22" y="14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0" y="15"/>
                    <a:pt x="19" y="18"/>
                    <a:pt x="18" y="20"/>
                  </a:cubicBezTo>
                  <a:cubicBezTo>
                    <a:pt x="16" y="22"/>
                    <a:pt x="14" y="24"/>
                    <a:pt x="13" y="26"/>
                  </a:cubicBezTo>
                  <a:cubicBezTo>
                    <a:pt x="13" y="27"/>
                    <a:pt x="13" y="27"/>
                    <a:pt x="13" y="27"/>
                  </a:cubicBezTo>
                  <a:cubicBezTo>
                    <a:pt x="13" y="27"/>
                    <a:pt x="12" y="27"/>
                    <a:pt x="12" y="26"/>
                  </a:cubicBezTo>
                  <a:cubicBezTo>
                    <a:pt x="12" y="26"/>
                    <a:pt x="12" y="25"/>
                    <a:pt x="11" y="25"/>
                  </a:cubicBezTo>
                  <a:cubicBezTo>
                    <a:pt x="11" y="25"/>
                    <a:pt x="10" y="24"/>
                    <a:pt x="9" y="24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8" y="26"/>
                    <a:pt x="6" y="29"/>
                    <a:pt x="4" y="31"/>
                  </a:cubicBezTo>
                  <a:cubicBezTo>
                    <a:pt x="3" y="33"/>
                    <a:pt x="1" y="35"/>
                    <a:pt x="0" y="38"/>
                  </a:cubicBezTo>
                  <a:cubicBezTo>
                    <a:pt x="1" y="35"/>
                    <a:pt x="3" y="33"/>
                    <a:pt x="4" y="31"/>
                  </a:cubicBezTo>
                  <a:cubicBezTo>
                    <a:pt x="6" y="28"/>
                    <a:pt x="8" y="26"/>
                    <a:pt x="9" y="24"/>
                  </a:cubicBezTo>
                  <a:cubicBezTo>
                    <a:pt x="9" y="24"/>
                    <a:pt x="9" y="24"/>
                    <a:pt x="10" y="24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6"/>
                    <a:pt x="13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14" y="24"/>
                    <a:pt x="15" y="21"/>
                    <a:pt x="17" y="19"/>
                  </a:cubicBezTo>
                  <a:cubicBezTo>
                    <a:pt x="18" y="17"/>
                    <a:pt x="19" y="15"/>
                    <a:pt x="22" y="13"/>
                  </a:cubicBezTo>
                  <a:cubicBezTo>
                    <a:pt x="22" y="13"/>
                    <a:pt x="22" y="12"/>
                    <a:pt x="22" y="13"/>
                  </a:cubicBezTo>
                  <a:cubicBezTo>
                    <a:pt x="24" y="14"/>
                    <a:pt x="27" y="15"/>
                    <a:pt x="28" y="17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28" y="16"/>
                    <a:pt x="29" y="15"/>
                    <a:pt x="30" y="14"/>
                  </a:cubicBezTo>
                  <a:cubicBezTo>
                    <a:pt x="31" y="13"/>
                    <a:pt x="32" y="12"/>
                    <a:pt x="33" y="11"/>
                  </a:cubicBezTo>
                  <a:cubicBezTo>
                    <a:pt x="33" y="10"/>
                    <a:pt x="34" y="9"/>
                    <a:pt x="35" y="8"/>
                  </a:cubicBezTo>
                  <a:cubicBezTo>
                    <a:pt x="36" y="8"/>
                    <a:pt x="36" y="8"/>
                    <a:pt x="37" y="7"/>
                  </a:cubicBezTo>
                  <a:cubicBezTo>
                    <a:pt x="37" y="7"/>
                    <a:pt x="38" y="6"/>
                    <a:pt x="39" y="6"/>
                  </a:cubicBezTo>
                  <a:cubicBezTo>
                    <a:pt x="41" y="6"/>
                    <a:pt x="42" y="7"/>
                    <a:pt x="43" y="8"/>
                  </a:cubicBezTo>
                  <a:cubicBezTo>
                    <a:pt x="44" y="9"/>
                    <a:pt x="45" y="10"/>
                    <a:pt x="45" y="11"/>
                  </a:cubicBezTo>
                  <a:cubicBezTo>
                    <a:pt x="47" y="13"/>
                    <a:pt x="49" y="14"/>
                    <a:pt x="51" y="16"/>
                  </a:cubicBezTo>
                  <a:cubicBezTo>
                    <a:pt x="50" y="16"/>
                    <a:pt x="50" y="16"/>
                    <a:pt x="50" y="16"/>
                  </a:cubicBezTo>
                  <a:cubicBezTo>
                    <a:pt x="51" y="15"/>
                    <a:pt x="51" y="15"/>
                    <a:pt x="51" y="15"/>
                  </a:cubicBezTo>
                  <a:cubicBezTo>
                    <a:pt x="52" y="14"/>
                    <a:pt x="52" y="14"/>
                    <a:pt x="53" y="14"/>
                  </a:cubicBezTo>
                  <a:cubicBezTo>
                    <a:pt x="53" y="14"/>
                    <a:pt x="53" y="13"/>
                    <a:pt x="54" y="13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7" y="10"/>
                    <a:pt x="58" y="9"/>
                    <a:pt x="60" y="8"/>
                  </a:cubicBezTo>
                  <a:cubicBezTo>
                    <a:pt x="60" y="9"/>
                    <a:pt x="60" y="9"/>
                    <a:pt x="60" y="9"/>
                  </a:cubicBezTo>
                  <a:cubicBezTo>
                    <a:pt x="59" y="7"/>
                    <a:pt x="57" y="6"/>
                    <a:pt x="56" y="5"/>
                  </a:cubicBezTo>
                  <a:cubicBezTo>
                    <a:pt x="56" y="4"/>
                    <a:pt x="56" y="4"/>
                    <a:pt x="56" y="3"/>
                  </a:cubicBezTo>
                  <a:cubicBezTo>
                    <a:pt x="56" y="3"/>
                    <a:pt x="56" y="3"/>
                    <a:pt x="56" y="3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69" y="0"/>
                    <a:pt x="69" y="0"/>
                    <a:pt x="70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70" y="5"/>
                    <a:pt x="69" y="10"/>
                    <a:pt x="70" y="14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70" y="14"/>
                    <a:pt x="70" y="15"/>
                    <a:pt x="69" y="15"/>
                  </a:cubicBezTo>
                  <a:cubicBezTo>
                    <a:pt x="69" y="15"/>
                    <a:pt x="69" y="15"/>
                    <a:pt x="68" y="15"/>
                  </a:cubicBezTo>
                  <a:cubicBezTo>
                    <a:pt x="66" y="13"/>
                    <a:pt x="66" y="13"/>
                    <a:pt x="66" y="13"/>
                  </a:cubicBezTo>
                  <a:cubicBezTo>
                    <a:pt x="66" y="12"/>
                    <a:pt x="66" y="12"/>
                    <a:pt x="65" y="12"/>
                  </a:cubicBezTo>
                  <a:cubicBezTo>
                    <a:pt x="65" y="11"/>
                    <a:pt x="64" y="11"/>
                    <a:pt x="64" y="11"/>
                  </a:cubicBezTo>
                  <a:cubicBezTo>
                    <a:pt x="64" y="11"/>
                    <a:pt x="64" y="11"/>
                    <a:pt x="64" y="11"/>
                  </a:cubicBezTo>
                  <a:cubicBezTo>
                    <a:pt x="64" y="11"/>
                    <a:pt x="63" y="12"/>
                    <a:pt x="63" y="12"/>
                  </a:cubicBezTo>
                  <a:cubicBezTo>
                    <a:pt x="62" y="13"/>
                    <a:pt x="61" y="14"/>
                    <a:pt x="61" y="14"/>
                  </a:cubicBezTo>
                  <a:cubicBezTo>
                    <a:pt x="59" y="16"/>
                    <a:pt x="58" y="17"/>
                    <a:pt x="56" y="18"/>
                  </a:cubicBezTo>
                  <a:cubicBezTo>
                    <a:pt x="52" y="23"/>
                    <a:pt x="52" y="23"/>
                    <a:pt x="52" y="23"/>
                  </a:cubicBezTo>
                  <a:cubicBezTo>
                    <a:pt x="52" y="23"/>
                    <a:pt x="51" y="23"/>
                    <a:pt x="51" y="23"/>
                  </a:cubicBezTo>
                  <a:cubicBezTo>
                    <a:pt x="51" y="23"/>
                    <a:pt x="51" y="23"/>
                    <a:pt x="51" y="23"/>
                  </a:cubicBezTo>
                  <a:cubicBezTo>
                    <a:pt x="48" y="20"/>
                    <a:pt x="48" y="20"/>
                    <a:pt x="48" y="20"/>
                  </a:cubicBezTo>
                  <a:cubicBezTo>
                    <a:pt x="45" y="17"/>
                    <a:pt x="45" y="17"/>
                    <a:pt x="45" y="17"/>
                  </a:cubicBezTo>
                  <a:cubicBezTo>
                    <a:pt x="42" y="15"/>
                    <a:pt x="40" y="13"/>
                    <a:pt x="38" y="12"/>
                  </a:cubicBezTo>
                  <a:cubicBezTo>
                    <a:pt x="39" y="11"/>
                    <a:pt x="39" y="11"/>
                    <a:pt x="39" y="11"/>
                  </a:cubicBezTo>
                  <a:cubicBezTo>
                    <a:pt x="37" y="13"/>
                    <a:pt x="35" y="15"/>
                    <a:pt x="34" y="17"/>
                  </a:cubicBezTo>
                  <a:cubicBezTo>
                    <a:pt x="32" y="18"/>
                    <a:pt x="30" y="20"/>
                    <a:pt x="30" y="22"/>
                  </a:cubicBezTo>
                  <a:cubicBezTo>
                    <a:pt x="30" y="22"/>
                    <a:pt x="30" y="22"/>
                    <a:pt x="30" y="22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9" y="23"/>
                    <a:pt x="29" y="23"/>
                    <a:pt x="29" y="23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5" y="19"/>
                    <a:pt x="24" y="19"/>
                    <a:pt x="23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4" y="31"/>
                    <a:pt x="14" y="31"/>
                    <a:pt x="14" y="31"/>
                  </a:cubicBezTo>
                  <a:cubicBezTo>
                    <a:pt x="13" y="30"/>
                    <a:pt x="11" y="29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8" y="29"/>
                    <a:pt x="6" y="31"/>
                    <a:pt x="5" y="32"/>
                  </a:cubicBezTo>
                  <a:cubicBezTo>
                    <a:pt x="4" y="33"/>
                    <a:pt x="3" y="34"/>
                    <a:pt x="2" y="35"/>
                  </a:cubicBezTo>
                  <a:lnTo>
                    <a:pt x="0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09" name="Freeform 16"/>
            <p:cNvSpPr>
              <a:spLocks/>
            </p:cNvSpPr>
            <p:nvPr/>
          </p:nvSpPr>
          <p:spPr bwMode="auto">
            <a:xfrm>
              <a:off x="6609" y="640"/>
              <a:ext cx="8" cy="5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0 w 3"/>
                <a:gd name="T5" fmla="*/ 0 h 2"/>
                <a:gd name="T6" fmla="*/ 1 w 3"/>
                <a:gd name="T7" fmla="*/ 1 h 2"/>
                <a:gd name="T8" fmla="*/ 2 w 3"/>
                <a:gd name="T9" fmla="*/ 0 h 2"/>
                <a:gd name="T10" fmla="*/ 2 w 3"/>
                <a:gd name="T11" fmla="*/ 1 h 2"/>
                <a:gd name="T12" fmla="*/ 3 w 3"/>
                <a:gd name="T13" fmla="*/ 1 h 2"/>
                <a:gd name="T14" fmla="*/ 3 w 3"/>
                <a:gd name="T15" fmla="*/ 1 h 2"/>
                <a:gd name="T16" fmla="*/ 2 w 3"/>
                <a:gd name="T17" fmla="*/ 1 h 2"/>
                <a:gd name="T18" fmla="*/ 1 w 3"/>
                <a:gd name="T19" fmla="*/ 2 h 2"/>
                <a:gd name="T20" fmla="*/ 0 w 3"/>
                <a:gd name="T21" fmla="*/ 1 h 2"/>
                <a:gd name="T22" fmla="*/ 0 w 3"/>
                <a:gd name="T23" fmla="*/ 1 h 2"/>
                <a:gd name="T24" fmla="*/ 0 w 3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1"/>
                    <a:pt x="1" y="0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0" name="Freeform 17"/>
            <p:cNvSpPr>
              <a:spLocks/>
            </p:cNvSpPr>
            <p:nvPr/>
          </p:nvSpPr>
          <p:spPr bwMode="auto">
            <a:xfrm>
              <a:off x="6607" y="662"/>
              <a:ext cx="10" cy="5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1 w 4"/>
                <a:gd name="T5" fmla="*/ 0 h 2"/>
                <a:gd name="T6" fmla="*/ 2 w 4"/>
                <a:gd name="T7" fmla="*/ 1 h 2"/>
                <a:gd name="T8" fmla="*/ 3 w 4"/>
                <a:gd name="T9" fmla="*/ 1 h 2"/>
                <a:gd name="T10" fmla="*/ 3 w 4"/>
                <a:gd name="T11" fmla="*/ 1 h 2"/>
                <a:gd name="T12" fmla="*/ 4 w 4"/>
                <a:gd name="T13" fmla="*/ 1 h 2"/>
                <a:gd name="T14" fmla="*/ 3 w 4"/>
                <a:gd name="T15" fmla="*/ 1 h 2"/>
                <a:gd name="T16" fmla="*/ 3 w 4"/>
                <a:gd name="T17" fmla="*/ 2 h 2"/>
                <a:gd name="T18" fmla="*/ 2 w 4"/>
                <a:gd name="T19" fmla="*/ 2 h 2"/>
                <a:gd name="T20" fmla="*/ 0 w 4"/>
                <a:gd name="T21" fmla="*/ 1 h 2"/>
                <a:gd name="T22" fmla="*/ 0 w 4"/>
                <a:gd name="T23" fmla="*/ 1 h 2"/>
                <a:gd name="T24" fmla="*/ 0 w 4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1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1" name="Freeform 18"/>
            <p:cNvSpPr>
              <a:spLocks/>
            </p:cNvSpPr>
            <p:nvPr/>
          </p:nvSpPr>
          <p:spPr bwMode="auto">
            <a:xfrm>
              <a:off x="6607" y="687"/>
              <a:ext cx="7" cy="2"/>
            </a:xfrm>
            <a:custGeom>
              <a:avLst/>
              <a:gdLst>
                <a:gd name="T0" fmla="*/ 0 w 3"/>
                <a:gd name="T1" fmla="*/ 0 h 1"/>
                <a:gd name="T2" fmla="*/ 0 w 3"/>
                <a:gd name="T3" fmla="*/ 0 h 1"/>
                <a:gd name="T4" fmla="*/ 0 w 3"/>
                <a:gd name="T5" fmla="*/ 0 h 1"/>
                <a:gd name="T6" fmla="*/ 1 w 3"/>
                <a:gd name="T7" fmla="*/ 0 h 1"/>
                <a:gd name="T8" fmla="*/ 2 w 3"/>
                <a:gd name="T9" fmla="*/ 0 h 1"/>
                <a:gd name="T10" fmla="*/ 3 w 3"/>
                <a:gd name="T11" fmla="*/ 0 h 1"/>
                <a:gd name="T12" fmla="*/ 3 w 3"/>
                <a:gd name="T13" fmla="*/ 0 h 1"/>
                <a:gd name="T14" fmla="*/ 3 w 3"/>
                <a:gd name="T15" fmla="*/ 0 h 1"/>
                <a:gd name="T16" fmla="*/ 2 w 3"/>
                <a:gd name="T17" fmla="*/ 1 h 1"/>
                <a:gd name="T18" fmla="*/ 1 w 3"/>
                <a:gd name="T19" fmla="*/ 1 h 1"/>
                <a:gd name="T20" fmla="*/ 0 w 3"/>
                <a:gd name="T21" fmla="*/ 1 h 1"/>
                <a:gd name="T22" fmla="*/ 0 w 3"/>
                <a:gd name="T23" fmla="*/ 0 h 1"/>
                <a:gd name="T24" fmla="*/ 0 w 3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1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2" y="1"/>
                    <a:pt x="2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2" name="Freeform 19"/>
            <p:cNvSpPr>
              <a:spLocks/>
            </p:cNvSpPr>
            <p:nvPr/>
          </p:nvSpPr>
          <p:spPr bwMode="auto">
            <a:xfrm>
              <a:off x="6604" y="709"/>
              <a:ext cx="10" cy="5"/>
            </a:xfrm>
            <a:custGeom>
              <a:avLst/>
              <a:gdLst>
                <a:gd name="T0" fmla="*/ 0 w 4"/>
                <a:gd name="T1" fmla="*/ 1 h 2"/>
                <a:gd name="T2" fmla="*/ 0 w 4"/>
                <a:gd name="T3" fmla="*/ 1 h 2"/>
                <a:gd name="T4" fmla="*/ 1 w 4"/>
                <a:gd name="T5" fmla="*/ 0 h 2"/>
                <a:gd name="T6" fmla="*/ 2 w 4"/>
                <a:gd name="T7" fmla="*/ 0 h 2"/>
                <a:gd name="T8" fmla="*/ 4 w 4"/>
                <a:gd name="T9" fmla="*/ 0 h 2"/>
                <a:gd name="T10" fmla="*/ 4 w 4"/>
                <a:gd name="T11" fmla="*/ 1 h 2"/>
                <a:gd name="T12" fmla="*/ 4 w 4"/>
                <a:gd name="T13" fmla="*/ 1 h 2"/>
                <a:gd name="T14" fmla="*/ 4 w 4"/>
                <a:gd name="T15" fmla="*/ 1 h 2"/>
                <a:gd name="T16" fmla="*/ 4 w 4"/>
                <a:gd name="T17" fmla="*/ 1 h 2"/>
                <a:gd name="T18" fmla="*/ 2 w 4"/>
                <a:gd name="T19" fmla="*/ 1 h 2"/>
                <a:gd name="T20" fmla="*/ 1 w 4"/>
                <a:gd name="T21" fmla="*/ 1 h 2"/>
                <a:gd name="T22" fmla="*/ 0 w 4"/>
                <a:gd name="T23" fmla="*/ 1 h 2"/>
                <a:gd name="T24" fmla="*/ 0 w 4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3" name="Freeform 20"/>
            <p:cNvSpPr>
              <a:spLocks/>
            </p:cNvSpPr>
            <p:nvPr/>
          </p:nvSpPr>
          <p:spPr bwMode="auto">
            <a:xfrm>
              <a:off x="6607" y="731"/>
              <a:ext cx="7" cy="5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1 h 2"/>
                <a:gd name="T4" fmla="*/ 1 w 3"/>
                <a:gd name="T5" fmla="*/ 1 h 2"/>
                <a:gd name="T6" fmla="*/ 2 w 3"/>
                <a:gd name="T7" fmla="*/ 1 h 2"/>
                <a:gd name="T8" fmla="*/ 3 w 3"/>
                <a:gd name="T9" fmla="*/ 0 h 2"/>
                <a:gd name="T10" fmla="*/ 3 w 3"/>
                <a:gd name="T11" fmla="*/ 1 h 2"/>
                <a:gd name="T12" fmla="*/ 3 w 3"/>
                <a:gd name="T13" fmla="*/ 1 h 2"/>
                <a:gd name="T14" fmla="*/ 3 w 3"/>
                <a:gd name="T15" fmla="*/ 1 h 2"/>
                <a:gd name="T16" fmla="*/ 3 w 3"/>
                <a:gd name="T17" fmla="*/ 1 h 2"/>
                <a:gd name="T18" fmla="*/ 2 w 3"/>
                <a:gd name="T19" fmla="*/ 2 h 2"/>
                <a:gd name="T20" fmla="*/ 1 w 3"/>
                <a:gd name="T21" fmla="*/ 2 h 2"/>
                <a:gd name="T22" fmla="*/ 0 w 3"/>
                <a:gd name="T23" fmla="*/ 1 h 2"/>
                <a:gd name="T24" fmla="*/ 0 w 3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14" name="Freeform 21"/>
            <p:cNvSpPr>
              <a:spLocks/>
            </p:cNvSpPr>
            <p:nvPr/>
          </p:nvSpPr>
          <p:spPr bwMode="auto">
            <a:xfrm>
              <a:off x="6607" y="756"/>
              <a:ext cx="10" cy="3"/>
            </a:xfrm>
            <a:custGeom>
              <a:avLst/>
              <a:gdLst>
                <a:gd name="T0" fmla="*/ 0 w 4"/>
                <a:gd name="T1" fmla="*/ 1 h 1"/>
                <a:gd name="T2" fmla="*/ 0 w 4"/>
                <a:gd name="T3" fmla="*/ 0 h 1"/>
                <a:gd name="T4" fmla="*/ 1 w 4"/>
                <a:gd name="T5" fmla="*/ 0 h 1"/>
                <a:gd name="T6" fmla="*/ 2 w 4"/>
                <a:gd name="T7" fmla="*/ 0 h 1"/>
                <a:gd name="T8" fmla="*/ 3 w 4"/>
                <a:gd name="T9" fmla="*/ 0 h 1"/>
                <a:gd name="T10" fmla="*/ 4 w 4"/>
                <a:gd name="T11" fmla="*/ 0 h 1"/>
                <a:gd name="T12" fmla="*/ 4 w 4"/>
                <a:gd name="T13" fmla="*/ 0 h 1"/>
                <a:gd name="T14" fmla="*/ 4 w 4"/>
                <a:gd name="T15" fmla="*/ 0 h 1"/>
                <a:gd name="T16" fmla="*/ 3 w 4"/>
                <a:gd name="T17" fmla="*/ 1 h 1"/>
                <a:gd name="T18" fmla="*/ 2 w 4"/>
                <a:gd name="T19" fmla="*/ 1 h 1"/>
                <a:gd name="T20" fmla="*/ 1 w 4"/>
                <a:gd name="T21" fmla="*/ 1 h 1"/>
                <a:gd name="T22" fmla="*/ 0 w 4"/>
                <a:gd name="T23" fmla="*/ 1 h 1"/>
                <a:gd name="T24" fmla="*/ 0 w 4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" h="1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1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17" name="Group 24"/>
          <p:cNvGrpSpPr>
            <a:grpSpLocks noChangeAspect="1"/>
          </p:cNvGrpSpPr>
          <p:nvPr/>
        </p:nvGrpSpPr>
        <p:grpSpPr bwMode="auto">
          <a:xfrm>
            <a:off x="5583051" y="902467"/>
            <a:ext cx="251555" cy="225532"/>
            <a:chOff x="5147" y="1115"/>
            <a:chExt cx="232" cy="208"/>
          </a:xfrm>
          <a:solidFill>
            <a:schemeClr val="bg1">
              <a:lumMod val="50000"/>
            </a:schemeClr>
          </a:solidFill>
        </p:grpSpPr>
        <p:sp>
          <p:nvSpPr>
            <p:cNvPr id="119" name="Freeform 25"/>
            <p:cNvSpPr>
              <a:spLocks/>
            </p:cNvSpPr>
            <p:nvPr/>
          </p:nvSpPr>
          <p:spPr bwMode="auto">
            <a:xfrm>
              <a:off x="5147" y="1115"/>
              <a:ext cx="196" cy="181"/>
            </a:xfrm>
            <a:custGeom>
              <a:avLst/>
              <a:gdLst>
                <a:gd name="T0" fmla="*/ 5 w 22"/>
                <a:gd name="T1" fmla="*/ 4 h 20"/>
                <a:gd name="T2" fmla="*/ 2 w 22"/>
                <a:gd name="T3" fmla="*/ 13 h 20"/>
                <a:gd name="T4" fmla="*/ 2 w 22"/>
                <a:gd name="T5" fmla="*/ 16 h 20"/>
                <a:gd name="T6" fmla="*/ 2 w 22"/>
                <a:gd name="T7" fmla="*/ 17 h 20"/>
                <a:gd name="T8" fmla="*/ 3 w 22"/>
                <a:gd name="T9" fmla="*/ 18 h 20"/>
                <a:gd name="T10" fmla="*/ 4 w 22"/>
                <a:gd name="T11" fmla="*/ 18 h 20"/>
                <a:gd name="T12" fmla="*/ 5 w 22"/>
                <a:gd name="T13" fmla="*/ 17 h 20"/>
                <a:gd name="T14" fmla="*/ 6 w 22"/>
                <a:gd name="T15" fmla="*/ 15 h 20"/>
                <a:gd name="T16" fmla="*/ 7 w 22"/>
                <a:gd name="T17" fmla="*/ 14 h 20"/>
                <a:gd name="T18" fmla="*/ 9 w 22"/>
                <a:gd name="T19" fmla="*/ 14 h 20"/>
                <a:gd name="T20" fmla="*/ 11 w 22"/>
                <a:gd name="T21" fmla="*/ 14 h 20"/>
                <a:gd name="T22" fmla="*/ 14 w 22"/>
                <a:gd name="T23" fmla="*/ 14 h 20"/>
                <a:gd name="T24" fmla="*/ 16 w 22"/>
                <a:gd name="T25" fmla="*/ 17 h 20"/>
                <a:gd name="T26" fmla="*/ 16 w 22"/>
                <a:gd name="T27" fmla="*/ 17 h 20"/>
                <a:gd name="T28" fmla="*/ 17 w 22"/>
                <a:gd name="T29" fmla="*/ 18 h 20"/>
                <a:gd name="T30" fmla="*/ 19 w 22"/>
                <a:gd name="T31" fmla="*/ 18 h 20"/>
                <a:gd name="T32" fmla="*/ 21 w 22"/>
                <a:gd name="T33" fmla="*/ 17 h 20"/>
                <a:gd name="T34" fmla="*/ 20 w 22"/>
                <a:gd name="T35" fmla="*/ 18 h 20"/>
                <a:gd name="T36" fmla="*/ 20 w 22"/>
                <a:gd name="T37" fmla="*/ 14 h 20"/>
                <a:gd name="T38" fmla="*/ 19 w 22"/>
                <a:gd name="T39" fmla="*/ 11 h 20"/>
                <a:gd name="T40" fmla="*/ 18 w 22"/>
                <a:gd name="T41" fmla="*/ 7 h 20"/>
                <a:gd name="T42" fmla="*/ 17 w 22"/>
                <a:gd name="T43" fmla="*/ 5 h 20"/>
                <a:gd name="T44" fmla="*/ 16 w 22"/>
                <a:gd name="T45" fmla="*/ 3 h 20"/>
                <a:gd name="T46" fmla="*/ 15 w 22"/>
                <a:gd name="T47" fmla="*/ 2 h 20"/>
                <a:gd name="T48" fmla="*/ 13 w 22"/>
                <a:gd name="T49" fmla="*/ 1 h 20"/>
                <a:gd name="T50" fmla="*/ 10 w 22"/>
                <a:gd name="T51" fmla="*/ 1 h 20"/>
                <a:gd name="T52" fmla="*/ 6 w 22"/>
                <a:gd name="T53" fmla="*/ 3 h 20"/>
                <a:gd name="T54" fmla="*/ 5 w 22"/>
                <a:gd name="T55" fmla="*/ 4 h 20"/>
                <a:gd name="T56" fmla="*/ 4 w 22"/>
                <a:gd name="T57" fmla="*/ 6 h 20"/>
                <a:gd name="T58" fmla="*/ 5 w 22"/>
                <a:gd name="T59" fmla="*/ 4 h 20"/>
                <a:gd name="T60" fmla="*/ 6 w 22"/>
                <a:gd name="T61" fmla="*/ 2 h 20"/>
                <a:gd name="T62" fmla="*/ 9 w 22"/>
                <a:gd name="T63" fmla="*/ 0 h 20"/>
                <a:gd name="T64" fmla="*/ 14 w 22"/>
                <a:gd name="T65" fmla="*/ 0 h 20"/>
                <a:gd name="T66" fmla="*/ 16 w 22"/>
                <a:gd name="T67" fmla="*/ 1 h 20"/>
                <a:gd name="T68" fmla="*/ 17 w 22"/>
                <a:gd name="T69" fmla="*/ 3 h 20"/>
                <a:gd name="T70" fmla="*/ 18 w 22"/>
                <a:gd name="T71" fmla="*/ 4 h 20"/>
                <a:gd name="T72" fmla="*/ 19 w 22"/>
                <a:gd name="T73" fmla="*/ 6 h 20"/>
                <a:gd name="T74" fmla="*/ 20 w 22"/>
                <a:gd name="T75" fmla="*/ 10 h 20"/>
                <a:gd name="T76" fmla="*/ 22 w 22"/>
                <a:gd name="T77" fmla="*/ 14 h 20"/>
                <a:gd name="T78" fmla="*/ 22 w 22"/>
                <a:gd name="T79" fmla="*/ 16 h 20"/>
                <a:gd name="T80" fmla="*/ 22 w 22"/>
                <a:gd name="T81" fmla="*/ 18 h 20"/>
                <a:gd name="T82" fmla="*/ 22 w 22"/>
                <a:gd name="T83" fmla="*/ 19 h 20"/>
                <a:gd name="T84" fmla="*/ 22 w 22"/>
                <a:gd name="T85" fmla="*/ 19 h 20"/>
                <a:gd name="T86" fmla="*/ 19 w 22"/>
                <a:gd name="T87" fmla="*/ 20 h 20"/>
                <a:gd name="T88" fmla="*/ 16 w 22"/>
                <a:gd name="T89" fmla="*/ 20 h 20"/>
                <a:gd name="T90" fmla="*/ 15 w 22"/>
                <a:gd name="T91" fmla="*/ 18 h 20"/>
                <a:gd name="T92" fmla="*/ 14 w 22"/>
                <a:gd name="T93" fmla="*/ 17 h 20"/>
                <a:gd name="T94" fmla="*/ 13 w 22"/>
                <a:gd name="T95" fmla="*/ 16 h 20"/>
                <a:gd name="T96" fmla="*/ 9 w 22"/>
                <a:gd name="T97" fmla="*/ 16 h 20"/>
                <a:gd name="T98" fmla="*/ 8 w 22"/>
                <a:gd name="T99" fmla="*/ 16 h 20"/>
                <a:gd name="T100" fmla="*/ 6 w 22"/>
                <a:gd name="T101" fmla="*/ 18 h 20"/>
                <a:gd name="T102" fmla="*/ 5 w 22"/>
                <a:gd name="T103" fmla="*/ 19 h 20"/>
                <a:gd name="T104" fmla="*/ 3 w 22"/>
                <a:gd name="T105" fmla="*/ 19 h 20"/>
                <a:gd name="T106" fmla="*/ 2 w 22"/>
                <a:gd name="T107" fmla="*/ 19 h 20"/>
                <a:gd name="T108" fmla="*/ 1 w 22"/>
                <a:gd name="T109" fmla="*/ 18 h 20"/>
                <a:gd name="T110" fmla="*/ 1 w 22"/>
                <a:gd name="T111" fmla="*/ 17 h 20"/>
                <a:gd name="T112" fmla="*/ 1 w 22"/>
                <a:gd name="T113" fmla="*/ 15 h 20"/>
                <a:gd name="T114" fmla="*/ 1 w 22"/>
                <a:gd name="T115" fmla="*/ 13 h 20"/>
                <a:gd name="T116" fmla="*/ 2 w 22"/>
                <a:gd name="T117" fmla="*/ 11 h 20"/>
                <a:gd name="T118" fmla="*/ 3 w 22"/>
                <a:gd name="T119" fmla="*/ 8 h 20"/>
                <a:gd name="T120" fmla="*/ 5 w 22"/>
                <a:gd name="T12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" h="20">
                  <a:moveTo>
                    <a:pt x="5" y="4"/>
                  </a:moveTo>
                  <a:cubicBezTo>
                    <a:pt x="3" y="7"/>
                    <a:pt x="3" y="10"/>
                    <a:pt x="2" y="13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2" y="16"/>
                    <a:pt x="2" y="17"/>
                    <a:pt x="2" y="17"/>
                  </a:cubicBezTo>
                  <a:cubicBezTo>
                    <a:pt x="2" y="17"/>
                    <a:pt x="2" y="18"/>
                    <a:pt x="3" y="18"/>
                  </a:cubicBezTo>
                  <a:cubicBezTo>
                    <a:pt x="3" y="18"/>
                    <a:pt x="3" y="18"/>
                    <a:pt x="4" y="18"/>
                  </a:cubicBezTo>
                  <a:cubicBezTo>
                    <a:pt x="5" y="18"/>
                    <a:pt x="5" y="18"/>
                    <a:pt x="5" y="17"/>
                  </a:cubicBezTo>
                  <a:cubicBezTo>
                    <a:pt x="5" y="17"/>
                    <a:pt x="6" y="16"/>
                    <a:pt x="6" y="15"/>
                  </a:cubicBezTo>
                  <a:cubicBezTo>
                    <a:pt x="7" y="15"/>
                    <a:pt x="7" y="15"/>
                    <a:pt x="7" y="14"/>
                  </a:cubicBezTo>
                  <a:cubicBezTo>
                    <a:pt x="8" y="14"/>
                    <a:pt x="9" y="14"/>
                    <a:pt x="9" y="14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2" y="14"/>
                    <a:pt x="13" y="14"/>
                    <a:pt x="14" y="14"/>
                  </a:cubicBezTo>
                  <a:cubicBezTo>
                    <a:pt x="15" y="15"/>
                    <a:pt x="16" y="16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7" y="18"/>
                    <a:pt x="17" y="18"/>
                  </a:cubicBezTo>
                  <a:cubicBezTo>
                    <a:pt x="17" y="18"/>
                    <a:pt x="18" y="18"/>
                    <a:pt x="19" y="18"/>
                  </a:cubicBezTo>
                  <a:cubicBezTo>
                    <a:pt x="19" y="18"/>
                    <a:pt x="20" y="17"/>
                    <a:pt x="21" y="17"/>
                  </a:cubicBezTo>
                  <a:cubicBezTo>
                    <a:pt x="20" y="18"/>
                    <a:pt x="20" y="18"/>
                    <a:pt x="20" y="18"/>
                  </a:cubicBezTo>
                  <a:cubicBezTo>
                    <a:pt x="20" y="17"/>
                    <a:pt x="20" y="16"/>
                    <a:pt x="20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8" y="9"/>
                    <a:pt x="18" y="8"/>
                    <a:pt x="18" y="7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5"/>
                    <a:pt x="16" y="4"/>
                    <a:pt x="16" y="3"/>
                  </a:cubicBezTo>
                  <a:cubicBezTo>
                    <a:pt x="16" y="3"/>
                    <a:pt x="15" y="3"/>
                    <a:pt x="15" y="2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8" y="1"/>
                    <a:pt x="7" y="2"/>
                    <a:pt x="6" y="3"/>
                  </a:cubicBezTo>
                  <a:cubicBezTo>
                    <a:pt x="6" y="3"/>
                    <a:pt x="5" y="3"/>
                    <a:pt x="5" y="4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3"/>
                    <a:pt x="5" y="3"/>
                    <a:pt x="6" y="2"/>
                  </a:cubicBezTo>
                  <a:cubicBezTo>
                    <a:pt x="7" y="1"/>
                    <a:pt x="8" y="1"/>
                    <a:pt x="9" y="0"/>
                  </a:cubicBezTo>
                  <a:cubicBezTo>
                    <a:pt x="11" y="0"/>
                    <a:pt x="12" y="0"/>
                    <a:pt x="14" y="0"/>
                  </a:cubicBezTo>
                  <a:cubicBezTo>
                    <a:pt x="14" y="0"/>
                    <a:pt x="15" y="1"/>
                    <a:pt x="16" y="1"/>
                  </a:cubicBezTo>
                  <a:cubicBezTo>
                    <a:pt x="16" y="2"/>
                    <a:pt x="17" y="2"/>
                    <a:pt x="17" y="3"/>
                  </a:cubicBezTo>
                  <a:cubicBezTo>
                    <a:pt x="18" y="3"/>
                    <a:pt x="18" y="4"/>
                    <a:pt x="18" y="4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20" y="8"/>
                    <a:pt x="20" y="9"/>
                    <a:pt x="20" y="10"/>
                  </a:cubicBezTo>
                  <a:cubicBezTo>
                    <a:pt x="21" y="11"/>
                    <a:pt x="21" y="13"/>
                    <a:pt x="22" y="14"/>
                  </a:cubicBezTo>
                  <a:cubicBezTo>
                    <a:pt x="22" y="15"/>
                    <a:pt x="22" y="15"/>
                    <a:pt x="22" y="16"/>
                  </a:cubicBezTo>
                  <a:cubicBezTo>
                    <a:pt x="22" y="17"/>
                    <a:pt x="22" y="17"/>
                    <a:pt x="22" y="18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0" y="20"/>
                    <a:pt x="19" y="20"/>
                  </a:cubicBezTo>
                  <a:cubicBezTo>
                    <a:pt x="18" y="20"/>
                    <a:pt x="17" y="20"/>
                    <a:pt x="16" y="20"/>
                  </a:cubicBezTo>
                  <a:cubicBezTo>
                    <a:pt x="16" y="19"/>
                    <a:pt x="15" y="19"/>
                    <a:pt x="15" y="18"/>
                  </a:cubicBezTo>
                  <a:cubicBezTo>
                    <a:pt x="14" y="18"/>
                    <a:pt x="14" y="17"/>
                    <a:pt x="14" y="17"/>
                  </a:cubicBezTo>
                  <a:cubicBezTo>
                    <a:pt x="14" y="16"/>
                    <a:pt x="14" y="16"/>
                    <a:pt x="13" y="16"/>
                  </a:cubicBezTo>
                  <a:cubicBezTo>
                    <a:pt x="12" y="15"/>
                    <a:pt x="10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7"/>
                    <a:pt x="7" y="18"/>
                    <a:pt x="6" y="18"/>
                  </a:cubicBezTo>
                  <a:cubicBezTo>
                    <a:pt x="6" y="19"/>
                    <a:pt x="6" y="19"/>
                    <a:pt x="5" y="19"/>
                  </a:cubicBezTo>
                  <a:cubicBezTo>
                    <a:pt x="4" y="20"/>
                    <a:pt x="4" y="19"/>
                    <a:pt x="3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1" y="19"/>
                    <a:pt x="1" y="18"/>
                  </a:cubicBezTo>
                  <a:cubicBezTo>
                    <a:pt x="0" y="18"/>
                    <a:pt x="1" y="17"/>
                    <a:pt x="1" y="17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3"/>
                    <a:pt x="1" y="13"/>
                    <a:pt x="1" y="13"/>
                  </a:cubicBezTo>
                  <a:cubicBezTo>
                    <a:pt x="1" y="12"/>
                    <a:pt x="2" y="11"/>
                    <a:pt x="2" y="11"/>
                  </a:cubicBezTo>
                  <a:cubicBezTo>
                    <a:pt x="2" y="10"/>
                    <a:pt x="2" y="9"/>
                    <a:pt x="3" y="8"/>
                  </a:cubicBezTo>
                  <a:cubicBezTo>
                    <a:pt x="3" y="7"/>
                    <a:pt x="4" y="5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0" name="Freeform 26"/>
            <p:cNvSpPr>
              <a:spLocks/>
            </p:cNvSpPr>
            <p:nvPr/>
          </p:nvSpPr>
          <p:spPr bwMode="auto">
            <a:xfrm>
              <a:off x="5209" y="1160"/>
              <a:ext cx="63" cy="46"/>
            </a:xfrm>
            <a:custGeom>
              <a:avLst/>
              <a:gdLst>
                <a:gd name="T0" fmla="*/ 3 w 7"/>
                <a:gd name="T1" fmla="*/ 1 h 5"/>
                <a:gd name="T2" fmla="*/ 2 w 7"/>
                <a:gd name="T3" fmla="*/ 2 h 5"/>
                <a:gd name="T4" fmla="*/ 2 w 7"/>
                <a:gd name="T5" fmla="*/ 3 h 5"/>
                <a:gd name="T6" fmla="*/ 2 w 7"/>
                <a:gd name="T7" fmla="*/ 3 h 5"/>
                <a:gd name="T8" fmla="*/ 2 w 7"/>
                <a:gd name="T9" fmla="*/ 3 h 5"/>
                <a:gd name="T10" fmla="*/ 2 w 7"/>
                <a:gd name="T11" fmla="*/ 3 h 5"/>
                <a:gd name="T12" fmla="*/ 2 w 7"/>
                <a:gd name="T13" fmla="*/ 3 h 5"/>
                <a:gd name="T14" fmla="*/ 5 w 7"/>
                <a:gd name="T15" fmla="*/ 2 h 5"/>
                <a:gd name="T16" fmla="*/ 5 w 7"/>
                <a:gd name="T17" fmla="*/ 2 h 5"/>
                <a:gd name="T18" fmla="*/ 5 w 7"/>
                <a:gd name="T19" fmla="*/ 2 h 5"/>
                <a:gd name="T20" fmla="*/ 4 w 7"/>
                <a:gd name="T21" fmla="*/ 1 h 5"/>
                <a:gd name="T22" fmla="*/ 2 w 7"/>
                <a:gd name="T23" fmla="*/ 1 h 5"/>
                <a:gd name="T24" fmla="*/ 2 w 7"/>
                <a:gd name="T25" fmla="*/ 1 h 5"/>
                <a:gd name="T26" fmla="*/ 2 w 7"/>
                <a:gd name="T27" fmla="*/ 0 h 5"/>
                <a:gd name="T28" fmla="*/ 4 w 7"/>
                <a:gd name="T29" fmla="*/ 0 h 5"/>
                <a:gd name="T30" fmla="*/ 6 w 7"/>
                <a:gd name="T31" fmla="*/ 1 h 5"/>
                <a:gd name="T32" fmla="*/ 7 w 7"/>
                <a:gd name="T33" fmla="*/ 3 h 5"/>
                <a:gd name="T34" fmla="*/ 5 w 7"/>
                <a:gd name="T35" fmla="*/ 4 h 5"/>
                <a:gd name="T36" fmla="*/ 2 w 7"/>
                <a:gd name="T37" fmla="*/ 5 h 5"/>
                <a:gd name="T38" fmla="*/ 1 w 7"/>
                <a:gd name="T39" fmla="*/ 4 h 5"/>
                <a:gd name="T40" fmla="*/ 1 w 7"/>
                <a:gd name="T41" fmla="*/ 4 h 5"/>
                <a:gd name="T42" fmla="*/ 0 w 7"/>
                <a:gd name="T43" fmla="*/ 4 h 5"/>
                <a:gd name="T44" fmla="*/ 0 w 7"/>
                <a:gd name="T45" fmla="*/ 4 h 5"/>
                <a:gd name="T46" fmla="*/ 1 w 7"/>
                <a:gd name="T47" fmla="*/ 2 h 5"/>
                <a:gd name="T48" fmla="*/ 2 w 7"/>
                <a:gd name="T49" fmla="*/ 1 h 5"/>
                <a:gd name="T50" fmla="*/ 3 w 7"/>
                <a:gd name="T5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" h="5">
                  <a:moveTo>
                    <a:pt x="3" y="1"/>
                  </a:moveTo>
                  <a:cubicBezTo>
                    <a:pt x="3" y="1"/>
                    <a:pt x="2" y="1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3" y="0"/>
                    <a:pt x="3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7" y="2"/>
                    <a:pt x="7" y="2"/>
                    <a:pt x="7" y="3"/>
                  </a:cubicBezTo>
                  <a:cubicBezTo>
                    <a:pt x="6" y="4"/>
                    <a:pt x="6" y="4"/>
                    <a:pt x="5" y="4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1" name="Freeform 27"/>
            <p:cNvSpPr>
              <a:spLocks/>
            </p:cNvSpPr>
            <p:nvPr/>
          </p:nvSpPr>
          <p:spPr bwMode="auto">
            <a:xfrm>
              <a:off x="5147" y="1115"/>
              <a:ext cx="232" cy="208"/>
            </a:xfrm>
            <a:custGeom>
              <a:avLst/>
              <a:gdLst>
                <a:gd name="T0" fmla="*/ 1 w 26"/>
                <a:gd name="T1" fmla="*/ 17 h 23"/>
                <a:gd name="T2" fmla="*/ 1 w 26"/>
                <a:gd name="T3" fmla="*/ 19 h 23"/>
                <a:gd name="T4" fmla="*/ 1 w 26"/>
                <a:gd name="T5" fmla="*/ 20 h 23"/>
                <a:gd name="T6" fmla="*/ 2 w 26"/>
                <a:gd name="T7" fmla="*/ 21 h 23"/>
                <a:gd name="T8" fmla="*/ 6 w 26"/>
                <a:gd name="T9" fmla="*/ 20 h 23"/>
                <a:gd name="T10" fmla="*/ 7 w 26"/>
                <a:gd name="T11" fmla="*/ 19 h 23"/>
                <a:gd name="T12" fmla="*/ 8 w 26"/>
                <a:gd name="T13" fmla="*/ 18 h 23"/>
                <a:gd name="T14" fmla="*/ 8 w 26"/>
                <a:gd name="T15" fmla="*/ 17 h 23"/>
                <a:gd name="T16" fmla="*/ 9 w 26"/>
                <a:gd name="T17" fmla="*/ 17 h 23"/>
                <a:gd name="T18" fmla="*/ 12 w 26"/>
                <a:gd name="T19" fmla="*/ 17 h 23"/>
                <a:gd name="T20" fmla="*/ 14 w 26"/>
                <a:gd name="T21" fmla="*/ 17 h 23"/>
                <a:gd name="T22" fmla="*/ 15 w 26"/>
                <a:gd name="T23" fmla="*/ 18 h 23"/>
                <a:gd name="T24" fmla="*/ 15 w 26"/>
                <a:gd name="T25" fmla="*/ 18 h 23"/>
                <a:gd name="T26" fmla="*/ 16 w 26"/>
                <a:gd name="T27" fmla="*/ 19 h 23"/>
                <a:gd name="T28" fmla="*/ 16 w 26"/>
                <a:gd name="T29" fmla="*/ 20 h 23"/>
                <a:gd name="T30" fmla="*/ 16 w 26"/>
                <a:gd name="T31" fmla="*/ 21 h 23"/>
                <a:gd name="T32" fmla="*/ 16 w 26"/>
                <a:gd name="T33" fmla="*/ 21 h 23"/>
                <a:gd name="T34" fmla="*/ 16 w 26"/>
                <a:gd name="T35" fmla="*/ 21 h 23"/>
                <a:gd name="T36" fmla="*/ 16 w 26"/>
                <a:gd name="T37" fmla="*/ 21 h 23"/>
                <a:gd name="T38" fmla="*/ 16 w 26"/>
                <a:gd name="T39" fmla="*/ 21 h 23"/>
                <a:gd name="T40" fmla="*/ 17 w 26"/>
                <a:gd name="T41" fmla="*/ 21 h 23"/>
                <a:gd name="T42" fmla="*/ 20 w 26"/>
                <a:gd name="T43" fmla="*/ 21 h 23"/>
                <a:gd name="T44" fmla="*/ 22 w 26"/>
                <a:gd name="T45" fmla="*/ 20 h 23"/>
                <a:gd name="T46" fmla="*/ 24 w 26"/>
                <a:gd name="T47" fmla="*/ 19 h 23"/>
                <a:gd name="T48" fmla="*/ 24 w 26"/>
                <a:gd name="T49" fmla="*/ 17 h 23"/>
                <a:gd name="T50" fmla="*/ 22 w 26"/>
                <a:gd name="T51" fmla="*/ 12 h 23"/>
                <a:gd name="T52" fmla="*/ 21 w 26"/>
                <a:gd name="T53" fmla="*/ 7 h 23"/>
                <a:gd name="T54" fmla="*/ 19 w 26"/>
                <a:gd name="T55" fmla="*/ 3 h 23"/>
                <a:gd name="T56" fmla="*/ 13 w 26"/>
                <a:gd name="T57" fmla="*/ 0 h 23"/>
                <a:gd name="T58" fmla="*/ 11 w 26"/>
                <a:gd name="T59" fmla="*/ 0 h 23"/>
                <a:gd name="T60" fmla="*/ 13 w 26"/>
                <a:gd name="T61" fmla="*/ 0 h 23"/>
                <a:gd name="T62" fmla="*/ 16 w 26"/>
                <a:gd name="T63" fmla="*/ 1 h 23"/>
                <a:gd name="T64" fmla="*/ 20 w 26"/>
                <a:gd name="T65" fmla="*/ 3 h 23"/>
                <a:gd name="T66" fmla="*/ 22 w 26"/>
                <a:gd name="T67" fmla="*/ 7 h 23"/>
                <a:gd name="T68" fmla="*/ 24 w 26"/>
                <a:gd name="T69" fmla="*/ 11 h 23"/>
                <a:gd name="T70" fmla="*/ 26 w 26"/>
                <a:gd name="T71" fmla="*/ 17 h 23"/>
                <a:gd name="T72" fmla="*/ 25 w 26"/>
                <a:gd name="T73" fmla="*/ 20 h 23"/>
                <a:gd name="T74" fmla="*/ 24 w 26"/>
                <a:gd name="T75" fmla="*/ 21 h 23"/>
                <a:gd name="T76" fmla="*/ 23 w 26"/>
                <a:gd name="T77" fmla="*/ 22 h 23"/>
                <a:gd name="T78" fmla="*/ 20 w 26"/>
                <a:gd name="T79" fmla="*/ 23 h 23"/>
                <a:gd name="T80" fmla="*/ 17 w 26"/>
                <a:gd name="T81" fmla="*/ 23 h 23"/>
                <a:gd name="T82" fmla="*/ 15 w 26"/>
                <a:gd name="T83" fmla="*/ 22 h 23"/>
                <a:gd name="T84" fmla="*/ 15 w 26"/>
                <a:gd name="T85" fmla="*/ 22 h 23"/>
                <a:gd name="T86" fmla="*/ 15 w 26"/>
                <a:gd name="T87" fmla="*/ 22 h 23"/>
                <a:gd name="T88" fmla="*/ 15 w 26"/>
                <a:gd name="T89" fmla="*/ 22 h 23"/>
                <a:gd name="T90" fmla="*/ 14 w 26"/>
                <a:gd name="T91" fmla="*/ 22 h 23"/>
                <a:gd name="T92" fmla="*/ 14 w 26"/>
                <a:gd name="T93" fmla="*/ 21 h 23"/>
                <a:gd name="T94" fmla="*/ 14 w 26"/>
                <a:gd name="T95" fmla="*/ 19 h 23"/>
                <a:gd name="T96" fmla="*/ 14 w 26"/>
                <a:gd name="T97" fmla="*/ 19 h 23"/>
                <a:gd name="T98" fmla="*/ 14 w 26"/>
                <a:gd name="T99" fmla="*/ 19 h 23"/>
                <a:gd name="T100" fmla="*/ 14 w 26"/>
                <a:gd name="T101" fmla="*/ 19 h 23"/>
                <a:gd name="T102" fmla="*/ 12 w 26"/>
                <a:gd name="T103" fmla="*/ 19 h 23"/>
                <a:gd name="T104" fmla="*/ 9 w 26"/>
                <a:gd name="T105" fmla="*/ 19 h 23"/>
                <a:gd name="T106" fmla="*/ 9 w 26"/>
                <a:gd name="T107" fmla="*/ 19 h 23"/>
                <a:gd name="T108" fmla="*/ 8 w 26"/>
                <a:gd name="T109" fmla="*/ 19 h 23"/>
                <a:gd name="T110" fmla="*/ 8 w 26"/>
                <a:gd name="T111" fmla="*/ 19 h 23"/>
                <a:gd name="T112" fmla="*/ 6 w 26"/>
                <a:gd name="T113" fmla="*/ 21 h 23"/>
                <a:gd name="T114" fmla="*/ 2 w 26"/>
                <a:gd name="T115" fmla="*/ 21 h 23"/>
                <a:gd name="T116" fmla="*/ 1 w 26"/>
                <a:gd name="T117" fmla="*/ 21 h 23"/>
                <a:gd name="T118" fmla="*/ 0 w 26"/>
                <a:gd name="T119" fmla="*/ 19 h 23"/>
                <a:gd name="T120" fmla="*/ 1 w 26"/>
                <a:gd name="T121" fmla="*/ 1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6" h="23">
                  <a:moveTo>
                    <a:pt x="1" y="17"/>
                  </a:moveTo>
                  <a:cubicBezTo>
                    <a:pt x="1" y="17"/>
                    <a:pt x="1" y="18"/>
                    <a:pt x="1" y="19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2" y="21"/>
                    <a:pt x="2" y="21"/>
                  </a:cubicBezTo>
                  <a:cubicBezTo>
                    <a:pt x="3" y="21"/>
                    <a:pt x="5" y="21"/>
                    <a:pt x="6" y="20"/>
                  </a:cubicBezTo>
                  <a:cubicBezTo>
                    <a:pt x="6" y="20"/>
                    <a:pt x="6" y="20"/>
                    <a:pt x="7" y="19"/>
                  </a:cubicBezTo>
                  <a:cubicBezTo>
                    <a:pt x="7" y="18"/>
                    <a:pt x="7" y="18"/>
                    <a:pt x="8" y="18"/>
                  </a:cubicBezTo>
                  <a:cubicBezTo>
                    <a:pt x="8" y="18"/>
                    <a:pt x="8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0" y="17"/>
                    <a:pt x="11" y="17"/>
                    <a:pt x="12" y="17"/>
                  </a:cubicBezTo>
                  <a:cubicBezTo>
                    <a:pt x="12" y="17"/>
                    <a:pt x="13" y="17"/>
                    <a:pt x="14" y="17"/>
                  </a:cubicBezTo>
                  <a:cubicBezTo>
                    <a:pt x="15" y="17"/>
                    <a:pt x="15" y="18"/>
                    <a:pt x="15" y="18"/>
                  </a:cubicBezTo>
                  <a:cubicBezTo>
                    <a:pt x="15" y="18"/>
                    <a:pt x="15" y="18"/>
                    <a:pt x="15" y="18"/>
                  </a:cubicBezTo>
                  <a:cubicBezTo>
                    <a:pt x="15" y="18"/>
                    <a:pt x="16" y="19"/>
                    <a:pt x="16" y="19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6" y="20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7" y="21"/>
                    <a:pt x="17" y="21"/>
                  </a:cubicBezTo>
                  <a:cubicBezTo>
                    <a:pt x="18" y="21"/>
                    <a:pt x="19" y="21"/>
                    <a:pt x="20" y="21"/>
                  </a:cubicBezTo>
                  <a:cubicBezTo>
                    <a:pt x="21" y="21"/>
                    <a:pt x="21" y="21"/>
                    <a:pt x="22" y="20"/>
                  </a:cubicBezTo>
                  <a:cubicBezTo>
                    <a:pt x="23" y="20"/>
                    <a:pt x="23" y="20"/>
                    <a:pt x="24" y="19"/>
                  </a:cubicBezTo>
                  <a:cubicBezTo>
                    <a:pt x="24" y="19"/>
                    <a:pt x="24" y="18"/>
                    <a:pt x="24" y="17"/>
                  </a:cubicBezTo>
                  <a:cubicBezTo>
                    <a:pt x="23" y="15"/>
                    <a:pt x="23" y="13"/>
                    <a:pt x="22" y="12"/>
                  </a:cubicBezTo>
                  <a:cubicBezTo>
                    <a:pt x="22" y="10"/>
                    <a:pt x="21" y="9"/>
                    <a:pt x="21" y="7"/>
                  </a:cubicBezTo>
                  <a:cubicBezTo>
                    <a:pt x="20" y="6"/>
                    <a:pt x="20" y="4"/>
                    <a:pt x="19" y="3"/>
                  </a:cubicBezTo>
                  <a:cubicBezTo>
                    <a:pt x="17" y="1"/>
                    <a:pt x="15" y="1"/>
                    <a:pt x="13" y="0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4" y="0"/>
                    <a:pt x="15" y="0"/>
                    <a:pt x="16" y="1"/>
                  </a:cubicBezTo>
                  <a:cubicBezTo>
                    <a:pt x="17" y="1"/>
                    <a:pt x="19" y="2"/>
                    <a:pt x="20" y="3"/>
                  </a:cubicBezTo>
                  <a:cubicBezTo>
                    <a:pt x="21" y="4"/>
                    <a:pt x="22" y="5"/>
                    <a:pt x="22" y="7"/>
                  </a:cubicBezTo>
                  <a:cubicBezTo>
                    <a:pt x="23" y="8"/>
                    <a:pt x="24" y="10"/>
                    <a:pt x="24" y="11"/>
                  </a:cubicBezTo>
                  <a:cubicBezTo>
                    <a:pt x="25" y="13"/>
                    <a:pt x="25" y="15"/>
                    <a:pt x="26" y="17"/>
                  </a:cubicBezTo>
                  <a:cubicBezTo>
                    <a:pt x="26" y="18"/>
                    <a:pt x="26" y="19"/>
                    <a:pt x="25" y="20"/>
                  </a:cubicBezTo>
                  <a:cubicBezTo>
                    <a:pt x="25" y="21"/>
                    <a:pt x="25" y="21"/>
                    <a:pt x="24" y="21"/>
                  </a:cubicBezTo>
                  <a:cubicBezTo>
                    <a:pt x="24" y="22"/>
                    <a:pt x="23" y="22"/>
                    <a:pt x="23" y="22"/>
                  </a:cubicBezTo>
                  <a:cubicBezTo>
                    <a:pt x="22" y="23"/>
                    <a:pt x="21" y="23"/>
                    <a:pt x="20" y="23"/>
                  </a:cubicBezTo>
                  <a:cubicBezTo>
                    <a:pt x="19" y="23"/>
                    <a:pt x="18" y="23"/>
                    <a:pt x="17" y="23"/>
                  </a:cubicBezTo>
                  <a:cubicBezTo>
                    <a:pt x="17" y="23"/>
                    <a:pt x="16" y="23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5" y="22"/>
                    <a:pt x="15" y="22"/>
                    <a:pt x="15" y="22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14" y="21"/>
                    <a:pt x="14" y="21"/>
                    <a:pt x="14" y="21"/>
                  </a:cubicBezTo>
                  <a:cubicBezTo>
                    <a:pt x="14" y="20"/>
                    <a:pt x="14" y="20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3" y="19"/>
                    <a:pt x="12" y="19"/>
                    <a:pt x="12" y="19"/>
                  </a:cubicBezTo>
                  <a:cubicBezTo>
                    <a:pt x="11" y="19"/>
                    <a:pt x="10" y="18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8" y="19"/>
                    <a:pt x="8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20"/>
                    <a:pt x="7" y="21"/>
                    <a:pt x="6" y="21"/>
                  </a:cubicBezTo>
                  <a:cubicBezTo>
                    <a:pt x="5" y="22"/>
                    <a:pt x="3" y="22"/>
                    <a:pt x="2" y="21"/>
                  </a:cubicBezTo>
                  <a:cubicBezTo>
                    <a:pt x="2" y="21"/>
                    <a:pt x="1" y="21"/>
                    <a:pt x="1" y="21"/>
                  </a:cubicBezTo>
                  <a:cubicBezTo>
                    <a:pt x="0" y="20"/>
                    <a:pt x="0" y="20"/>
                    <a:pt x="0" y="19"/>
                  </a:cubicBezTo>
                  <a:cubicBezTo>
                    <a:pt x="1" y="18"/>
                    <a:pt x="1" y="17"/>
                    <a:pt x="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2" name="Freeform 28"/>
            <p:cNvSpPr>
              <a:spLocks/>
            </p:cNvSpPr>
            <p:nvPr/>
          </p:nvSpPr>
          <p:spPr bwMode="auto">
            <a:xfrm>
              <a:off x="5156" y="1251"/>
              <a:ext cx="116" cy="63"/>
            </a:xfrm>
            <a:custGeom>
              <a:avLst/>
              <a:gdLst>
                <a:gd name="T0" fmla="*/ 2 w 13"/>
                <a:gd name="T1" fmla="*/ 6 h 7"/>
                <a:gd name="T2" fmla="*/ 0 w 13"/>
                <a:gd name="T3" fmla="*/ 3 h 7"/>
                <a:gd name="T4" fmla="*/ 3 w 13"/>
                <a:gd name="T5" fmla="*/ 6 h 7"/>
                <a:gd name="T6" fmla="*/ 2 w 13"/>
                <a:gd name="T7" fmla="*/ 4 h 7"/>
                <a:gd name="T8" fmla="*/ 4 w 13"/>
                <a:gd name="T9" fmla="*/ 6 h 7"/>
                <a:gd name="T10" fmla="*/ 4 w 13"/>
                <a:gd name="T11" fmla="*/ 3 h 7"/>
                <a:gd name="T12" fmla="*/ 4 w 13"/>
                <a:gd name="T13" fmla="*/ 3 h 7"/>
                <a:gd name="T14" fmla="*/ 6 w 13"/>
                <a:gd name="T15" fmla="*/ 4 h 7"/>
                <a:gd name="T16" fmla="*/ 5 w 13"/>
                <a:gd name="T17" fmla="*/ 2 h 7"/>
                <a:gd name="T18" fmla="*/ 6 w 13"/>
                <a:gd name="T19" fmla="*/ 4 h 7"/>
                <a:gd name="T20" fmla="*/ 6 w 13"/>
                <a:gd name="T21" fmla="*/ 1 h 7"/>
                <a:gd name="T22" fmla="*/ 8 w 13"/>
                <a:gd name="T23" fmla="*/ 2 h 7"/>
                <a:gd name="T24" fmla="*/ 7 w 13"/>
                <a:gd name="T25" fmla="*/ 0 h 7"/>
                <a:gd name="T26" fmla="*/ 7 w 13"/>
                <a:gd name="T27" fmla="*/ 2 h 7"/>
                <a:gd name="T28" fmla="*/ 8 w 13"/>
                <a:gd name="T29" fmla="*/ 0 h 7"/>
                <a:gd name="T30" fmla="*/ 9 w 13"/>
                <a:gd name="T31" fmla="*/ 1 h 7"/>
                <a:gd name="T32" fmla="*/ 9 w 13"/>
                <a:gd name="T33" fmla="*/ 0 h 7"/>
                <a:gd name="T34" fmla="*/ 10 w 13"/>
                <a:gd name="T35" fmla="*/ 1 h 7"/>
                <a:gd name="T36" fmla="*/ 10 w 13"/>
                <a:gd name="T37" fmla="*/ 0 h 7"/>
                <a:gd name="T38" fmla="*/ 11 w 13"/>
                <a:gd name="T39" fmla="*/ 2 h 7"/>
                <a:gd name="T40" fmla="*/ 11 w 13"/>
                <a:gd name="T41" fmla="*/ 0 h 7"/>
                <a:gd name="T42" fmla="*/ 12 w 13"/>
                <a:gd name="T43" fmla="*/ 2 h 7"/>
                <a:gd name="T44" fmla="*/ 12 w 13"/>
                <a:gd name="T45" fmla="*/ 1 h 7"/>
                <a:gd name="T46" fmla="*/ 13 w 13"/>
                <a:gd name="T47" fmla="*/ 2 h 7"/>
                <a:gd name="T48" fmla="*/ 12 w 13"/>
                <a:gd name="T49" fmla="*/ 1 h 7"/>
                <a:gd name="T50" fmla="*/ 12 w 13"/>
                <a:gd name="T51" fmla="*/ 2 h 7"/>
                <a:gd name="T52" fmla="*/ 12 w 13"/>
                <a:gd name="T53" fmla="*/ 2 h 7"/>
                <a:gd name="T54" fmla="*/ 10 w 13"/>
                <a:gd name="T55" fmla="*/ 1 h 7"/>
                <a:gd name="T56" fmla="*/ 10 w 13"/>
                <a:gd name="T57" fmla="*/ 2 h 7"/>
                <a:gd name="T58" fmla="*/ 9 w 13"/>
                <a:gd name="T59" fmla="*/ 1 h 7"/>
                <a:gd name="T60" fmla="*/ 9 w 13"/>
                <a:gd name="T61" fmla="*/ 1 h 7"/>
                <a:gd name="T62" fmla="*/ 9 w 13"/>
                <a:gd name="T63" fmla="*/ 3 h 7"/>
                <a:gd name="T64" fmla="*/ 8 w 13"/>
                <a:gd name="T65" fmla="*/ 0 h 7"/>
                <a:gd name="T66" fmla="*/ 7 w 13"/>
                <a:gd name="T67" fmla="*/ 2 h 7"/>
                <a:gd name="T68" fmla="*/ 8 w 13"/>
                <a:gd name="T69" fmla="*/ 2 h 7"/>
                <a:gd name="T70" fmla="*/ 7 w 13"/>
                <a:gd name="T71" fmla="*/ 3 h 7"/>
                <a:gd name="T72" fmla="*/ 6 w 13"/>
                <a:gd name="T73" fmla="*/ 2 h 7"/>
                <a:gd name="T74" fmla="*/ 6 w 13"/>
                <a:gd name="T75" fmla="*/ 3 h 7"/>
                <a:gd name="T76" fmla="*/ 5 w 13"/>
                <a:gd name="T77" fmla="*/ 3 h 7"/>
                <a:gd name="T78" fmla="*/ 6 w 13"/>
                <a:gd name="T79" fmla="*/ 5 h 7"/>
                <a:gd name="T80" fmla="*/ 5 w 13"/>
                <a:gd name="T81" fmla="*/ 3 h 7"/>
                <a:gd name="T82" fmla="*/ 5 w 13"/>
                <a:gd name="T83" fmla="*/ 5 h 7"/>
                <a:gd name="T84" fmla="*/ 5 w 13"/>
                <a:gd name="T85" fmla="*/ 6 h 7"/>
                <a:gd name="T86" fmla="*/ 4 w 13"/>
                <a:gd name="T87" fmla="*/ 6 h 7"/>
                <a:gd name="T88" fmla="*/ 3 w 13"/>
                <a:gd name="T89" fmla="*/ 6 h 7"/>
                <a:gd name="T90" fmla="*/ 2 w 13"/>
                <a:gd name="T91" fmla="*/ 6 h 7"/>
                <a:gd name="T92" fmla="*/ 1 w 13"/>
                <a:gd name="T93" fmla="*/ 3 h 7"/>
                <a:gd name="T94" fmla="*/ 2 w 13"/>
                <a:gd name="T95" fmla="*/ 6 h 7"/>
                <a:gd name="T96" fmla="*/ 0 w 13"/>
                <a:gd name="T97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3" h="7">
                  <a:moveTo>
                    <a:pt x="0" y="4"/>
                  </a:moveTo>
                  <a:cubicBezTo>
                    <a:pt x="0" y="5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1" y="5"/>
                    <a:pt x="1" y="5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2" y="4"/>
                    <a:pt x="2" y="5"/>
                    <a:pt x="3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5"/>
                    <a:pt x="2" y="5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4"/>
                    <a:pt x="3" y="4"/>
                  </a:cubicBezTo>
                  <a:cubicBezTo>
                    <a:pt x="4" y="4"/>
                    <a:pt x="4" y="5"/>
                    <a:pt x="5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4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7" y="2"/>
                  </a:cubicBezTo>
                  <a:cubicBezTo>
                    <a:pt x="7" y="2"/>
                    <a:pt x="7" y="2"/>
                    <a:pt x="8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2"/>
                    <a:pt x="7" y="2"/>
                    <a:pt x="6" y="2"/>
                  </a:cubicBezTo>
                  <a:cubicBezTo>
                    <a:pt x="6" y="1"/>
                    <a:pt x="6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1"/>
                    <a:pt x="7" y="1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8" y="0"/>
                    <a:pt x="8" y="0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1"/>
                    <a:pt x="10" y="1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1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1" y="1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1"/>
                    <a:pt x="12" y="1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0" y="1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10" y="2"/>
                    <a:pt x="10" y="2"/>
                  </a:cubicBezTo>
                  <a:cubicBezTo>
                    <a:pt x="10" y="2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7" y="2"/>
                    <a:pt x="7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2"/>
                    <a:pt x="8" y="2"/>
                  </a:cubicBezTo>
                  <a:cubicBezTo>
                    <a:pt x="8" y="3"/>
                    <a:pt x="8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6" y="3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5" y="4"/>
                    <a:pt x="5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6" y="5"/>
                  </a:cubicBezTo>
                  <a:cubicBezTo>
                    <a:pt x="6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5" y="5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6"/>
                    <a:pt x="5" y="7"/>
                    <a:pt x="5" y="7"/>
                  </a:cubicBezTo>
                  <a:cubicBezTo>
                    <a:pt x="5" y="7"/>
                    <a:pt x="4" y="6"/>
                    <a:pt x="4" y="6"/>
                  </a:cubicBezTo>
                  <a:cubicBezTo>
                    <a:pt x="3" y="6"/>
                    <a:pt x="3" y="5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2" y="6"/>
                  </a:cubicBezTo>
                  <a:cubicBezTo>
                    <a:pt x="2" y="6"/>
                    <a:pt x="2" y="5"/>
                    <a:pt x="1" y="5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1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6"/>
                    <a:pt x="0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23" name="Freeform 29"/>
            <p:cNvSpPr>
              <a:spLocks/>
            </p:cNvSpPr>
            <p:nvPr/>
          </p:nvSpPr>
          <p:spPr bwMode="auto">
            <a:xfrm>
              <a:off x="5281" y="1124"/>
              <a:ext cx="89" cy="181"/>
            </a:xfrm>
            <a:custGeom>
              <a:avLst/>
              <a:gdLst>
                <a:gd name="T0" fmla="*/ 2 w 10"/>
                <a:gd name="T1" fmla="*/ 20 h 20"/>
                <a:gd name="T2" fmla="*/ 3 w 10"/>
                <a:gd name="T3" fmla="*/ 20 h 20"/>
                <a:gd name="T4" fmla="*/ 2 w 10"/>
                <a:gd name="T5" fmla="*/ 18 h 20"/>
                <a:gd name="T6" fmla="*/ 3 w 10"/>
                <a:gd name="T7" fmla="*/ 18 h 20"/>
                <a:gd name="T8" fmla="*/ 5 w 10"/>
                <a:gd name="T9" fmla="*/ 20 h 20"/>
                <a:gd name="T10" fmla="*/ 5 w 10"/>
                <a:gd name="T11" fmla="*/ 18 h 20"/>
                <a:gd name="T12" fmla="*/ 5 w 10"/>
                <a:gd name="T13" fmla="*/ 17 h 20"/>
                <a:gd name="T14" fmla="*/ 7 w 10"/>
                <a:gd name="T15" fmla="*/ 19 h 20"/>
                <a:gd name="T16" fmla="*/ 8 w 10"/>
                <a:gd name="T17" fmla="*/ 20 h 20"/>
                <a:gd name="T18" fmla="*/ 9 w 10"/>
                <a:gd name="T19" fmla="*/ 18 h 20"/>
                <a:gd name="T20" fmla="*/ 7 w 10"/>
                <a:gd name="T21" fmla="*/ 16 h 20"/>
                <a:gd name="T22" fmla="*/ 8 w 10"/>
                <a:gd name="T23" fmla="*/ 19 h 20"/>
                <a:gd name="T24" fmla="*/ 7 w 10"/>
                <a:gd name="T25" fmla="*/ 15 h 20"/>
                <a:gd name="T26" fmla="*/ 9 w 10"/>
                <a:gd name="T27" fmla="*/ 18 h 20"/>
                <a:gd name="T28" fmla="*/ 6 w 10"/>
                <a:gd name="T29" fmla="*/ 15 h 20"/>
                <a:gd name="T30" fmla="*/ 9 w 10"/>
                <a:gd name="T31" fmla="*/ 15 h 20"/>
                <a:gd name="T32" fmla="*/ 6 w 10"/>
                <a:gd name="T33" fmla="*/ 12 h 20"/>
                <a:gd name="T34" fmla="*/ 8 w 10"/>
                <a:gd name="T35" fmla="*/ 13 h 20"/>
                <a:gd name="T36" fmla="*/ 6 w 10"/>
                <a:gd name="T37" fmla="*/ 13 h 20"/>
                <a:gd name="T38" fmla="*/ 8 w 10"/>
                <a:gd name="T39" fmla="*/ 12 h 20"/>
                <a:gd name="T40" fmla="*/ 6 w 10"/>
                <a:gd name="T41" fmla="*/ 9 h 20"/>
                <a:gd name="T42" fmla="*/ 5 w 10"/>
                <a:gd name="T43" fmla="*/ 9 h 20"/>
                <a:gd name="T44" fmla="*/ 5 w 10"/>
                <a:gd name="T45" fmla="*/ 6 h 20"/>
                <a:gd name="T46" fmla="*/ 5 w 10"/>
                <a:gd name="T47" fmla="*/ 7 h 20"/>
                <a:gd name="T48" fmla="*/ 5 w 10"/>
                <a:gd name="T49" fmla="*/ 5 h 20"/>
                <a:gd name="T50" fmla="*/ 3 w 10"/>
                <a:gd name="T51" fmla="*/ 4 h 20"/>
                <a:gd name="T52" fmla="*/ 6 w 10"/>
                <a:gd name="T53" fmla="*/ 5 h 20"/>
                <a:gd name="T54" fmla="*/ 3 w 10"/>
                <a:gd name="T55" fmla="*/ 2 h 20"/>
                <a:gd name="T56" fmla="*/ 2 w 10"/>
                <a:gd name="T57" fmla="*/ 1 h 20"/>
                <a:gd name="T58" fmla="*/ 2 w 10"/>
                <a:gd name="T59" fmla="*/ 1 h 20"/>
                <a:gd name="T60" fmla="*/ 3 w 10"/>
                <a:gd name="T61" fmla="*/ 1 h 20"/>
                <a:gd name="T62" fmla="*/ 3 w 10"/>
                <a:gd name="T63" fmla="*/ 1 h 20"/>
                <a:gd name="T64" fmla="*/ 5 w 10"/>
                <a:gd name="T65" fmla="*/ 3 h 20"/>
                <a:gd name="T66" fmla="*/ 5 w 10"/>
                <a:gd name="T67" fmla="*/ 3 h 20"/>
                <a:gd name="T68" fmla="*/ 4 w 10"/>
                <a:gd name="T69" fmla="*/ 3 h 20"/>
                <a:gd name="T70" fmla="*/ 3 w 10"/>
                <a:gd name="T71" fmla="*/ 4 h 20"/>
                <a:gd name="T72" fmla="*/ 6 w 10"/>
                <a:gd name="T73" fmla="*/ 7 h 20"/>
                <a:gd name="T74" fmla="*/ 5 w 10"/>
                <a:gd name="T75" fmla="*/ 5 h 20"/>
                <a:gd name="T76" fmla="*/ 6 w 10"/>
                <a:gd name="T77" fmla="*/ 8 h 20"/>
                <a:gd name="T78" fmla="*/ 6 w 10"/>
                <a:gd name="T79" fmla="*/ 8 h 20"/>
                <a:gd name="T80" fmla="*/ 6 w 10"/>
                <a:gd name="T81" fmla="*/ 9 h 20"/>
                <a:gd name="T82" fmla="*/ 8 w 10"/>
                <a:gd name="T83" fmla="*/ 12 h 20"/>
                <a:gd name="T84" fmla="*/ 6 w 10"/>
                <a:gd name="T85" fmla="*/ 11 h 20"/>
                <a:gd name="T86" fmla="*/ 7 w 10"/>
                <a:gd name="T87" fmla="*/ 13 h 20"/>
                <a:gd name="T88" fmla="*/ 9 w 10"/>
                <a:gd name="T89" fmla="*/ 15 h 20"/>
                <a:gd name="T90" fmla="*/ 6 w 10"/>
                <a:gd name="T91" fmla="*/ 15 h 20"/>
                <a:gd name="T92" fmla="*/ 9 w 10"/>
                <a:gd name="T93" fmla="*/ 18 h 20"/>
                <a:gd name="T94" fmla="*/ 8 w 10"/>
                <a:gd name="T95" fmla="*/ 17 h 20"/>
                <a:gd name="T96" fmla="*/ 7 w 10"/>
                <a:gd name="T97" fmla="*/ 16 h 20"/>
                <a:gd name="T98" fmla="*/ 8 w 10"/>
                <a:gd name="T99" fmla="*/ 19 h 20"/>
                <a:gd name="T100" fmla="*/ 8 w 10"/>
                <a:gd name="T101" fmla="*/ 20 h 20"/>
                <a:gd name="T102" fmla="*/ 7 w 10"/>
                <a:gd name="T103" fmla="*/ 19 h 20"/>
                <a:gd name="T104" fmla="*/ 7 w 10"/>
                <a:gd name="T105" fmla="*/ 20 h 20"/>
                <a:gd name="T106" fmla="*/ 7 w 10"/>
                <a:gd name="T107" fmla="*/ 20 h 20"/>
                <a:gd name="T108" fmla="*/ 5 w 10"/>
                <a:gd name="T109" fmla="*/ 18 h 20"/>
                <a:gd name="T110" fmla="*/ 3 w 10"/>
                <a:gd name="T111" fmla="*/ 18 h 20"/>
                <a:gd name="T112" fmla="*/ 4 w 10"/>
                <a:gd name="T113" fmla="*/ 20 h 20"/>
                <a:gd name="T114" fmla="*/ 3 w 10"/>
                <a:gd name="T115" fmla="*/ 20 h 20"/>
                <a:gd name="T116" fmla="*/ 1 w 10"/>
                <a:gd name="T117" fmla="*/ 19 h 20"/>
                <a:gd name="T118" fmla="*/ 1 w 10"/>
                <a:gd name="T119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" h="20">
                  <a:moveTo>
                    <a:pt x="0" y="19"/>
                  </a:moveTo>
                  <a:cubicBezTo>
                    <a:pt x="1" y="20"/>
                    <a:pt x="1" y="20"/>
                    <a:pt x="1" y="20"/>
                  </a:cubicBezTo>
                  <a:cubicBezTo>
                    <a:pt x="1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2" y="20"/>
                    <a:pt x="2" y="19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18"/>
                    <a:pt x="4" y="18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6" y="19"/>
                    <a:pt x="5" y="19"/>
                    <a:pt x="5" y="18"/>
                  </a:cubicBezTo>
                  <a:cubicBezTo>
                    <a:pt x="5" y="18"/>
                    <a:pt x="5" y="18"/>
                    <a:pt x="5" y="17"/>
                  </a:cubicBezTo>
                  <a:cubicBezTo>
                    <a:pt x="5" y="17"/>
                    <a:pt x="5" y="17"/>
                    <a:pt x="5" y="17"/>
                  </a:cubicBezTo>
                  <a:cubicBezTo>
                    <a:pt x="6" y="18"/>
                    <a:pt x="7" y="19"/>
                    <a:pt x="7" y="19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19"/>
                    <a:pt x="6" y="18"/>
                    <a:pt x="6" y="17"/>
                  </a:cubicBezTo>
                  <a:cubicBezTo>
                    <a:pt x="6" y="17"/>
                    <a:pt x="6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7" y="17"/>
                    <a:pt x="8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7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9" y="19"/>
                    <a:pt x="9" y="19"/>
                    <a:pt x="8" y="19"/>
                  </a:cubicBezTo>
                  <a:cubicBezTo>
                    <a:pt x="8" y="19"/>
                    <a:pt x="8" y="18"/>
                    <a:pt x="7" y="18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6"/>
                    <a:pt x="7" y="16"/>
                    <a:pt x="6" y="16"/>
                  </a:cubicBezTo>
                  <a:cubicBezTo>
                    <a:pt x="6" y="15"/>
                    <a:pt x="6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8" y="16"/>
                    <a:pt x="9" y="16"/>
                    <a:pt x="9" y="17"/>
                  </a:cubicBezTo>
                  <a:cubicBezTo>
                    <a:pt x="10" y="17"/>
                    <a:pt x="10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6" y="14"/>
                    <a:pt x="6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6" y="12"/>
                    <a:pt x="6" y="12"/>
                    <a:pt x="7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9" y="14"/>
                    <a:pt x="9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1"/>
                    <a:pt x="5" y="11"/>
                    <a:pt x="6" y="10"/>
                  </a:cubicBezTo>
                  <a:cubicBezTo>
                    <a:pt x="6" y="10"/>
                    <a:pt x="6" y="10"/>
                    <a:pt x="6" y="11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7" y="12"/>
                    <a:pt x="6" y="11"/>
                    <a:pt x="6" y="11"/>
                  </a:cubicBezTo>
                  <a:cubicBezTo>
                    <a:pt x="6" y="10"/>
                    <a:pt x="6" y="10"/>
                    <a:pt x="5" y="9"/>
                  </a:cubicBezTo>
                  <a:cubicBezTo>
                    <a:pt x="5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4" y="8"/>
                    <a:pt x="4" y="7"/>
                    <a:pt x="4" y="7"/>
                  </a:cubicBezTo>
                  <a:cubicBezTo>
                    <a:pt x="4" y="7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5"/>
                    <a:pt x="4" y="5"/>
                  </a:cubicBezTo>
                  <a:cubicBezTo>
                    <a:pt x="4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5"/>
                    <a:pt x="4" y="4"/>
                    <a:pt x="3" y="3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3" y="2"/>
                    <a:pt x="2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2"/>
                    <a:pt x="4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5" y="4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5"/>
                    <a:pt x="4" y="4"/>
                    <a:pt x="3" y="4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6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6" y="9"/>
                    <a:pt x="6" y="9"/>
                  </a:cubicBezTo>
                  <a:cubicBezTo>
                    <a:pt x="6" y="9"/>
                    <a:pt x="7" y="10"/>
                    <a:pt x="7" y="10"/>
                  </a:cubicBezTo>
                  <a:cubicBezTo>
                    <a:pt x="7" y="11"/>
                    <a:pt x="7" y="11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8" y="12"/>
                    <a:pt x="7" y="12"/>
                    <a:pt x="7" y="12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6" y="11"/>
                    <a:pt x="6" y="11"/>
                    <a:pt x="6" y="11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3"/>
                    <a:pt x="8" y="13"/>
                    <a:pt x="8" y="1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13"/>
                    <a:pt x="7" y="13"/>
                    <a:pt x="6" y="13"/>
                  </a:cubicBezTo>
                  <a:cubicBezTo>
                    <a:pt x="7" y="12"/>
                    <a:pt x="7" y="12"/>
                    <a:pt x="7" y="12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6" y="15"/>
                    <a:pt x="6" y="15"/>
                    <a:pt x="6" y="15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6"/>
                    <a:pt x="8" y="16"/>
                    <a:pt x="8" y="16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8" y="17"/>
                    <a:pt x="7" y="17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8" y="18"/>
                    <a:pt x="9" y="18"/>
                    <a:pt x="9" y="18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7"/>
                    <a:pt x="7" y="17"/>
                    <a:pt x="7" y="17"/>
                  </a:cubicBezTo>
                  <a:cubicBezTo>
                    <a:pt x="7" y="16"/>
                    <a:pt x="7" y="16"/>
                    <a:pt x="7" y="16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8"/>
                    <a:pt x="9" y="18"/>
                  </a:cubicBezTo>
                  <a:cubicBezTo>
                    <a:pt x="9" y="18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7" y="18"/>
                    <a:pt x="7" y="17"/>
                    <a:pt x="6" y="17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7" y="18"/>
                    <a:pt x="8" y="19"/>
                    <a:pt x="8" y="20"/>
                  </a:cubicBezTo>
                  <a:cubicBezTo>
                    <a:pt x="9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8" y="20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6" y="19"/>
                    <a:pt x="6" y="19"/>
                    <a:pt x="5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6" y="18"/>
                    <a:pt x="6" y="19"/>
                    <a:pt x="7" y="20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7" y="20"/>
                    <a:pt x="6" y="20"/>
                    <a:pt x="6" y="20"/>
                  </a:cubicBezTo>
                  <a:cubicBezTo>
                    <a:pt x="6" y="20"/>
                    <a:pt x="6" y="20"/>
                    <a:pt x="6" y="20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5" y="18"/>
                    <a:pt x="5" y="19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2" y="19"/>
                    <a:pt x="3" y="19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2" y="20"/>
                    <a:pt x="2" y="20"/>
                  </a:cubicBezTo>
                  <a:cubicBezTo>
                    <a:pt x="2" y="20"/>
                    <a:pt x="1" y="20"/>
                    <a:pt x="1" y="20"/>
                  </a:cubicBezTo>
                  <a:lnTo>
                    <a:pt x="0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24" name="组合 123"/>
          <p:cNvGrpSpPr/>
          <p:nvPr/>
        </p:nvGrpSpPr>
        <p:grpSpPr>
          <a:xfrm>
            <a:off x="5809353" y="819915"/>
            <a:ext cx="1923123" cy="870348"/>
            <a:chOff x="7109327" y="3179834"/>
            <a:chExt cx="1923123" cy="870348"/>
          </a:xfrm>
        </p:grpSpPr>
        <p:sp>
          <p:nvSpPr>
            <p:cNvPr id="125" name="文本框 124"/>
            <p:cNvSpPr txBox="1"/>
            <p:nvPr/>
          </p:nvSpPr>
          <p:spPr>
            <a:xfrm>
              <a:off x="7109327" y="3179834"/>
              <a:ext cx="1923123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sz="1867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26" name="文本框 125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377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27" name="组合 126"/>
          <p:cNvGrpSpPr/>
          <p:nvPr/>
        </p:nvGrpSpPr>
        <p:grpSpPr>
          <a:xfrm>
            <a:off x="7769813" y="2482082"/>
            <a:ext cx="1923123" cy="870348"/>
            <a:chOff x="7109327" y="3179834"/>
            <a:chExt cx="1923123" cy="870348"/>
          </a:xfrm>
        </p:grpSpPr>
        <p:sp>
          <p:nvSpPr>
            <p:cNvPr id="128" name="文本框 127"/>
            <p:cNvSpPr txBox="1"/>
            <p:nvPr/>
          </p:nvSpPr>
          <p:spPr>
            <a:xfrm>
              <a:off x="7109327" y="3179834"/>
              <a:ext cx="1923123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sz="1867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377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31" name="Group 32"/>
          <p:cNvGrpSpPr>
            <a:grpSpLocks noChangeAspect="1"/>
          </p:cNvGrpSpPr>
          <p:nvPr/>
        </p:nvGrpSpPr>
        <p:grpSpPr bwMode="auto">
          <a:xfrm>
            <a:off x="9315550" y="2553647"/>
            <a:ext cx="223839" cy="254000"/>
            <a:chOff x="5914" y="1744"/>
            <a:chExt cx="141" cy="160"/>
          </a:xfrm>
          <a:solidFill>
            <a:schemeClr val="bg1">
              <a:lumMod val="50000"/>
            </a:schemeClr>
          </a:solidFill>
        </p:grpSpPr>
        <p:sp>
          <p:nvSpPr>
            <p:cNvPr id="133" name="Freeform 33"/>
            <p:cNvSpPr>
              <a:spLocks/>
            </p:cNvSpPr>
            <p:nvPr/>
          </p:nvSpPr>
          <p:spPr bwMode="auto">
            <a:xfrm>
              <a:off x="5914" y="1744"/>
              <a:ext cx="122" cy="134"/>
            </a:xfrm>
            <a:custGeom>
              <a:avLst/>
              <a:gdLst>
                <a:gd name="T0" fmla="*/ 0 w 19"/>
                <a:gd name="T1" fmla="*/ 5 h 21"/>
                <a:gd name="T2" fmla="*/ 2 w 19"/>
                <a:gd name="T3" fmla="*/ 10 h 21"/>
                <a:gd name="T4" fmla="*/ 3 w 19"/>
                <a:gd name="T5" fmla="*/ 15 h 21"/>
                <a:gd name="T6" fmla="*/ 3 w 19"/>
                <a:gd name="T7" fmla="*/ 17 h 21"/>
                <a:gd name="T8" fmla="*/ 5 w 19"/>
                <a:gd name="T9" fmla="*/ 18 h 21"/>
                <a:gd name="T10" fmla="*/ 8 w 19"/>
                <a:gd name="T11" fmla="*/ 19 h 21"/>
                <a:gd name="T12" fmla="*/ 11 w 19"/>
                <a:gd name="T13" fmla="*/ 19 h 21"/>
                <a:gd name="T14" fmla="*/ 13 w 19"/>
                <a:gd name="T15" fmla="*/ 19 h 21"/>
                <a:gd name="T16" fmla="*/ 16 w 19"/>
                <a:gd name="T17" fmla="*/ 16 h 21"/>
                <a:gd name="T18" fmla="*/ 16 w 19"/>
                <a:gd name="T19" fmla="*/ 16 h 21"/>
                <a:gd name="T20" fmla="*/ 17 w 19"/>
                <a:gd name="T21" fmla="*/ 16 h 21"/>
                <a:gd name="T22" fmla="*/ 17 w 19"/>
                <a:gd name="T23" fmla="*/ 16 h 21"/>
                <a:gd name="T24" fmla="*/ 17 w 19"/>
                <a:gd name="T25" fmla="*/ 15 h 21"/>
                <a:gd name="T26" fmla="*/ 17 w 19"/>
                <a:gd name="T27" fmla="*/ 13 h 21"/>
                <a:gd name="T28" fmla="*/ 16 w 19"/>
                <a:gd name="T29" fmla="*/ 12 h 21"/>
                <a:gd name="T30" fmla="*/ 15 w 19"/>
                <a:gd name="T31" fmla="*/ 11 h 21"/>
                <a:gd name="T32" fmla="*/ 14 w 19"/>
                <a:gd name="T33" fmla="*/ 11 h 21"/>
                <a:gd name="T34" fmla="*/ 14 w 19"/>
                <a:gd name="T35" fmla="*/ 11 h 21"/>
                <a:gd name="T36" fmla="*/ 13 w 19"/>
                <a:gd name="T37" fmla="*/ 10 h 21"/>
                <a:gd name="T38" fmla="*/ 14 w 19"/>
                <a:gd name="T39" fmla="*/ 9 h 21"/>
                <a:gd name="T40" fmla="*/ 15 w 19"/>
                <a:gd name="T41" fmla="*/ 8 h 21"/>
                <a:gd name="T42" fmla="*/ 15 w 19"/>
                <a:gd name="T43" fmla="*/ 7 h 21"/>
                <a:gd name="T44" fmla="*/ 15 w 19"/>
                <a:gd name="T45" fmla="*/ 5 h 21"/>
                <a:gd name="T46" fmla="*/ 10 w 19"/>
                <a:gd name="T47" fmla="*/ 2 h 21"/>
                <a:gd name="T48" fmla="*/ 9 w 19"/>
                <a:gd name="T49" fmla="*/ 1 h 21"/>
                <a:gd name="T50" fmla="*/ 7 w 19"/>
                <a:gd name="T51" fmla="*/ 1 h 21"/>
                <a:gd name="T52" fmla="*/ 4 w 19"/>
                <a:gd name="T53" fmla="*/ 2 h 21"/>
                <a:gd name="T54" fmla="*/ 2 w 19"/>
                <a:gd name="T55" fmla="*/ 2 h 21"/>
                <a:gd name="T56" fmla="*/ 1 w 19"/>
                <a:gd name="T57" fmla="*/ 3 h 21"/>
                <a:gd name="T58" fmla="*/ 1 w 19"/>
                <a:gd name="T59" fmla="*/ 5 h 21"/>
                <a:gd name="T60" fmla="*/ 0 w 19"/>
                <a:gd name="T61" fmla="*/ 6 h 21"/>
                <a:gd name="T62" fmla="*/ 0 w 19"/>
                <a:gd name="T63" fmla="*/ 5 h 21"/>
                <a:gd name="T64" fmla="*/ 1 w 19"/>
                <a:gd name="T65" fmla="*/ 3 h 21"/>
                <a:gd name="T66" fmla="*/ 2 w 19"/>
                <a:gd name="T67" fmla="*/ 2 h 21"/>
                <a:gd name="T68" fmla="*/ 4 w 19"/>
                <a:gd name="T69" fmla="*/ 1 h 21"/>
                <a:gd name="T70" fmla="*/ 7 w 19"/>
                <a:gd name="T71" fmla="*/ 0 h 21"/>
                <a:gd name="T72" fmla="*/ 9 w 19"/>
                <a:gd name="T73" fmla="*/ 0 h 21"/>
                <a:gd name="T74" fmla="*/ 10 w 19"/>
                <a:gd name="T75" fmla="*/ 0 h 21"/>
                <a:gd name="T76" fmla="*/ 16 w 19"/>
                <a:gd name="T77" fmla="*/ 4 h 21"/>
                <a:gd name="T78" fmla="*/ 17 w 19"/>
                <a:gd name="T79" fmla="*/ 8 h 21"/>
                <a:gd name="T80" fmla="*/ 16 w 19"/>
                <a:gd name="T81" fmla="*/ 10 h 21"/>
                <a:gd name="T82" fmla="*/ 15 w 19"/>
                <a:gd name="T83" fmla="*/ 11 h 21"/>
                <a:gd name="T84" fmla="*/ 14 w 19"/>
                <a:gd name="T85" fmla="*/ 9 h 21"/>
                <a:gd name="T86" fmla="*/ 16 w 19"/>
                <a:gd name="T87" fmla="*/ 9 h 21"/>
                <a:gd name="T88" fmla="*/ 17 w 19"/>
                <a:gd name="T89" fmla="*/ 10 h 21"/>
                <a:gd name="T90" fmla="*/ 19 w 19"/>
                <a:gd name="T91" fmla="*/ 12 h 21"/>
                <a:gd name="T92" fmla="*/ 19 w 19"/>
                <a:gd name="T93" fmla="*/ 15 h 21"/>
                <a:gd name="T94" fmla="*/ 19 w 19"/>
                <a:gd name="T95" fmla="*/ 16 h 21"/>
                <a:gd name="T96" fmla="*/ 18 w 19"/>
                <a:gd name="T97" fmla="*/ 17 h 21"/>
                <a:gd name="T98" fmla="*/ 18 w 19"/>
                <a:gd name="T99" fmla="*/ 17 h 21"/>
                <a:gd name="T100" fmla="*/ 18 w 19"/>
                <a:gd name="T101" fmla="*/ 18 h 21"/>
                <a:gd name="T102" fmla="*/ 13 w 19"/>
                <a:gd name="T103" fmla="*/ 20 h 21"/>
                <a:gd name="T104" fmla="*/ 11 w 19"/>
                <a:gd name="T105" fmla="*/ 21 h 21"/>
                <a:gd name="T106" fmla="*/ 8 w 19"/>
                <a:gd name="T107" fmla="*/ 21 h 21"/>
                <a:gd name="T108" fmla="*/ 6 w 19"/>
                <a:gd name="T109" fmla="*/ 21 h 21"/>
                <a:gd name="T110" fmla="*/ 3 w 19"/>
                <a:gd name="T111" fmla="*/ 20 h 21"/>
                <a:gd name="T112" fmla="*/ 2 w 19"/>
                <a:gd name="T113" fmla="*/ 17 h 21"/>
                <a:gd name="T114" fmla="*/ 2 w 19"/>
                <a:gd name="T115" fmla="*/ 15 h 21"/>
                <a:gd name="T116" fmla="*/ 1 w 19"/>
                <a:gd name="T117" fmla="*/ 10 h 21"/>
                <a:gd name="T118" fmla="*/ 0 w 19"/>
                <a:gd name="T119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9" h="21">
                  <a:moveTo>
                    <a:pt x="0" y="5"/>
                  </a:moveTo>
                  <a:cubicBezTo>
                    <a:pt x="2" y="10"/>
                    <a:pt x="2" y="10"/>
                    <a:pt x="2" y="10"/>
                  </a:cubicBezTo>
                  <a:cubicBezTo>
                    <a:pt x="2" y="11"/>
                    <a:pt x="3" y="13"/>
                    <a:pt x="3" y="15"/>
                  </a:cubicBezTo>
                  <a:cubicBezTo>
                    <a:pt x="3" y="15"/>
                    <a:pt x="3" y="16"/>
                    <a:pt x="3" y="17"/>
                  </a:cubicBezTo>
                  <a:cubicBezTo>
                    <a:pt x="4" y="17"/>
                    <a:pt x="4" y="18"/>
                    <a:pt x="5" y="18"/>
                  </a:cubicBezTo>
                  <a:cubicBezTo>
                    <a:pt x="5" y="19"/>
                    <a:pt x="7" y="20"/>
                    <a:pt x="8" y="19"/>
                  </a:cubicBezTo>
                  <a:cubicBezTo>
                    <a:pt x="9" y="19"/>
                    <a:pt x="10" y="19"/>
                    <a:pt x="11" y="19"/>
                  </a:cubicBezTo>
                  <a:cubicBezTo>
                    <a:pt x="11" y="19"/>
                    <a:pt x="12" y="19"/>
                    <a:pt x="13" y="19"/>
                  </a:cubicBezTo>
                  <a:cubicBezTo>
                    <a:pt x="14" y="18"/>
                    <a:pt x="15" y="17"/>
                    <a:pt x="16" y="16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6" y="16"/>
                    <a:pt x="17" y="16"/>
                    <a:pt x="17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17" y="14"/>
                    <a:pt x="17" y="14"/>
                    <a:pt x="17" y="13"/>
                  </a:cubicBezTo>
                  <a:cubicBezTo>
                    <a:pt x="17" y="12"/>
                    <a:pt x="16" y="12"/>
                    <a:pt x="16" y="12"/>
                  </a:cubicBezTo>
                  <a:cubicBezTo>
                    <a:pt x="16" y="11"/>
                    <a:pt x="15" y="11"/>
                    <a:pt x="15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1"/>
                    <a:pt x="13" y="10"/>
                    <a:pt x="13" y="10"/>
                  </a:cubicBezTo>
                  <a:cubicBezTo>
                    <a:pt x="13" y="10"/>
                    <a:pt x="13" y="9"/>
                    <a:pt x="14" y="9"/>
                  </a:cubicBezTo>
                  <a:cubicBezTo>
                    <a:pt x="14" y="9"/>
                    <a:pt x="15" y="9"/>
                    <a:pt x="15" y="8"/>
                  </a:cubicBezTo>
                  <a:cubicBezTo>
                    <a:pt x="15" y="8"/>
                    <a:pt x="15" y="8"/>
                    <a:pt x="15" y="7"/>
                  </a:cubicBezTo>
                  <a:cubicBezTo>
                    <a:pt x="16" y="7"/>
                    <a:pt x="15" y="6"/>
                    <a:pt x="15" y="5"/>
                  </a:cubicBezTo>
                  <a:cubicBezTo>
                    <a:pt x="14" y="4"/>
                    <a:pt x="12" y="2"/>
                    <a:pt x="10" y="2"/>
                  </a:cubicBezTo>
                  <a:cubicBezTo>
                    <a:pt x="10" y="2"/>
                    <a:pt x="9" y="2"/>
                    <a:pt x="9" y="1"/>
                  </a:cubicBezTo>
                  <a:cubicBezTo>
                    <a:pt x="8" y="1"/>
                    <a:pt x="8" y="1"/>
                    <a:pt x="7" y="1"/>
                  </a:cubicBezTo>
                  <a:cubicBezTo>
                    <a:pt x="6" y="1"/>
                    <a:pt x="5" y="1"/>
                    <a:pt x="4" y="2"/>
                  </a:cubicBezTo>
                  <a:cubicBezTo>
                    <a:pt x="3" y="2"/>
                    <a:pt x="3" y="2"/>
                    <a:pt x="2" y="2"/>
                  </a:cubicBezTo>
                  <a:cubicBezTo>
                    <a:pt x="2" y="2"/>
                    <a:pt x="2" y="3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1" y="3"/>
                    <a:pt x="1" y="3"/>
                  </a:cubicBezTo>
                  <a:cubicBezTo>
                    <a:pt x="1" y="3"/>
                    <a:pt x="2" y="2"/>
                    <a:pt x="2" y="2"/>
                  </a:cubicBezTo>
                  <a:cubicBezTo>
                    <a:pt x="3" y="1"/>
                    <a:pt x="3" y="1"/>
                    <a:pt x="4" y="1"/>
                  </a:cubicBezTo>
                  <a:cubicBezTo>
                    <a:pt x="5" y="0"/>
                    <a:pt x="6" y="0"/>
                    <a:pt x="7" y="0"/>
                  </a:cubicBezTo>
                  <a:cubicBezTo>
                    <a:pt x="8" y="0"/>
                    <a:pt x="8" y="0"/>
                    <a:pt x="9" y="0"/>
                  </a:cubicBezTo>
                  <a:cubicBezTo>
                    <a:pt x="9" y="0"/>
                    <a:pt x="10" y="0"/>
                    <a:pt x="10" y="0"/>
                  </a:cubicBezTo>
                  <a:cubicBezTo>
                    <a:pt x="13" y="1"/>
                    <a:pt x="15" y="2"/>
                    <a:pt x="16" y="4"/>
                  </a:cubicBezTo>
                  <a:cubicBezTo>
                    <a:pt x="17" y="5"/>
                    <a:pt x="18" y="6"/>
                    <a:pt x="17" y="8"/>
                  </a:cubicBezTo>
                  <a:cubicBezTo>
                    <a:pt x="17" y="9"/>
                    <a:pt x="17" y="9"/>
                    <a:pt x="16" y="10"/>
                  </a:cubicBezTo>
                  <a:cubicBezTo>
                    <a:pt x="16" y="10"/>
                    <a:pt x="15" y="11"/>
                    <a:pt x="15" y="11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9"/>
                    <a:pt x="15" y="9"/>
                    <a:pt x="16" y="9"/>
                  </a:cubicBezTo>
                  <a:cubicBezTo>
                    <a:pt x="16" y="9"/>
                    <a:pt x="17" y="10"/>
                    <a:pt x="17" y="10"/>
                  </a:cubicBezTo>
                  <a:cubicBezTo>
                    <a:pt x="18" y="11"/>
                    <a:pt x="18" y="11"/>
                    <a:pt x="19" y="12"/>
                  </a:cubicBezTo>
                  <a:cubicBezTo>
                    <a:pt x="19" y="13"/>
                    <a:pt x="19" y="14"/>
                    <a:pt x="19" y="15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7"/>
                    <a:pt x="18" y="17"/>
                    <a:pt x="18" y="17"/>
                  </a:cubicBezTo>
                  <a:cubicBezTo>
                    <a:pt x="18" y="18"/>
                    <a:pt x="18" y="18"/>
                    <a:pt x="18" y="18"/>
                  </a:cubicBezTo>
                  <a:cubicBezTo>
                    <a:pt x="16" y="19"/>
                    <a:pt x="15" y="20"/>
                    <a:pt x="13" y="20"/>
                  </a:cubicBezTo>
                  <a:cubicBezTo>
                    <a:pt x="13" y="21"/>
                    <a:pt x="12" y="21"/>
                    <a:pt x="11" y="21"/>
                  </a:cubicBezTo>
                  <a:cubicBezTo>
                    <a:pt x="10" y="21"/>
                    <a:pt x="9" y="21"/>
                    <a:pt x="8" y="21"/>
                  </a:cubicBezTo>
                  <a:cubicBezTo>
                    <a:pt x="8" y="21"/>
                    <a:pt x="7" y="21"/>
                    <a:pt x="6" y="21"/>
                  </a:cubicBezTo>
                  <a:cubicBezTo>
                    <a:pt x="5" y="21"/>
                    <a:pt x="4" y="20"/>
                    <a:pt x="3" y="20"/>
                  </a:cubicBezTo>
                  <a:cubicBezTo>
                    <a:pt x="3" y="19"/>
                    <a:pt x="2" y="18"/>
                    <a:pt x="2" y="17"/>
                  </a:cubicBezTo>
                  <a:cubicBezTo>
                    <a:pt x="2" y="16"/>
                    <a:pt x="2" y="16"/>
                    <a:pt x="2" y="15"/>
                  </a:cubicBezTo>
                  <a:cubicBezTo>
                    <a:pt x="1" y="13"/>
                    <a:pt x="1" y="12"/>
                    <a:pt x="1" y="10"/>
                  </a:cubicBezTo>
                  <a:lnTo>
                    <a:pt x="0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4" name="Freeform 34"/>
            <p:cNvSpPr>
              <a:spLocks/>
            </p:cNvSpPr>
            <p:nvPr/>
          </p:nvSpPr>
          <p:spPr bwMode="auto">
            <a:xfrm>
              <a:off x="5946" y="1776"/>
              <a:ext cx="32" cy="32"/>
            </a:xfrm>
            <a:custGeom>
              <a:avLst/>
              <a:gdLst>
                <a:gd name="T0" fmla="*/ 1 w 5"/>
                <a:gd name="T1" fmla="*/ 1 h 5"/>
                <a:gd name="T2" fmla="*/ 1 w 5"/>
                <a:gd name="T3" fmla="*/ 2 h 5"/>
                <a:gd name="T4" fmla="*/ 2 w 5"/>
                <a:gd name="T5" fmla="*/ 3 h 5"/>
                <a:gd name="T6" fmla="*/ 1 w 5"/>
                <a:gd name="T7" fmla="*/ 3 h 5"/>
                <a:gd name="T8" fmla="*/ 2 w 5"/>
                <a:gd name="T9" fmla="*/ 2 h 5"/>
                <a:gd name="T10" fmla="*/ 3 w 5"/>
                <a:gd name="T11" fmla="*/ 2 h 5"/>
                <a:gd name="T12" fmla="*/ 3 w 5"/>
                <a:gd name="T13" fmla="*/ 1 h 5"/>
                <a:gd name="T14" fmla="*/ 2 w 5"/>
                <a:gd name="T15" fmla="*/ 1 h 5"/>
                <a:gd name="T16" fmla="*/ 2 w 5"/>
                <a:gd name="T17" fmla="*/ 1 h 5"/>
                <a:gd name="T18" fmla="*/ 4 w 5"/>
                <a:gd name="T19" fmla="*/ 0 h 5"/>
                <a:gd name="T20" fmla="*/ 5 w 5"/>
                <a:gd name="T21" fmla="*/ 1 h 5"/>
                <a:gd name="T22" fmla="*/ 5 w 5"/>
                <a:gd name="T23" fmla="*/ 2 h 5"/>
                <a:gd name="T24" fmla="*/ 3 w 5"/>
                <a:gd name="T25" fmla="*/ 4 h 5"/>
                <a:gd name="T26" fmla="*/ 1 w 5"/>
                <a:gd name="T27" fmla="*/ 4 h 5"/>
                <a:gd name="T28" fmla="*/ 0 w 5"/>
                <a:gd name="T29" fmla="*/ 4 h 5"/>
                <a:gd name="T30" fmla="*/ 0 w 5"/>
                <a:gd name="T31" fmla="*/ 3 h 5"/>
                <a:gd name="T32" fmla="*/ 0 w 5"/>
                <a:gd name="T33" fmla="*/ 2 h 5"/>
                <a:gd name="T34" fmla="*/ 1 w 5"/>
                <a:gd name="T35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" h="5">
                  <a:moveTo>
                    <a:pt x="1" y="1"/>
                  </a:move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2" y="3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0"/>
                    <a:pt x="4" y="1"/>
                    <a:pt x="5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3"/>
                    <a:pt x="4" y="4"/>
                    <a:pt x="3" y="4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1" y="2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5" name="Freeform 35"/>
            <p:cNvSpPr>
              <a:spLocks/>
            </p:cNvSpPr>
            <p:nvPr/>
          </p:nvSpPr>
          <p:spPr bwMode="auto">
            <a:xfrm>
              <a:off x="5953" y="1827"/>
              <a:ext cx="32" cy="26"/>
            </a:xfrm>
            <a:custGeom>
              <a:avLst/>
              <a:gdLst>
                <a:gd name="T0" fmla="*/ 1 w 5"/>
                <a:gd name="T1" fmla="*/ 1 h 4"/>
                <a:gd name="T2" fmla="*/ 1 w 5"/>
                <a:gd name="T3" fmla="*/ 1 h 4"/>
                <a:gd name="T4" fmla="*/ 2 w 5"/>
                <a:gd name="T5" fmla="*/ 2 h 4"/>
                <a:gd name="T6" fmla="*/ 2 w 5"/>
                <a:gd name="T7" fmla="*/ 2 h 4"/>
                <a:gd name="T8" fmla="*/ 3 w 5"/>
                <a:gd name="T9" fmla="*/ 1 h 4"/>
                <a:gd name="T10" fmla="*/ 3 w 5"/>
                <a:gd name="T11" fmla="*/ 1 h 4"/>
                <a:gd name="T12" fmla="*/ 4 w 5"/>
                <a:gd name="T13" fmla="*/ 1 h 4"/>
                <a:gd name="T14" fmla="*/ 2 w 5"/>
                <a:gd name="T15" fmla="*/ 0 h 4"/>
                <a:gd name="T16" fmla="*/ 3 w 5"/>
                <a:gd name="T17" fmla="*/ 0 h 4"/>
                <a:gd name="T18" fmla="*/ 4 w 5"/>
                <a:gd name="T19" fmla="*/ 0 h 4"/>
                <a:gd name="T20" fmla="*/ 5 w 5"/>
                <a:gd name="T21" fmla="*/ 0 h 4"/>
                <a:gd name="T22" fmla="*/ 5 w 5"/>
                <a:gd name="T23" fmla="*/ 0 h 4"/>
                <a:gd name="T24" fmla="*/ 4 w 5"/>
                <a:gd name="T25" fmla="*/ 3 h 4"/>
                <a:gd name="T26" fmla="*/ 2 w 5"/>
                <a:gd name="T27" fmla="*/ 3 h 4"/>
                <a:gd name="T28" fmla="*/ 1 w 5"/>
                <a:gd name="T29" fmla="*/ 2 h 4"/>
                <a:gd name="T30" fmla="*/ 1 w 5"/>
                <a:gd name="T31" fmla="*/ 1 h 4"/>
                <a:gd name="T32" fmla="*/ 1 w 5"/>
                <a:gd name="T33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" h="4">
                  <a:moveTo>
                    <a:pt x="1" y="1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3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2"/>
                    <a:pt x="4" y="3"/>
                  </a:cubicBezTo>
                  <a:cubicBezTo>
                    <a:pt x="4" y="3"/>
                    <a:pt x="3" y="4"/>
                    <a:pt x="2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0" y="2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6" name="Freeform 36"/>
            <p:cNvSpPr>
              <a:spLocks/>
            </p:cNvSpPr>
            <p:nvPr/>
          </p:nvSpPr>
          <p:spPr bwMode="auto">
            <a:xfrm>
              <a:off x="5934" y="1763"/>
              <a:ext cx="121" cy="141"/>
            </a:xfrm>
            <a:custGeom>
              <a:avLst/>
              <a:gdLst>
                <a:gd name="T0" fmla="*/ 0 w 19"/>
                <a:gd name="T1" fmla="*/ 15 h 22"/>
                <a:gd name="T2" fmla="*/ 0 w 19"/>
                <a:gd name="T3" fmla="*/ 16 h 22"/>
                <a:gd name="T4" fmla="*/ 3 w 19"/>
                <a:gd name="T5" fmla="*/ 20 h 22"/>
                <a:gd name="T6" fmla="*/ 6 w 19"/>
                <a:gd name="T7" fmla="*/ 20 h 22"/>
                <a:gd name="T8" fmla="*/ 9 w 19"/>
                <a:gd name="T9" fmla="*/ 20 h 22"/>
                <a:gd name="T10" fmla="*/ 13 w 19"/>
                <a:gd name="T11" fmla="*/ 18 h 22"/>
                <a:gd name="T12" fmla="*/ 16 w 19"/>
                <a:gd name="T13" fmla="*/ 16 h 22"/>
                <a:gd name="T14" fmla="*/ 17 w 19"/>
                <a:gd name="T15" fmla="*/ 14 h 22"/>
                <a:gd name="T16" fmla="*/ 15 w 19"/>
                <a:gd name="T17" fmla="*/ 11 h 22"/>
                <a:gd name="T18" fmla="*/ 14 w 19"/>
                <a:gd name="T19" fmla="*/ 8 h 22"/>
                <a:gd name="T20" fmla="*/ 15 w 19"/>
                <a:gd name="T21" fmla="*/ 7 h 22"/>
                <a:gd name="T22" fmla="*/ 15 w 19"/>
                <a:gd name="T23" fmla="*/ 4 h 22"/>
                <a:gd name="T24" fmla="*/ 14 w 19"/>
                <a:gd name="T25" fmla="*/ 2 h 22"/>
                <a:gd name="T26" fmla="*/ 13 w 19"/>
                <a:gd name="T27" fmla="*/ 1 h 22"/>
                <a:gd name="T28" fmla="*/ 11 w 19"/>
                <a:gd name="T29" fmla="*/ 0 h 22"/>
                <a:gd name="T30" fmla="*/ 13 w 19"/>
                <a:gd name="T31" fmla="*/ 0 h 22"/>
                <a:gd name="T32" fmla="*/ 15 w 19"/>
                <a:gd name="T33" fmla="*/ 2 h 22"/>
                <a:gd name="T34" fmla="*/ 16 w 19"/>
                <a:gd name="T35" fmla="*/ 4 h 22"/>
                <a:gd name="T36" fmla="*/ 16 w 19"/>
                <a:gd name="T37" fmla="*/ 7 h 22"/>
                <a:gd name="T38" fmla="*/ 16 w 19"/>
                <a:gd name="T39" fmla="*/ 9 h 22"/>
                <a:gd name="T40" fmla="*/ 16 w 19"/>
                <a:gd name="T41" fmla="*/ 10 h 22"/>
                <a:gd name="T42" fmla="*/ 18 w 19"/>
                <a:gd name="T43" fmla="*/ 13 h 22"/>
                <a:gd name="T44" fmla="*/ 17 w 19"/>
                <a:gd name="T45" fmla="*/ 18 h 22"/>
                <a:gd name="T46" fmla="*/ 14 w 19"/>
                <a:gd name="T47" fmla="*/ 20 h 22"/>
                <a:gd name="T48" fmla="*/ 10 w 19"/>
                <a:gd name="T49" fmla="*/ 21 h 22"/>
                <a:gd name="T50" fmla="*/ 6 w 19"/>
                <a:gd name="T51" fmla="*/ 22 h 22"/>
                <a:gd name="T52" fmla="*/ 3 w 19"/>
                <a:gd name="T53" fmla="*/ 21 h 22"/>
                <a:gd name="T54" fmla="*/ 0 w 19"/>
                <a:gd name="T55" fmla="*/ 17 h 22"/>
                <a:gd name="T56" fmla="*/ 0 w 19"/>
                <a:gd name="T57" fmla="*/ 15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9" h="22">
                  <a:moveTo>
                    <a:pt x="0" y="15"/>
                  </a:moveTo>
                  <a:cubicBezTo>
                    <a:pt x="0" y="15"/>
                    <a:pt x="0" y="15"/>
                    <a:pt x="0" y="16"/>
                  </a:cubicBezTo>
                  <a:cubicBezTo>
                    <a:pt x="1" y="17"/>
                    <a:pt x="2" y="19"/>
                    <a:pt x="3" y="20"/>
                  </a:cubicBezTo>
                  <a:cubicBezTo>
                    <a:pt x="4" y="20"/>
                    <a:pt x="5" y="20"/>
                    <a:pt x="6" y="20"/>
                  </a:cubicBezTo>
                  <a:cubicBezTo>
                    <a:pt x="7" y="20"/>
                    <a:pt x="8" y="20"/>
                    <a:pt x="9" y="20"/>
                  </a:cubicBezTo>
                  <a:cubicBezTo>
                    <a:pt x="10" y="19"/>
                    <a:pt x="11" y="19"/>
                    <a:pt x="13" y="18"/>
                  </a:cubicBezTo>
                  <a:cubicBezTo>
                    <a:pt x="14" y="17"/>
                    <a:pt x="15" y="17"/>
                    <a:pt x="16" y="16"/>
                  </a:cubicBezTo>
                  <a:cubicBezTo>
                    <a:pt x="16" y="15"/>
                    <a:pt x="17" y="14"/>
                    <a:pt x="17" y="14"/>
                  </a:cubicBezTo>
                  <a:cubicBezTo>
                    <a:pt x="16" y="13"/>
                    <a:pt x="16" y="12"/>
                    <a:pt x="15" y="11"/>
                  </a:cubicBezTo>
                  <a:cubicBezTo>
                    <a:pt x="14" y="10"/>
                    <a:pt x="14" y="9"/>
                    <a:pt x="14" y="8"/>
                  </a:cubicBezTo>
                  <a:cubicBezTo>
                    <a:pt x="14" y="8"/>
                    <a:pt x="15" y="7"/>
                    <a:pt x="15" y="7"/>
                  </a:cubicBezTo>
                  <a:cubicBezTo>
                    <a:pt x="16" y="6"/>
                    <a:pt x="16" y="5"/>
                    <a:pt x="15" y="4"/>
                  </a:cubicBezTo>
                  <a:cubicBezTo>
                    <a:pt x="15" y="3"/>
                    <a:pt x="15" y="3"/>
                    <a:pt x="14" y="2"/>
                  </a:cubicBezTo>
                  <a:cubicBezTo>
                    <a:pt x="14" y="2"/>
                    <a:pt x="13" y="1"/>
                    <a:pt x="13" y="1"/>
                  </a:cubicBezTo>
                  <a:cubicBezTo>
                    <a:pt x="12" y="0"/>
                    <a:pt x="11" y="0"/>
                    <a:pt x="11" y="0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3" y="1"/>
                    <a:pt x="14" y="1"/>
                    <a:pt x="15" y="2"/>
                  </a:cubicBezTo>
                  <a:cubicBezTo>
                    <a:pt x="15" y="2"/>
                    <a:pt x="16" y="3"/>
                    <a:pt x="16" y="4"/>
                  </a:cubicBezTo>
                  <a:cubicBezTo>
                    <a:pt x="17" y="5"/>
                    <a:pt x="17" y="6"/>
                    <a:pt x="16" y="7"/>
                  </a:cubicBezTo>
                  <a:cubicBezTo>
                    <a:pt x="16" y="8"/>
                    <a:pt x="16" y="8"/>
                    <a:pt x="16" y="9"/>
                  </a:cubicBezTo>
                  <a:cubicBezTo>
                    <a:pt x="16" y="9"/>
                    <a:pt x="16" y="9"/>
                    <a:pt x="16" y="10"/>
                  </a:cubicBezTo>
                  <a:cubicBezTo>
                    <a:pt x="17" y="10"/>
                    <a:pt x="18" y="11"/>
                    <a:pt x="18" y="13"/>
                  </a:cubicBezTo>
                  <a:cubicBezTo>
                    <a:pt x="19" y="15"/>
                    <a:pt x="18" y="17"/>
                    <a:pt x="17" y="18"/>
                  </a:cubicBezTo>
                  <a:cubicBezTo>
                    <a:pt x="16" y="19"/>
                    <a:pt x="15" y="19"/>
                    <a:pt x="14" y="20"/>
                  </a:cubicBezTo>
                  <a:cubicBezTo>
                    <a:pt x="12" y="21"/>
                    <a:pt x="11" y="21"/>
                    <a:pt x="10" y="21"/>
                  </a:cubicBezTo>
                  <a:cubicBezTo>
                    <a:pt x="9" y="22"/>
                    <a:pt x="7" y="22"/>
                    <a:pt x="6" y="22"/>
                  </a:cubicBezTo>
                  <a:cubicBezTo>
                    <a:pt x="5" y="21"/>
                    <a:pt x="4" y="21"/>
                    <a:pt x="3" y="21"/>
                  </a:cubicBezTo>
                  <a:cubicBezTo>
                    <a:pt x="1" y="20"/>
                    <a:pt x="0" y="18"/>
                    <a:pt x="0" y="17"/>
                  </a:cubicBezTo>
                  <a:cubicBezTo>
                    <a:pt x="0" y="15"/>
                    <a:pt x="0" y="15"/>
                    <a:pt x="0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7" name="Freeform 37"/>
            <p:cNvSpPr>
              <a:spLocks/>
            </p:cNvSpPr>
            <p:nvPr/>
          </p:nvSpPr>
          <p:spPr bwMode="auto">
            <a:xfrm>
              <a:off x="5934" y="1846"/>
              <a:ext cx="108" cy="52"/>
            </a:xfrm>
            <a:custGeom>
              <a:avLst/>
              <a:gdLst>
                <a:gd name="T0" fmla="*/ 4 w 17"/>
                <a:gd name="T1" fmla="*/ 8 h 8"/>
                <a:gd name="T2" fmla="*/ 2 w 17"/>
                <a:gd name="T3" fmla="*/ 5 h 8"/>
                <a:gd name="T4" fmla="*/ 4 w 17"/>
                <a:gd name="T5" fmla="*/ 5 h 8"/>
                <a:gd name="T6" fmla="*/ 7 w 17"/>
                <a:gd name="T7" fmla="*/ 7 h 8"/>
                <a:gd name="T8" fmla="*/ 5 w 17"/>
                <a:gd name="T9" fmla="*/ 5 h 8"/>
                <a:gd name="T10" fmla="*/ 8 w 17"/>
                <a:gd name="T11" fmla="*/ 8 h 8"/>
                <a:gd name="T12" fmla="*/ 7 w 17"/>
                <a:gd name="T13" fmla="*/ 4 h 8"/>
                <a:gd name="T14" fmla="*/ 7 w 17"/>
                <a:gd name="T15" fmla="*/ 5 h 8"/>
                <a:gd name="T16" fmla="*/ 10 w 17"/>
                <a:gd name="T17" fmla="*/ 6 h 8"/>
                <a:gd name="T18" fmla="*/ 8 w 17"/>
                <a:gd name="T19" fmla="*/ 4 h 8"/>
                <a:gd name="T20" fmla="*/ 11 w 17"/>
                <a:gd name="T21" fmla="*/ 6 h 8"/>
                <a:gd name="T22" fmla="*/ 9 w 17"/>
                <a:gd name="T23" fmla="*/ 4 h 8"/>
                <a:gd name="T24" fmla="*/ 12 w 17"/>
                <a:gd name="T25" fmla="*/ 6 h 8"/>
                <a:gd name="T26" fmla="*/ 11 w 17"/>
                <a:gd name="T27" fmla="*/ 3 h 8"/>
                <a:gd name="T28" fmla="*/ 13 w 17"/>
                <a:gd name="T29" fmla="*/ 5 h 8"/>
                <a:gd name="T30" fmla="*/ 12 w 17"/>
                <a:gd name="T31" fmla="*/ 3 h 8"/>
                <a:gd name="T32" fmla="*/ 14 w 17"/>
                <a:gd name="T33" fmla="*/ 5 h 8"/>
                <a:gd name="T34" fmla="*/ 13 w 17"/>
                <a:gd name="T35" fmla="*/ 2 h 8"/>
                <a:gd name="T36" fmla="*/ 15 w 17"/>
                <a:gd name="T37" fmla="*/ 4 h 8"/>
                <a:gd name="T38" fmla="*/ 14 w 17"/>
                <a:gd name="T39" fmla="*/ 2 h 8"/>
                <a:gd name="T40" fmla="*/ 16 w 17"/>
                <a:gd name="T41" fmla="*/ 3 h 8"/>
                <a:gd name="T42" fmla="*/ 14 w 17"/>
                <a:gd name="T43" fmla="*/ 1 h 8"/>
                <a:gd name="T44" fmla="*/ 16 w 17"/>
                <a:gd name="T45" fmla="*/ 3 h 8"/>
                <a:gd name="T46" fmla="*/ 15 w 17"/>
                <a:gd name="T47" fmla="*/ 1 h 8"/>
                <a:gd name="T48" fmla="*/ 16 w 17"/>
                <a:gd name="T49" fmla="*/ 1 h 8"/>
                <a:gd name="T50" fmla="*/ 15 w 17"/>
                <a:gd name="T51" fmla="*/ 0 h 8"/>
                <a:gd name="T52" fmla="*/ 16 w 17"/>
                <a:gd name="T53" fmla="*/ 0 h 8"/>
                <a:gd name="T54" fmla="*/ 16 w 17"/>
                <a:gd name="T55" fmla="*/ 0 h 8"/>
                <a:gd name="T56" fmla="*/ 16 w 17"/>
                <a:gd name="T57" fmla="*/ 0 h 8"/>
                <a:gd name="T58" fmla="*/ 15 w 17"/>
                <a:gd name="T59" fmla="*/ 0 h 8"/>
                <a:gd name="T60" fmla="*/ 17 w 17"/>
                <a:gd name="T61" fmla="*/ 2 h 8"/>
                <a:gd name="T62" fmla="*/ 15 w 17"/>
                <a:gd name="T63" fmla="*/ 1 h 8"/>
                <a:gd name="T64" fmla="*/ 16 w 17"/>
                <a:gd name="T65" fmla="*/ 3 h 8"/>
                <a:gd name="T66" fmla="*/ 16 w 17"/>
                <a:gd name="T67" fmla="*/ 3 h 8"/>
                <a:gd name="T68" fmla="*/ 14 w 17"/>
                <a:gd name="T69" fmla="*/ 2 h 8"/>
                <a:gd name="T70" fmla="*/ 15 w 17"/>
                <a:gd name="T71" fmla="*/ 4 h 8"/>
                <a:gd name="T72" fmla="*/ 13 w 17"/>
                <a:gd name="T73" fmla="*/ 3 h 8"/>
                <a:gd name="T74" fmla="*/ 14 w 17"/>
                <a:gd name="T75" fmla="*/ 5 h 8"/>
                <a:gd name="T76" fmla="*/ 13 w 17"/>
                <a:gd name="T77" fmla="*/ 5 h 8"/>
                <a:gd name="T78" fmla="*/ 10 w 17"/>
                <a:gd name="T79" fmla="*/ 4 h 8"/>
                <a:gd name="T80" fmla="*/ 12 w 17"/>
                <a:gd name="T81" fmla="*/ 6 h 8"/>
                <a:gd name="T82" fmla="*/ 9 w 17"/>
                <a:gd name="T83" fmla="*/ 4 h 8"/>
                <a:gd name="T84" fmla="*/ 11 w 17"/>
                <a:gd name="T85" fmla="*/ 6 h 8"/>
                <a:gd name="T86" fmla="*/ 11 w 17"/>
                <a:gd name="T87" fmla="*/ 6 h 8"/>
                <a:gd name="T88" fmla="*/ 10 w 17"/>
                <a:gd name="T89" fmla="*/ 6 h 8"/>
                <a:gd name="T90" fmla="*/ 10 w 17"/>
                <a:gd name="T91" fmla="*/ 7 h 8"/>
                <a:gd name="T92" fmla="*/ 10 w 17"/>
                <a:gd name="T93" fmla="*/ 7 h 8"/>
                <a:gd name="T94" fmla="*/ 7 w 17"/>
                <a:gd name="T95" fmla="*/ 5 h 8"/>
                <a:gd name="T96" fmla="*/ 8 w 17"/>
                <a:gd name="T97" fmla="*/ 8 h 8"/>
                <a:gd name="T98" fmla="*/ 5 w 17"/>
                <a:gd name="T99" fmla="*/ 5 h 8"/>
                <a:gd name="T100" fmla="*/ 7 w 17"/>
                <a:gd name="T101" fmla="*/ 8 h 8"/>
                <a:gd name="T102" fmla="*/ 5 w 17"/>
                <a:gd name="T103" fmla="*/ 7 h 8"/>
                <a:gd name="T104" fmla="*/ 2 w 17"/>
                <a:gd name="T105" fmla="*/ 5 h 8"/>
                <a:gd name="T106" fmla="*/ 4 w 17"/>
                <a:gd name="T107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7" h="8">
                  <a:moveTo>
                    <a:pt x="0" y="4"/>
                  </a:moveTo>
                  <a:cubicBezTo>
                    <a:pt x="1" y="5"/>
                    <a:pt x="3" y="6"/>
                    <a:pt x="4" y="7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2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4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4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6"/>
                    <a:pt x="6" y="7"/>
                    <a:pt x="7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5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5"/>
                    <a:pt x="5" y="5"/>
                  </a:cubicBezTo>
                  <a:cubicBezTo>
                    <a:pt x="6" y="6"/>
                    <a:pt x="7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7"/>
                    <a:pt x="7" y="6"/>
                    <a:pt x="6" y="5"/>
                  </a:cubicBezTo>
                  <a:cubicBezTo>
                    <a:pt x="6" y="5"/>
                    <a:pt x="6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9" y="6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5"/>
                    <a:pt x="9" y="6"/>
                    <a:pt x="10" y="6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9" y="5"/>
                    <a:pt x="9" y="4"/>
                  </a:cubicBezTo>
                  <a:cubicBezTo>
                    <a:pt x="9" y="4"/>
                    <a:pt x="9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1" y="4"/>
                    <a:pt x="10" y="3"/>
                  </a:cubicBezTo>
                  <a:cubicBezTo>
                    <a:pt x="10" y="3"/>
                    <a:pt x="10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4"/>
                    <a:pt x="13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2" y="4"/>
                    <a:pt x="11" y="3"/>
                  </a:cubicBezTo>
                  <a:cubicBezTo>
                    <a:pt x="11" y="3"/>
                    <a:pt x="11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3" y="3"/>
                    <a:pt x="14" y="4"/>
                    <a:pt x="15" y="4"/>
                  </a:cubicBezTo>
                  <a:cubicBezTo>
                    <a:pt x="15" y="4"/>
                    <a:pt x="15" y="5"/>
                    <a:pt x="15" y="5"/>
                  </a:cubicBezTo>
                  <a:cubicBezTo>
                    <a:pt x="15" y="5"/>
                    <a:pt x="15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3" y="3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2"/>
                    <a:pt x="14" y="3"/>
                    <a:pt x="14" y="3"/>
                  </a:cubicBezTo>
                  <a:cubicBezTo>
                    <a:pt x="15" y="3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3"/>
                    <a:pt x="15" y="3"/>
                  </a:cubicBezTo>
                  <a:cubicBezTo>
                    <a:pt x="14" y="3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5" y="1"/>
                    <a:pt x="15" y="2"/>
                  </a:cubicBezTo>
                  <a:cubicBezTo>
                    <a:pt x="15" y="2"/>
                    <a:pt x="16" y="3"/>
                    <a:pt x="16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5" y="1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5" y="1"/>
                    <a:pt x="15" y="1"/>
                  </a:cubicBezTo>
                  <a:cubicBezTo>
                    <a:pt x="15" y="1"/>
                    <a:pt x="15" y="0"/>
                    <a:pt x="15" y="0"/>
                  </a:cubicBezTo>
                  <a:cubicBezTo>
                    <a:pt x="15" y="0"/>
                    <a:pt x="15" y="0"/>
                    <a:pt x="15" y="1"/>
                  </a:cubicBezTo>
                  <a:cubicBezTo>
                    <a:pt x="16" y="1"/>
                    <a:pt x="17" y="1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2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6" y="3"/>
                    <a:pt x="16" y="3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5" y="3"/>
                    <a:pt x="15" y="2"/>
                    <a:pt x="14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3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4"/>
                    <a:pt x="14" y="3"/>
                    <a:pt x="13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3"/>
                    <a:pt x="14" y="4"/>
                    <a:pt x="15" y="4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4"/>
                    <a:pt x="13" y="4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3" y="4"/>
                    <a:pt x="13" y="5"/>
                  </a:cubicBezTo>
                  <a:cubicBezTo>
                    <a:pt x="14" y="5"/>
                    <a:pt x="14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2" y="5"/>
                    <a:pt x="11" y="4"/>
                    <a:pt x="10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4"/>
                    <a:pt x="12" y="5"/>
                    <a:pt x="12" y="6"/>
                  </a:cubicBezTo>
                  <a:cubicBezTo>
                    <a:pt x="13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1" y="5"/>
                    <a:pt x="10" y="5"/>
                    <a:pt x="9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1" y="5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1" y="6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9" y="5"/>
                    <a:pt x="8" y="5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6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10" y="7"/>
                    <a:pt x="10" y="7"/>
                    <a:pt x="10" y="7"/>
                  </a:cubicBezTo>
                  <a:cubicBezTo>
                    <a:pt x="9" y="6"/>
                    <a:pt x="8" y="6"/>
                    <a:pt x="7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5"/>
                    <a:pt x="9" y="6"/>
                    <a:pt x="10" y="7"/>
                  </a:cubicBezTo>
                  <a:cubicBezTo>
                    <a:pt x="10" y="7"/>
                    <a:pt x="10" y="7"/>
                    <a:pt x="9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7" y="6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8" y="6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7"/>
                    <a:pt x="6" y="6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7"/>
                    <a:pt x="5" y="6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6"/>
                    <a:pt x="5" y="6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3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3" y="6"/>
                    <a:pt x="4" y="7"/>
                    <a:pt x="4" y="7"/>
                  </a:cubicBezTo>
                  <a:cubicBezTo>
                    <a:pt x="4" y="7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7"/>
                    <a:pt x="1" y="5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38" name="Freeform 38"/>
            <p:cNvSpPr>
              <a:spLocks/>
            </p:cNvSpPr>
            <p:nvPr/>
          </p:nvSpPr>
          <p:spPr bwMode="auto">
            <a:xfrm>
              <a:off x="6016" y="1776"/>
              <a:ext cx="20" cy="38"/>
            </a:xfrm>
            <a:custGeom>
              <a:avLst/>
              <a:gdLst>
                <a:gd name="T0" fmla="*/ 2 w 3"/>
                <a:gd name="T1" fmla="*/ 6 h 6"/>
                <a:gd name="T2" fmla="*/ 0 w 3"/>
                <a:gd name="T3" fmla="*/ 4 h 6"/>
                <a:gd name="T4" fmla="*/ 2 w 3"/>
                <a:gd name="T5" fmla="*/ 5 h 6"/>
                <a:gd name="T6" fmla="*/ 0 w 3"/>
                <a:gd name="T7" fmla="*/ 4 h 6"/>
                <a:gd name="T8" fmla="*/ 2 w 3"/>
                <a:gd name="T9" fmla="*/ 5 h 6"/>
                <a:gd name="T10" fmla="*/ 0 w 3"/>
                <a:gd name="T11" fmla="*/ 4 h 6"/>
                <a:gd name="T12" fmla="*/ 1 w 3"/>
                <a:gd name="T13" fmla="*/ 3 h 6"/>
                <a:gd name="T14" fmla="*/ 3 w 3"/>
                <a:gd name="T15" fmla="*/ 5 h 6"/>
                <a:gd name="T16" fmla="*/ 0 w 3"/>
                <a:gd name="T17" fmla="*/ 4 h 6"/>
                <a:gd name="T18" fmla="*/ 1 w 3"/>
                <a:gd name="T19" fmla="*/ 3 h 6"/>
                <a:gd name="T20" fmla="*/ 0 w 3"/>
                <a:gd name="T21" fmla="*/ 3 h 6"/>
                <a:gd name="T22" fmla="*/ 1 w 3"/>
                <a:gd name="T23" fmla="*/ 3 h 6"/>
                <a:gd name="T24" fmla="*/ 0 w 3"/>
                <a:gd name="T25" fmla="*/ 3 h 6"/>
                <a:gd name="T26" fmla="*/ 1 w 3"/>
                <a:gd name="T27" fmla="*/ 2 h 6"/>
                <a:gd name="T28" fmla="*/ 2 w 3"/>
                <a:gd name="T29" fmla="*/ 4 h 6"/>
                <a:gd name="T30" fmla="*/ 1 w 3"/>
                <a:gd name="T31" fmla="*/ 2 h 6"/>
                <a:gd name="T32" fmla="*/ 3 w 3"/>
                <a:gd name="T33" fmla="*/ 3 h 6"/>
                <a:gd name="T34" fmla="*/ 1 w 3"/>
                <a:gd name="T35" fmla="*/ 1 h 6"/>
                <a:gd name="T36" fmla="*/ 3 w 3"/>
                <a:gd name="T37" fmla="*/ 2 h 6"/>
                <a:gd name="T38" fmla="*/ 2 w 3"/>
                <a:gd name="T39" fmla="*/ 2 h 6"/>
                <a:gd name="T40" fmla="*/ 1 w 3"/>
                <a:gd name="T41" fmla="*/ 1 h 6"/>
                <a:gd name="T42" fmla="*/ 2 w 3"/>
                <a:gd name="T43" fmla="*/ 2 h 6"/>
                <a:gd name="T44" fmla="*/ 1 w 3"/>
                <a:gd name="T45" fmla="*/ 0 h 6"/>
                <a:gd name="T46" fmla="*/ 1 w 3"/>
                <a:gd name="T47" fmla="*/ 0 h 6"/>
                <a:gd name="T48" fmla="*/ 1 w 3"/>
                <a:gd name="T49" fmla="*/ 0 h 6"/>
                <a:gd name="T50" fmla="*/ 2 w 3"/>
                <a:gd name="T51" fmla="*/ 1 h 6"/>
                <a:gd name="T52" fmla="*/ 1 w 3"/>
                <a:gd name="T53" fmla="*/ 0 h 6"/>
                <a:gd name="T54" fmla="*/ 3 w 3"/>
                <a:gd name="T55" fmla="*/ 2 h 6"/>
                <a:gd name="T56" fmla="*/ 1 w 3"/>
                <a:gd name="T57" fmla="*/ 1 h 6"/>
                <a:gd name="T58" fmla="*/ 3 w 3"/>
                <a:gd name="T59" fmla="*/ 2 h 6"/>
                <a:gd name="T60" fmla="*/ 1 w 3"/>
                <a:gd name="T61" fmla="*/ 1 h 6"/>
                <a:gd name="T62" fmla="*/ 2 w 3"/>
                <a:gd name="T63" fmla="*/ 4 h 6"/>
                <a:gd name="T64" fmla="*/ 1 w 3"/>
                <a:gd name="T65" fmla="*/ 2 h 6"/>
                <a:gd name="T66" fmla="*/ 2 w 3"/>
                <a:gd name="T67" fmla="*/ 4 h 6"/>
                <a:gd name="T68" fmla="*/ 2 w 3"/>
                <a:gd name="T69" fmla="*/ 3 h 6"/>
                <a:gd name="T70" fmla="*/ 2 w 3"/>
                <a:gd name="T71" fmla="*/ 5 h 6"/>
                <a:gd name="T72" fmla="*/ 1 w 3"/>
                <a:gd name="T73" fmla="*/ 3 h 6"/>
                <a:gd name="T74" fmla="*/ 2 w 3"/>
                <a:gd name="T75" fmla="*/ 5 h 6"/>
                <a:gd name="T76" fmla="*/ 2 w 3"/>
                <a:gd name="T77" fmla="*/ 4 h 6"/>
                <a:gd name="T78" fmla="*/ 0 w 3"/>
                <a:gd name="T79" fmla="*/ 4 h 6"/>
                <a:gd name="T80" fmla="*/ 2 w 3"/>
                <a:gd name="T81" fmla="*/ 5 h 6"/>
                <a:gd name="T82" fmla="*/ 0 w 3"/>
                <a:gd name="T83" fmla="*/ 4 h 6"/>
                <a:gd name="T84" fmla="*/ 2 w 3"/>
                <a:gd name="T85" fmla="*/ 6 h 6"/>
                <a:gd name="T86" fmla="*/ 0 w 3"/>
                <a:gd name="T87" fmla="*/ 4 h 6"/>
                <a:gd name="T88" fmla="*/ 2 w 3"/>
                <a:gd name="T8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" h="6">
                  <a:moveTo>
                    <a:pt x="0" y="4"/>
                  </a:move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4"/>
                    <a:pt x="1" y="4"/>
                    <a:pt x="0" y="4"/>
                  </a:cubicBezTo>
                  <a:cubicBezTo>
                    <a:pt x="0" y="4"/>
                    <a:pt x="0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4"/>
                    <a:pt x="1" y="3"/>
                    <a:pt x="0" y="3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1" y="2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2" y="3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1" y="1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3"/>
                    <a:pt x="1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40" name="Group 41"/>
          <p:cNvGrpSpPr>
            <a:grpSpLocks noChangeAspect="1"/>
          </p:cNvGrpSpPr>
          <p:nvPr/>
        </p:nvGrpSpPr>
        <p:grpSpPr bwMode="auto">
          <a:xfrm>
            <a:off x="8672363" y="3362586"/>
            <a:ext cx="618701" cy="676407"/>
            <a:chOff x="5674" y="2267"/>
            <a:chExt cx="193" cy="211"/>
          </a:xfrm>
          <a:solidFill>
            <a:schemeClr val="bg1">
              <a:lumMod val="50000"/>
            </a:schemeClr>
          </a:solidFill>
        </p:grpSpPr>
        <p:sp>
          <p:nvSpPr>
            <p:cNvPr id="142" name="Freeform 42"/>
            <p:cNvSpPr>
              <a:spLocks/>
            </p:cNvSpPr>
            <p:nvPr/>
          </p:nvSpPr>
          <p:spPr bwMode="auto">
            <a:xfrm>
              <a:off x="5784" y="2427"/>
              <a:ext cx="81" cy="46"/>
            </a:xfrm>
            <a:custGeom>
              <a:avLst/>
              <a:gdLst>
                <a:gd name="T0" fmla="*/ 3 w 33"/>
                <a:gd name="T1" fmla="*/ 19 h 19"/>
                <a:gd name="T2" fmla="*/ 1 w 33"/>
                <a:gd name="T3" fmla="*/ 17 h 19"/>
                <a:gd name="T4" fmla="*/ 0 w 33"/>
                <a:gd name="T5" fmla="*/ 15 h 19"/>
                <a:gd name="T6" fmla="*/ 0 w 33"/>
                <a:gd name="T7" fmla="*/ 15 h 19"/>
                <a:gd name="T8" fmla="*/ 0 w 33"/>
                <a:gd name="T9" fmla="*/ 15 h 19"/>
                <a:gd name="T10" fmla="*/ 7 w 33"/>
                <a:gd name="T11" fmla="*/ 10 h 19"/>
                <a:gd name="T12" fmla="*/ 14 w 33"/>
                <a:gd name="T13" fmla="*/ 6 h 19"/>
                <a:gd name="T14" fmla="*/ 21 w 33"/>
                <a:gd name="T15" fmla="*/ 3 h 19"/>
                <a:gd name="T16" fmla="*/ 29 w 33"/>
                <a:gd name="T17" fmla="*/ 0 h 19"/>
                <a:gd name="T18" fmla="*/ 30 w 33"/>
                <a:gd name="T19" fmla="*/ 0 h 19"/>
                <a:gd name="T20" fmla="*/ 30 w 33"/>
                <a:gd name="T21" fmla="*/ 0 h 19"/>
                <a:gd name="T22" fmla="*/ 32 w 33"/>
                <a:gd name="T23" fmla="*/ 3 h 19"/>
                <a:gd name="T24" fmla="*/ 32 w 33"/>
                <a:gd name="T25" fmla="*/ 5 h 19"/>
                <a:gd name="T26" fmla="*/ 33 w 33"/>
                <a:gd name="T27" fmla="*/ 5 h 19"/>
                <a:gd name="T28" fmla="*/ 33 w 33"/>
                <a:gd name="T29" fmla="*/ 6 h 19"/>
                <a:gd name="T30" fmla="*/ 33 w 33"/>
                <a:gd name="T31" fmla="*/ 6 h 19"/>
                <a:gd name="T32" fmla="*/ 33 w 33"/>
                <a:gd name="T33" fmla="*/ 6 h 19"/>
                <a:gd name="T34" fmla="*/ 33 w 33"/>
                <a:gd name="T35" fmla="*/ 5 h 19"/>
                <a:gd name="T36" fmla="*/ 32 w 33"/>
                <a:gd name="T37" fmla="*/ 5 h 19"/>
                <a:gd name="T38" fmla="*/ 31 w 33"/>
                <a:gd name="T39" fmla="*/ 4 h 19"/>
                <a:gd name="T40" fmla="*/ 29 w 33"/>
                <a:gd name="T41" fmla="*/ 1 h 19"/>
                <a:gd name="T42" fmla="*/ 30 w 33"/>
                <a:gd name="T43" fmla="*/ 1 h 19"/>
                <a:gd name="T44" fmla="*/ 26 w 33"/>
                <a:gd name="T45" fmla="*/ 3 h 19"/>
                <a:gd name="T46" fmla="*/ 22 w 33"/>
                <a:gd name="T47" fmla="*/ 4 h 19"/>
                <a:gd name="T48" fmla="*/ 15 w 33"/>
                <a:gd name="T49" fmla="*/ 8 h 19"/>
                <a:gd name="T50" fmla="*/ 8 w 33"/>
                <a:gd name="T51" fmla="*/ 12 h 19"/>
                <a:gd name="T52" fmla="*/ 1 w 33"/>
                <a:gd name="T53" fmla="*/ 16 h 19"/>
                <a:gd name="T54" fmla="*/ 1 w 33"/>
                <a:gd name="T55" fmla="*/ 15 h 19"/>
                <a:gd name="T56" fmla="*/ 2 w 33"/>
                <a:gd name="T57" fmla="*/ 17 h 19"/>
                <a:gd name="T58" fmla="*/ 3 w 33"/>
                <a:gd name="T5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3" h="19">
                  <a:moveTo>
                    <a:pt x="3" y="19"/>
                  </a:moveTo>
                  <a:cubicBezTo>
                    <a:pt x="2" y="18"/>
                    <a:pt x="2" y="18"/>
                    <a:pt x="1" y="1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" y="13"/>
                    <a:pt x="5" y="12"/>
                    <a:pt x="7" y="10"/>
                  </a:cubicBezTo>
                  <a:cubicBezTo>
                    <a:pt x="9" y="9"/>
                    <a:pt x="12" y="7"/>
                    <a:pt x="14" y="6"/>
                  </a:cubicBezTo>
                  <a:cubicBezTo>
                    <a:pt x="16" y="5"/>
                    <a:pt x="19" y="4"/>
                    <a:pt x="21" y="3"/>
                  </a:cubicBezTo>
                  <a:cubicBezTo>
                    <a:pt x="24" y="2"/>
                    <a:pt x="27" y="1"/>
                    <a:pt x="29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"/>
                    <a:pt x="31" y="2"/>
                    <a:pt x="32" y="3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3" y="5"/>
                    <a:pt x="33" y="5"/>
                    <a:pt x="33" y="5"/>
                  </a:cubicBezTo>
                  <a:cubicBezTo>
                    <a:pt x="33" y="5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3" y="6"/>
                    <a:pt x="33" y="5"/>
                    <a:pt x="33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4"/>
                    <a:pt x="31" y="4"/>
                    <a:pt x="31" y="4"/>
                  </a:cubicBezTo>
                  <a:cubicBezTo>
                    <a:pt x="30" y="3"/>
                    <a:pt x="30" y="2"/>
                    <a:pt x="29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26" y="3"/>
                    <a:pt x="26" y="3"/>
                    <a:pt x="26" y="3"/>
                  </a:cubicBezTo>
                  <a:cubicBezTo>
                    <a:pt x="25" y="3"/>
                    <a:pt x="23" y="4"/>
                    <a:pt x="22" y="4"/>
                  </a:cubicBezTo>
                  <a:cubicBezTo>
                    <a:pt x="20" y="5"/>
                    <a:pt x="17" y="7"/>
                    <a:pt x="15" y="8"/>
                  </a:cubicBezTo>
                  <a:cubicBezTo>
                    <a:pt x="13" y="9"/>
                    <a:pt x="10" y="10"/>
                    <a:pt x="8" y="12"/>
                  </a:cubicBezTo>
                  <a:cubicBezTo>
                    <a:pt x="5" y="13"/>
                    <a:pt x="3" y="14"/>
                    <a:pt x="1" y="16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2" y="17"/>
                    <a:pt x="2" y="17"/>
                    <a:pt x="2" y="17"/>
                  </a:cubicBezTo>
                  <a:lnTo>
                    <a:pt x="3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3" name="Freeform 43"/>
            <p:cNvSpPr>
              <a:spLocks/>
            </p:cNvSpPr>
            <p:nvPr/>
          </p:nvSpPr>
          <p:spPr bwMode="auto">
            <a:xfrm>
              <a:off x="5784" y="2424"/>
              <a:ext cx="61" cy="40"/>
            </a:xfrm>
            <a:custGeom>
              <a:avLst/>
              <a:gdLst>
                <a:gd name="T0" fmla="*/ 3 w 25"/>
                <a:gd name="T1" fmla="*/ 16 h 16"/>
                <a:gd name="T2" fmla="*/ 1 w 25"/>
                <a:gd name="T3" fmla="*/ 11 h 16"/>
                <a:gd name="T4" fmla="*/ 1 w 25"/>
                <a:gd name="T5" fmla="*/ 11 h 16"/>
                <a:gd name="T6" fmla="*/ 1 w 25"/>
                <a:gd name="T7" fmla="*/ 11 h 16"/>
                <a:gd name="T8" fmla="*/ 7 w 25"/>
                <a:gd name="T9" fmla="*/ 7 h 16"/>
                <a:gd name="T10" fmla="*/ 13 w 25"/>
                <a:gd name="T11" fmla="*/ 3 h 16"/>
                <a:gd name="T12" fmla="*/ 19 w 25"/>
                <a:gd name="T13" fmla="*/ 0 h 16"/>
                <a:gd name="T14" fmla="*/ 23 w 25"/>
                <a:gd name="T15" fmla="*/ 0 h 16"/>
                <a:gd name="T16" fmla="*/ 25 w 25"/>
                <a:gd name="T17" fmla="*/ 1 h 16"/>
                <a:gd name="T18" fmla="*/ 25 w 25"/>
                <a:gd name="T19" fmla="*/ 2 h 16"/>
                <a:gd name="T20" fmla="*/ 23 w 25"/>
                <a:gd name="T21" fmla="*/ 1 h 16"/>
                <a:gd name="T22" fmla="*/ 20 w 25"/>
                <a:gd name="T23" fmla="*/ 2 h 16"/>
                <a:gd name="T24" fmla="*/ 13 w 25"/>
                <a:gd name="T25" fmla="*/ 5 h 16"/>
                <a:gd name="T26" fmla="*/ 1 w 25"/>
                <a:gd name="T27" fmla="*/ 12 h 16"/>
                <a:gd name="T28" fmla="*/ 2 w 25"/>
                <a:gd name="T29" fmla="*/ 11 h 16"/>
                <a:gd name="T30" fmla="*/ 2 w 25"/>
                <a:gd name="T31" fmla="*/ 13 h 16"/>
                <a:gd name="T32" fmla="*/ 3 w 25"/>
                <a:gd name="T3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16">
                  <a:moveTo>
                    <a:pt x="3" y="16"/>
                  </a:moveTo>
                  <a:cubicBezTo>
                    <a:pt x="2" y="14"/>
                    <a:pt x="1" y="13"/>
                    <a:pt x="1" y="11"/>
                  </a:cubicBezTo>
                  <a:cubicBezTo>
                    <a:pt x="0" y="11"/>
                    <a:pt x="1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3" y="9"/>
                    <a:pt x="5" y="8"/>
                    <a:pt x="7" y="7"/>
                  </a:cubicBezTo>
                  <a:cubicBezTo>
                    <a:pt x="8" y="5"/>
                    <a:pt x="10" y="4"/>
                    <a:pt x="13" y="3"/>
                  </a:cubicBezTo>
                  <a:cubicBezTo>
                    <a:pt x="15" y="2"/>
                    <a:pt x="17" y="1"/>
                    <a:pt x="19" y="0"/>
                  </a:cubicBezTo>
                  <a:cubicBezTo>
                    <a:pt x="20" y="0"/>
                    <a:pt x="22" y="0"/>
                    <a:pt x="23" y="0"/>
                  </a:cubicBezTo>
                  <a:cubicBezTo>
                    <a:pt x="23" y="0"/>
                    <a:pt x="24" y="0"/>
                    <a:pt x="25" y="1"/>
                  </a:cubicBezTo>
                  <a:cubicBezTo>
                    <a:pt x="25" y="1"/>
                    <a:pt x="25" y="2"/>
                    <a:pt x="25" y="2"/>
                  </a:cubicBezTo>
                  <a:cubicBezTo>
                    <a:pt x="25" y="1"/>
                    <a:pt x="24" y="1"/>
                    <a:pt x="23" y="1"/>
                  </a:cubicBezTo>
                  <a:cubicBezTo>
                    <a:pt x="22" y="1"/>
                    <a:pt x="21" y="1"/>
                    <a:pt x="20" y="2"/>
                  </a:cubicBezTo>
                  <a:cubicBezTo>
                    <a:pt x="18" y="3"/>
                    <a:pt x="16" y="4"/>
                    <a:pt x="13" y="5"/>
                  </a:cubicBezTo>
                  <a:cubicBezTo>
                    <a:pt x="9" y="7"/>
                    <a:pt x="6" y="9"/>
                    <a:pt x="1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2"/>
                    <a:pt x="2" y="12"/>
                    <a:pt x="2" y="13"/>
                  </a:cubicBezTo>
                  <a:cubicBezTo>
                    <a:pt x="3" y="14"/>
                    <a:pt x="3" y="15"/>
                    <a:pt x="3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4" name="Freeform 44"/>
            <p:cNvSpPr>
              <a:spLocks/>
            </p:cNvSpPr>
            <p:nvPr/>
          </p:nvSpPr>
          <p:spPr bwMode="auto">
            <a:xfrm>
              <a:off x="5797" y="2451"/>
              <a:ext cx="7" cy="22"/>
            </a:xfrm>
            <a:custGeom>
              <a:avLst/>
              <a:gdLst>
                <a:gd name="T0" fmla="*/ 2 w 3"/>
                <a:gd name="T1" fmla="*/ 0 h 9"/>
                <a:gd name="T2" fmla="*/ 2 w 3"/>
                <a:gd name="T3" fmla="*/ 2 h 9"/>
                <a:gd name="T4" fmla="*/ 3 w 3"/>
                <a:gd name="T5" fmla="*/ 3 h 9"/>
                <a:gd name="T6" fmla="*/ 2 w 3"/>
                <a:gd name="T7" fmla="*/ 5 h 9"/>
                <a:gd name="T8" fmla="*/ 1 w 3"/>
                <a:gd name="T9" fmla="*/ 7 h 9"/>
                <a:gd name="T10" fmla="*/ 1 w 3"/>
                <a:gd name="T11" fmla="*/ 9 h 9"/>
                <a:gd name="T12" fmla="*/ 0 w 3"/>
                <a:gd name="T13" fmla="*/ 7 h 9"/>
                <a:gd name="T14" fmla="*/ 0 w 3"/>
                <a:gd name="T15" fmla="*/ 4 h 9"/>
                <a:gd name="T16" fmla="*/ 1 w 3"/>
                <a:gd name="T17" fmla="*/ 2 h 9"/>
                <a:gd name="T18" fmla="*/ 2 w 3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" h="9">
                  <a:moveTo>
                    <a:pt x="2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3" y="4"/>
                    <a:pt x="2" y="4"/>
                    <a:pt x="2" y="5"/>
                  </a:cubicBezTo>
                  <a:cubicBezTo>
                    <a:pt x="2" y="6"/>
                    <a:pt x="1" y="7"/>
                    <a:pt x="1" y="7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0" y="8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1" y="3"/>
                    <a:pt x="1" y="3"/>
                    <a:pt x="1" y="2"/>
                  </a:cubicBezTo>
                  <a:cubicBezTo>
                    <a:pt x="2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5" name="Freeform 45"/>
            <p:cNvSpPr>
              <a:spLocks/>
            </p:cNvSpPr>
            <p:nvPr/>
          </p:nvSpPr>
          <p:spPr bwMode="auto">
            <a:xfrm>
              <a:off x="5801" y="2432"/>
              <a:ext cx="66" cy="46"/>
            </a:xfrm>
            <a:custGeom>
              <a:avLst/>
              <a:gdLst>
                <a:gd name="T0" fmla="*/ 2 w 27"/>
                <a:gd name="T1" fmla="*/ 12 h 19"/>
                <a:gd name="T2" fmla="*/ 4 w 27"/>
                <a:gd name="T3" fmla="*/ 8 h 19"/>
                <a:gd name="T4" fmla="*/ 4 w 27"/>
                <a:gd name="T5" fmla="*/ 13 h 19"/>
                <a:gd name="T6" fmla="*/ 3 w 27"/>
                <a:gd name="T7" fmla="*/ 18 h 19"/>
                <a:gd name="T8" fmla="*/ 3 w 27"/>
                <a:gd name="T9" fmla="*/ 17 h 19"/>
                <a:gd name="T10" fmla="*/ 5 w 27"/>
                <a:gd name="T11" fmla="*/ 12 h 19"/>
                <a:gd name="T12" fmla="*/ 9 w 27"/>
                <a:gd name="T13" fmla="*/ 5 h 19"/>
                <a:gd name="T14" fmla="*/ 9 w 27"/>
                <a:gd name="T15" fmla="*/ 6 h 19"/>
                <a:gd name="T16" fmla="*/ 7 w 27"/>
                <a:gd name="T17" fmla="*/ 15 h 19"/>
                <a:gd name="T18" fmla="*/ 6 w 27"/>
                <a:gd name="T19" fmla="*/ 17 h 19"/>
                <a:gd name="T20" fmla="*/ 8 w 27"/>
                <a:gd name="T21" fmla="*/ 14 h 19"/>
                <a:gd name="T22" fmla="*/ 11 w 27"/>
                <a:gd name="T23" fmla="*/ 6 h 19"/>
                <a:gd name="T24" fmla="*/ 13 w 27"/>
                <a:gd name="T25" fmla="*/ 2 h 19"/>
                <a:gd name="T26" fmla="*/ 14 w 27"/>
                <a:gd name="T27" fmla="*/ 3 h 19"/>
                <a:gd name="T28" fmla="*/ 13 w 27"/>
                <a:gd name="T29" fmla="*/ 10 h 19"/>
                <a:gd name="T30" fmla="*/ 10 w 27"/>
                <a:gd name="T31" fmla="*/ 17 h 19"/>
                <a:gd name="T32" fmla="*/ 14 w 27"/>
                <a:gd name="T33" fmla="*/ 9 h 19"/>
                <a:gd name="T34" fmla="*/ 18 w 27"/>
                <a:gd name="T35" fmla="*/ 0 h 19"/>
                <a:gd name="T36" fmla="*/ 19 w 27"/>
                <a:gd name="T37" fmla="*/ 1 h 19"/>
                <a:gd name="T38" fmla="*/ 18 w 27"/>
                <a:gd name="T39" fmla="*/ 9 h 19"/>
                <a:gd name="T40" fmla="*/ 16 w 27"/>
                <a:gd name="T41" fmla="*/ 16 h 19"/>
                <a:gd name="T42" fmla="*/ 17 w 27"/>
                <a:gd name="T43" fmla="*/ 15 h 19"/>
                <a:gd name="T44" fmla="*/ 19 w 27"/>
                <a:gd name="T45" fmla="*/ 11 h 19"/>
                <a:gd name="T46" fmla="*/ 23 w 27"/>
                <a:gd name="T47" fmla="*/ 5 h 19"/>
                <a:gd name="T48" fmla="*/ 23 w 27"/>
                <a:gd name="T49" fmla="*/ 5 h 19"/>
                <a:gd name="T50" fmla="*/ 23 w 27"/>
                <a:gd name="T51" fmla="*/ 8 h 19"/>
                <a:gd name="T52" fmla="*/ 21 w 27"/>
                <a:gd name="T53" fmla="*/ 13 h 19"/>
                <a:gd name="T54" fmla="*/ 21 w 27"/>
                <a:gd name="T55" fmla="*/ 15 h 19"/>
                <a:gd name="T56" fmla="*/ 26 w 27"/>
                <a:gd name="T57" fmla="*/ 10 h 19"/>
                <a:gd name="T58" fmla="*/ 26 w 27"/>
                <a:gd name="T59" fmla="*/ 10 h 19"/>
                <a:gd name="T60" fmla="*/ 21 w 27"/>
                <a:gd name="T61" fmla="*/ 15 h 19"/>
                <a:gd name="T62" fmla="*/ 21 w 27"/>
                <a:gd name="T63" fmla="*/ 15 h 19"/>
                <a:gd name="T64" fmla="*/ 21 w 27"/>
                <a:gd name="T65" fmla="*/ 10 h 19"/>
                <a:gd name="T66" fmla="*/ 23 w 27"/>
                <a:gd name="T67" fmla="*/ 5 h 19"/>
                <a:gd name="T68" fmla="*/ 22 w 27"/>
                <a:gd name="T69" fmla="*/ 8 h 19"/>
                <a:gd name="T70" fmla="*/ 19 w 27"/>
                <a:gd name="T71" fmla="*/ 14 h 19"/>
                <a:gd name="T72" fmla="*/ 16 w 27"/>
                <a:gd name="T73" fmla="*/ 17 h 19"/>
                <a:gd name="T74" fmla="*/ 15 w 27"/>
                <a:gd name="T75" fmla="*/ 16 h 19"/>
                <a:gd name="T76" fmla="*/ 15 w 27"/>
                <a:gd name="T77" fmla="*/ 12 h 19"/>
                <a:gd name="T78" fmla="*/ 17 w 27"/>
                <a:gd name="T79" fmla="*/ 4 h 19"/>
                <a:gd name="T80" fmla="*/ 19 w 27"/>
                <a:gd name="T81" fmla="*/ 1 h 19"/>
                <a:gd name="T82" fmla="*/ 14 w 27"/>
                <a:gd name="T83" fmla="*/ 14 h 19"/>
                <a:gd name="T84" fmla="*/ 11 w 27"/>
                <a:gd name="T85" fmla="*/ 18 h 19"/>
                <a:gd name="T86" fmla="*/ 10 w 27"/>
                <a:gd name="T87" fmla="*/ 17 h 19"/>
                <a:gd name="T88" fmla="*/ 13 w 27"/>
                <a:gd name="T89" fmla="*/ 3 h 19"/>
                <a:gd name="T90" fmla="*/ 13 w 27"/>
                <a:gd name="T91" fmla="*/ 5 h 19"/>
                <a:gd name="T92" fmla="*/ 11 w 27"/>
                <a:gd name="T93" fmla="*/ 11 h 19"/>
                <a:gd name="T94" fmla="*/ 9 w 27"/>
                <a:gd name="T95" fmla="*/ 17 h 19"/>
                <a:gd name="T96" fmla="*/ 6 w 27"/>
                <a:gd name="T97" fmla="*/ 19 h 19"/>
                <a:gd name="T98" fmla="*/ 6 w 27"/>
                <a:gd name="T99" fmla="*/ 15 h 19"/>
                <a:gd name="T100" fmla="*/ 8 w 27"/>
                <a:gd name="T101" fmla="*/ 6 h 19"/>
                <a:gd name="T102" fmla="*/ 6 w 27"/>
                <a:gd name="T103" fmla="*/ 13 h 19"/>
                <a:gd name="T104" fmla="*/ 4 w 27"/>
                <a:gd name="T105" fmla="*/ 17 h 19"/>
                <a:gd name="T106" fmla="*/ 2 w 27"/>
                <a:gd name="T107" fmla="*/ 19 h 19"/>
                <a:gd name="T108" fmla="*/ 2 w 27"/>
                <a:gd name="T109" fmla="*/ 16 h 19"/>
                <a:gd name="T110" fmla="*/ 4 w 27"/>
                <a:gd name="T111" fmla="*/ 8 h 19"/>
                <a:gd name="T112" fmla="*/ 2 w 27"/>
                <a:gd name="T113" fmla="*/ 13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7" h="19">
                  <a:moveTo>
                    <a:pt x="0" y="17"/>
                  </a:moveTo>
                  <a:cubicBezTo>
                    <a:pt x="2" y="12"/>
                    <a:pt x="2" y="12"/>
                    <a:pt x="2" y="12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10"/>
                    <a:pt x="4" y="12"/>
                    <a:pt x="4" y="13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2" y="18"/>
                    <a:pt x="2" y="18"/>
                    <a:pt x="2" y="18"/>
                  </a:cubicBezTo>
                  <a:cubicBezTo>
                    <a:pt x="3" y="17"/>
                    <a:pt x="3" y="17"/>
                    <a:pt x="3" y="17"/>
                  </a:cubicBezTo>
                  <a:cubicBezTo>
                    <a:pt x="3" y="16"/>
                    <a:pt x="4" y="16"/>
                    <a:pt x="4" y="15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6" y="10"/>
                    <a:pt x="7" y="8"/>
                    <a:pt x="8" y="6"/>
                  </a:cubicBezTo>
                  <a:cubicBezTo>
                    <a:pt x="8" y="5"/>
                    <a:pt x="9" y="5"/>
                    <a:pt x="9" y="5"/>
                  </a:cubicBezTo>
                  <a:cubicBezTo>
                    <a:pt x="9" y="5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8"/>
                    <a:pt x="8" y="10"/>
                    <a:pt x="8" y="12"/>
                  </a:cubicBezTo>
                  <a:cubicBezTo>
                    <a:pt x="7" y="15"/>
                    <a:pt x="7" y="15"/>
                    <a:pt x="7" y="15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6" y="17"/>
                    <a:pt x="7" y="16"/>
                    <a:pt x="7" y="16"/>
                  </a:cubicBezTo>
                  <a:cubicBezTo>
                    <a:pt x="7" y="15"/>
                    <a:pt x="8" y="15"/>
                    <a:pt x="8" y="14"/>
                  </a:cubicBezTo>
                  <a:cubicBezTo>
                    <a:pt x="8" y="13"/>
                    <a:pt x="9" y="12"/>
                    <a:pt x="9" y="10"/>
                  </a:cubicBezTo>
                  <a:cubicBezTo>
                    <a:pt x="10" y="9"/>
                    <a:pt x="10" y="7"/>
                    <a:pt x="11" y="6"/>
                  </a:cubicBezTo>
                  <a:cubicBezTo>
                    <a:pt x="11" y="5"/>
                    <a:pt x="11" y="5"/>
                    <a:pt x="12" y="4"/>
                  </a:cubicBezTo>
                  <a:cubicBezTo>
                    <a:pt x="12" y="3"/>
                    <a:pt x="12" y="3"/>
                    <a:pt x="13" y="2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2"/>
                    <a:pt x="15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4" y="9"/>
                    <a:pt x="14" y="9"/>
                    <a:pt x="14" y="9"/>
                  </a:cubicBezTo>
                  <a:cubicBezTo>
                    <a:pt x="15" y="6"/>
                    <a:pt x="16" y="3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0"/>
                    <a:pt x="19" y="1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8" y="9"/>
                    <a:pt x="18" y="9"/>
                    <a:pt x="18" y="9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16" y="16"/>
                    <a:pt x="16" y="16"/>
                    <a:pt x="16" y="16"/>
                  </a:cubicBezTo>
                  <a:cubicBezTo>
                    <a:pt x="15" y="15"/>
                    <a:pt x="15" y="15"/>
                    <a:pt x="15" y="15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7" y="14"/>
                    <a:pt x="17" y="14"/>
                    <a:pt x="18" y="13"/>
                  </a:cubicBezTo>
                  <a:cubicBezTo>
                    <a:pt x="18" y="13"/>
                    <a:pt x="19" y="12"/>
                    <a:pt x="19" y="11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7"/>
                    <a:pt x="22" y="6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8"/>
                    <a:pt x="23" y="8"/>
                    <a:pt x="23" y="8"/>
                  </a:cubicBezTo>
                  <a:cubicBezTo>
                    <a:pt x="22" y="10"/>
                    <a:pt x="22" y="10"/>
                    <a:pt x="22" y="10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2" y="14"/>
                    <a:pt x="23" y="13"/>
                    <a:pt x="24" y="12"/>
                  </a:cubicBezTo>
                  <a:cubicBezTo>
                    <a:pt x="25" y="11"/>
                    <a:pt x="25" y="11"/>
                    <a:pt x="26" y="10"/>
                  </a:cubicBezTo>
                  <a:cubicBezTo>
                    <a:pt x="26" y="9"/>
                    <a:pt x="27" y="9"/>
                    <a:pt x="27" y="8"/>
                  </a:cubicBezTo>
                  <a:cubicBezTo>
                    <a:pt x="27" y="9"/>
                    <a:pt x="26" y="9"/>
                    <a:pt x="26" y="10"/>
                  </a:cubicBezTo>
                  <a:cubicBezTo>
                    <a:pt x="25" y="11"/>
                    <a:pt x="25" y="11"/>
                    <a:pt x="24" y="12"/>
                  </a:cubicBezTo>
                  <a:cubicBezTo>
                    <a:pt x="23" y="13"/>
                    <a:pt x="22" y="14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3"/>
                    <a:pt x="21" y="13"/>
                    <a:pt x="21" y="13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8"/>
                    <a:pt x="22" y="8"/>
                    <a:pt x="22" y="8"/>
                  </a:cubicBezTo>
                  <a:cubicBezTo>
                    <a:pt x="23" y="5"/>
                    <a:pt x="23" y="5"/>
                    <a:pt x="23" y="5"/>
                  </a:cubicBezTo>
                  <a:cubicBezTo>
                    <a:pt x="23" y="6"/>
                    <a:pt x="23" y="6"/>
                    <a:pt x="23" y="6"/>
                  </a:cubicBezTo>
                  <a:cubicBezTo>
                    <a:pt x="23" y="6"/>
                    <a:pt x="22" y="7"/>
                    <a:pt x="22" y="8"/>
                  </a:cubicBezTo>
                  <a:cubicBezTo>
                    <a:pt x="20" y="11"/>
                    <a:pt x="20" y="11"/>
                    <a:pt x="20" y="11"/>
                  </a:cubicBezTo>
                  <a:cubicBezTo>
                    <a:pt x="20" y="12"/>
                    <a:pt x="19" y="13"/>
                    <a:pt x="19" y="14"/>
                  </a:cubicBezTo>
                  <a:cubicBezTo>
                    <a:pt x="18" y="15"/>
                    <a:pt x="18" y="15"/>
                    <a:pt x="18" y="16"/>
                  </a:cubicBezTo>
                  <a:cubicBezTo>
                    <a:pt x="17" y="16"/>
                    <a:pt x="16" y="16"/>
                    <a:pt x="16" y="17"/>
                  </a:cubicBezTo>
                  <a:cubicBezTo>
                    <a:pt x="16" y="17"/>
                    <a:pt x="15" y="17"/>
                    <a:pt x="15" y="17"/>
                  </a:cubicBezTo>
                  <a:cubicBezTo>
                    <a:pt x="15" y="17"/>
                    <a:pt x="15" y="16"/>
                    <a:pt x="15" y="16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5" y="15"/>
                    <a:pt x="15" y="13"/>
                    <a:pt x="15" y="12"/>
                  </a:cubicBezTo>
                  <a:cubicBezTo>
                    <a:pt x="16" y="8"/>
                    <a:pt x="16" y="8"/>
                    <a:pt x="16" y="8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8" y="4"/>
                    <a:pt x="17" y="7"/>
                    <a:pt x="16" y="10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2" y="18"/>
                    <a:pt x="11" y="19"/>
                    <a:pt x="11" y="18"/>
                  </a:cubicBezTo>
                  <a:cubicBezTo>
                    <a:pt x="10" y="18"/>
                    <a:pt x="10" y="18"/>
                    <a:pt x="10" y="17"/>
                  </a:cubicBezTo>
                  <a:cubicBezTo>
                    <a:pt x="10" y="17"/>
                    <a:pt x="10" y="17"/>
                    <a:pt x="10" y="17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4"/>
                    <a:pt x="13" y="5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2" y="8"/>
                    <a:pt x="11" y="9"/>
                    <a:pt x="11" y="11"/>
                  </a:cubicBezTo>
                  <a:cubicBezTo>
                    <a:pt x="11" y="12"/>
                    <a:pt x="10" y="13"/>
                    <a:pt x="10" y="15"/>
                  </a:cubicBezTo>
                  <a:cubicBezTo>
                    <a:pt x="9" y="15"/>
                    <a:pt x="9" y="16"/>
                    <a:pt x="9" y="17"/>
                  </a:cubicBezTo>
                  <a:cubicBezTo>
                    <a:pt x="8" y="17"/>
                    <a:pt x="8" y="18"/>
                    <a:pt x="7" y="19"/>
                  </a:cubicBezTo>
                  <a:cubicBezTo>
                    <a:pt x="7" y="19"/>
                    <a:pt x="6" y="19"/>
                    <a:pt x="6" y="1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6" y="17"/>
                    <a:pt x="6" y="16"/>
                    <a:pt x="6" y="15"/>
                  </a:cubicBezTo>
                  <a:cubicBezTo>
                    <a:pt x="6" y="12"/>
                    <a:pt x="6" y="12"/>
                    <a:pt x="6" y="12"/>
                  </a:cubicBezTo>
                  <a:cubicBezTo>
                    <a:pt x="7" y="10"/>
                    <a:pt x="7" y="8"/>
                    <a:pt x="8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8"/>
                    <a:pt x="7" y="10"/>
                    <a:pt x="6" y="13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5" y="16"/>
                    <a:pt x="4" y="17"/>
                    <a:pt x="4" y="17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19"/>
                    <a:pt x="3" y="19"/>
                    <a:pt x="2" y="19"/>
                  </a:cubicBezTo>
                  <a:cubicBezTo>
                    <a:pt x="2" y="19"/>
                    <a:pt x="2" y="18"/>
                    <a:pt x="2" y="18"/>
                  </a:cubicBezTo>
                  <a:cubicBezTo>
                    <a:pt x="2" y="16"/>
                    <a:pt x="2" y="16"/>
                    <a:pt x="2" y="16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3" y="11"/>
                    <a:pt x="4" y="10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13"/>
                    <a:pt x="2" y="13"/>
                    <a:pt x="2" y="13"/>
                  </a:cubicBezTo>
                  <a:lnTo>
                    <a:pt x="0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6" name="Freeform 46"/>
            <p:cNvSpPr>
              <a:spLocks/>
            </p:cNvSpPr>
            <p:nvPr/>
          </p:nvSpPr>
          <p:spPr bwMode="auto">
            <a:xfrm>
              <a:off x="5762" y="2343"/>
              <a:ext cx="42" cy="76"/>
            </a:xfrm>
            <a:custGeom>
              <a:avLst/>
              <a:gdLst>
                <a:gd name="T0" fmla="*/ 9 w 17"/>
                <a:gd name="T1" fmla="*/ 31 h 31"/>
                <a:gd name="T2" fmla="*/ 10 w 17"/>
                <a:gd name="T3" fmla="*/ 30 h 31"/>
                <a:gd name="T4" fmla="*/ 10 w 17"/>
                <a:gd name="T5" fmla="*/ 29 h 31"/>
                <a:gd name="T6" fmla="*/ 9 w 17"/>
                <a:gd name="T7" fmla="*/ 26 h 31"/>
                <a:gd name="T8" fmla="*/ 7 w 17"/>
                <a:gd name="T9" fmla="*/ 23 h 31"/>
                <a:gd name="T10" fmla="*/ 6 w 17"/>
                <a:gd name="T11" fmla="*/ 18 h 31"/>
                <a:gd name="T12" fmla="*/ 4 w 17"/>
                <a:gd name="T13" fmla="*/ 14 h 31"/>
                <a:gd name="T14" fmla="*/ 1 w 17"/>
                <a:gd name="T15" fmla="*/ 9 h 31"/>
                <a:gd name="T16" fmla="*/ 1 w 17"/>
                <a:gd name="T17" fmla="*/ 3 h 31"/>
                <a:gd name="T18" fmla="*/ 4 w 17"/>
                <a:gd name="T19" fmla="*/ 0 h 31"/>
                <a:gd name="T20" fmla="*/ 7 w 17"/>
                <a:gd name="T21" fmla="*/ 2 h 31"/>
                <a:gd name="T22" fmla="*/ 10 w 17"/>
                <a:gd name="T23" fmla="*/ 7 h 31"/>
                <a:gd name="T24" fmla="*/ 13 w 17"/>
                <a:gd name="T25" fmla="*/ 12 h 31"/>
                <a:gd name="T26" fmla="*/ 14 w 17"/>
                <a:gd name="T27" fmla="*/ 16 h 31"/>
                <a:gd name="T28" fmla="*/ 15 w 17"/>
                <a:gd name="T29" fmla="*/ 20 h 31"/>
                <a:gd name="T30" fmla="*/ 16 w 17"/>
                <a:gd name="T31" fmla="*/ 23 h 31"/>
                <a:gd name="T32" fmla="*/ 17 w 17"/>
                <a:gd name="T33" fmla="*/ 25 h 31"/>
                <a:gd name="T34" fmla="*/ 17 w 17"/>
                <a:gd name="T35" fmla="*/ 25 h 31"/>
                <a:gd name="T36" fmla="*/ 16 w 17"/>
                <a:gd name="T37" fmla="*/ 23 h 31"/>
                <a:gd name="T38" fmla="*/ 15 w 17"/>
                <a:gd name="T39" fmla="*/ 20 h 31"/>
                <a:gd name="T40" fmla="*/ 13 w 17"/>
                <a:gd name="T41" fmla="*/ 17 h 31"/>
                <a:gd name="T42" fmla="*/ 11 w 17"/>
                <a:gd name="T43" fmla="*/ 13 h 31"/>
                <a:gd name="T44" fmla="*/ 9 w 17"/>
                <a:gd name="T45" fmla="*/ 8 h 31"/>
                <a:gd name="T46" fmla="*/ 6 w 17"/>
                <a:gd name="T47" fmla="*/ 3 h 31"/>
                <a:gd name="T48" fmla="*/ 5 w 17"/>
                <a:gd name="T49" fmla="*/ 2 h 31"/>
                <a:gd name="T50" fmla="*/ 3 w 17"/>
                <a:gd name="T51" fmla="*/ 4 h 31"/>
                <a:gd name="T52" fmla="*/ 3 w 17"/>
                <a:gd name="T53" fmla="*/ 8 h 31"/>
                <a:gd name="T54" fmla="*/ 5 w 17"/>
                <a:gd name="T55" fmla="*/ 13 h 31"/>
                <a:gd name="T56" fmla="*/ 7 w 17"/>
                <a:gd name="T57" fmla="*/ 18 h 31"/>
                <a:gd name="T58" fmla="*/ 8 w 17"/>
                <a:gd name="T59" fmla="*/ 22 h 31"/>
                <a:gd name="T60" fmla="*/ 10 w 17"/>
                <a:gd name="T61" fmla="*/ 26 h 31"/>
                <a:gd name="T62" fmla="*/ 11 w 17"/>
                <a:gd name="T63" fmla="*/ 29 h 31"/>
                <a:gd name="T64" fmla="*/ 10 w 17"/>
                <a:gd name="T65" fmla="*/ 30 h 31"/>
                <a:gd name="T66" fmla="*/ 9 w 17"/>
                <a:gd name="T6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7" h="31">
                  <a:moveTo>
                    <a:pt x="9" y="31"/>
                  </a:moveTo>
                  <a:cubicBezTo>
                    <a:pt x="9" y="31"/>
                    <a:pt x="9" y="31"/>
                    <a:pt x="10" y="30"/>
                  </a:cubicBezTo>
                  <a:cubicBezTo>
                    <a:pt x="10" y="30"/>
                    <a:pt x="10" y="29"/>
                    <a:pt x="10" y="29"/>
                  </a:cubicBezTo>
                  <a:cubicBezTo>
                    <a:pt x="10" y="28"/>
                    <a:pt x="10" y="27"/>
                    <a:pt x="9" y="26"/>
                  </a:cubicBezTo>
                  <a:cubicBezTo>
                    <a:pt x="9" y="25"/>
                    <a:pt x="8" y="24"/>
                    <a:pt x="7" y="23"/>
                  </a:cubicBezTo>
                  <a:cubicBezTo>
                    <a:pt x="7" y="21"/>
                    <a:pt x="6" y="20"/>
                    <a:pt x="6" y="18"/>
                  </a:cubicBezTo>
                  <a:cubicBezTo>
                    <a:pt x="5" y="17"/>
                    <a:pt x="4" y="15"/>
                    <a:pt x="4" y="14"/>
                  </a:cubicBezTo>
                  <a:cubicBezTo>
                    <a:pt x="3" y="12"/>
                    <a:pt x="2" y="11"/>
                    <a:pt x="1" y="9"/>
                  </a:cubicBezTo>
                  <a:cubicBezTo>
                    <a:pt x="0" y="7"/>
                    <a:pt x="0" y="4"/>
                    <a:pt x="1" y="3"/>
                  </a:cubicBezTo>
                  <a:cubicBezTo>
                    <a:pt x="2" y="2"/>
                    <a:pt x="3" y="1"/>
                    <a:pt x="4" y="0"/>
                  </a:cubicBezTo>
                  <a:cubicBezTo>
                    <a:pt x="6" y="0"/>
                    <a:pt x="7" y="2"/>
                    <a:pt x="7" y="2"/>
                  </a:cubicBezTo>
                  <a:cubicBezTo>
                    <a:pt x="9" y="4"/>
                    <a:pt x="9" y="6"/>
                    <a:pt x="10" y="7"/>
                  </a:cubicBezTo>
                  <a:cubicBezTo>
                    <a:pt x="11" y="9"/>
                    <a:pt x="12" y="10"/>
                    <a:pt x="13" y="12"/>
                  </a:cubicBezTo>
                  <a:cubicBezTo>
                    <a:pt x="13" y="13"/>
                    <a:pt x="14" y="15"/>
                    <a:pt x="14" y="16"/>
                  </a:cubicBezTo>
                  <a:cubicBezTo>
                    <a:pt x="15" y="18"/>
                    <a:pt x="15" y="19"/>
                    <a:pt x="15" y="20"/>
                  </a:cubicBezTo>
                  <a:cubicBezTo>
                    <a:pt x="16" y="21"/>
                    <a:pt x="16" y="22"/>
                    <a:pt x="16" y="23"/>
                  </a:cubicBezTo>
                  <a:cubicBezTo>
                    <a:pt x="17" y="24"/>
                    <a:pt x="17" y="24"/>
                    <a:pt x="17" y="25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7" y="24"/>
                    <a:pt x="16" y="23"/>
                  </a:cubicBezTo>
                  <a:cubicBezTo>
                    <a:pt x="16" y="22"/>
                    <a:pt x="15" y="21"/>
                    <a:pt x="15" y="20"/>
                  </a:cubicBezTo>
                  <a:cubicBezTo>
                    <a:pt x="14" y="19"/>
                    <a:pt x="14" y="18"/>
                    <a:pt x="13" y="17"/>
                  </a:cubicBezTo>
                  <a:cubicBezTo>
                    <a:pt x="13" y="15"/>
                    <a:pt x="12" y="14"/>
                    <a:pt x="11" y="13"/>
                  </a:cubicBezTo>
                  <a:cubicBezTo>
                    <a:pt x="10" y="11"/>
                    <a:pt x="9" y="10"/>
                    <a:pt x="9" y="8"/>
                  </a:cubicBezTo>
                  <a:cubicBezTo>
                    <a:pt x="8" y="7"/>
                    <a:pt x="7" y="5"/>
                    <a:pt x="6" y="3"/>
                  </a:cubicBezTo>
                  <a:cubicBezTo>
                    <a:pt x="5" y="3"/>
                    <a:pt x="5" y="2"/>
                    <a:pt x="5" y="2"/>
                  </a:cubicBezTo>
                  <a:cubicBezTo>
                    <a:pt x="4" y="2"/>
                    <a:pt x="4" y="3"/>
                    <a:pt x="3" y="4"/>
                  </a:cubicBezTo>
                  <a:cubicBezTo>
                    <a:pt x="2" y="5"/>
                    <a:pt x="2" y="7"/>
                    <a:pt x="3" y="8"/>
                  </a:cubicBezTo>
                  <a:cubicBezTo>
                    <a:pt x="3" y="10"/>
                    <a:pt x="4" y="11"/>
                    <a:pt x="5" y="13"/>
                  </a:cubicBezTo>
                  <a:cubicBezTo>
                    <a:pt x="6" y="15"/>
                    <a:pt x="6" y="16"/>
                    <a:pt x="7" y="18"/>
                  </a:cubicBezTo>
                  <a:cubicBezTo>
                    <a:pt x="8" y="19"/>
                    <a:pt x="8" y="21"/>
                    <a:pt x="8" y="22"/>
                  </a:cubicBezTo>
                  <a:cubicBezTo>
                    <a:pt x="9" y="24"/>
                    <a:pt x="9" y="25"/>
                    <a:pt x="10" y="26"/>
                  </a:cubicBezTo>
                  <a:cubicBezTo>
                    <a:pt x="10" y="27"/>
                    <a:pt x="11" y="28"/>
                    <a:pt x="11" y="29"/>
                  </a:cubicBezTo>
                  <a:cubicBezTo>
                    <a:pt x="11" y="30"/>
                    <a:pt x="10" y="30"/>
                    <a:pt x="10" y="30"/>
                  </a:cubicBezTo>
                  <a:cubicBezTo>
                    <a:pt x="9" y="31"/>
                    <a:pt x="9" y="31"/>
                    <a:pt x="9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7" name="Freeform 47"/>
            <p:cNvSpPr>
              <a:spLocks/>
            </p:cNvSpPr>
            <p:nvPr/>
          </p:nvSpPr>
          <p:spPr bwMode="auto">
            <a:xfrm>
              <a:off x="5794" y="2378"/>
              <a:ext cx="22" cy="22"/>
            </a:xfrm>
            <a:custGeom>
              <a:avLst/>
              <a:gdLst>
                <a:gd name="T0" fmla="*/ 0 w 9"/>
                <a:gd name="T1" fmla="*/ 0 h 9"/>
                <a:gd name="T2" fmla="*/ 2 w 9"/>
                <a:gd name="T3" fmla="*/ 0 h 9"/>
                <a:gd name="T4" fmla="*/ 4 w 9"/>
                <a:gd name="T5" fmla="*/ 1 h 9"/>
                <a:gd name="T6" fmla="*/ 5 w 9"/>
                <a:gd name="T7" fmla="*/ 2 h 9"/>
                <a:gd name="T8" fmla="*/ 6 w 9"/>
                <a:gd name="T9" fmla="*/ 3 h 9"/>
                <a:gd name="T10" fmla="*/ 8 w 9"/>
                <a:gd name="T11" fmla="*/ 7 h 9"/>
                <a:gd name="T12" fmla="*/ 9 w 9"/>
                <a:gd name="T13" fmla="*/ 9 h 9"/>
                <a:gd name="T14" fmla="*/ 7 w 9"/>
                <a:gd name="T15" fmla="*/ 7 h 9"/>
                <a:gd name="T16" fmla="*/ 5 w 9"/>
                <a:gd name="T17" fmla="*/ 4 h 9"/>
                <a:gd name="T18" fmla="*/ 4 w 9"/>
                <a:gd name="T19" fmla="*/ 3 h 9"/>
                <a:gd name="T20" fmla="*/ 3 w 9"/>
                <a:gd name="T21" fmla="*/ 3 h 9"/>
                <a:gd name="T22" fmla="*/ 2 w 9"/>
                <a:gd name="T23" fmla="*/ 1 h 9"/>
                <a:gd name="T24" fmla="*/ 1 w 9"/>
                <a:gd name="T25" fmla="*/ 0 h 9"/>
                <a:gd name="T26" fmla="*/ 0 w 9"/>
                <a:gd name="T2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1"/>
                    <a:pt x="5" y="2"/>
                    <a:pt x="5" y="2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4"/>
                    <a:pt x="8" y="6"/>
                    <a:pt x="8" y="7"/>
                  </a:cubicBezTo>
                  <a:cubicBezTo>
                    <a:pt x="9" y="8"/>
                    <a:pt x="9" y="9"/>
                    <a:pt x="9" y="9"/>
                  </a:cubicBezTo>
                  <a:cubicBezTo>
                    <a:pt x="9" y="9"/>
                    <a:pt x="8" y="8"/>
                    <a:pt x="7" y="7"/>
                  </a:cubicBezTo>
                  <a:cubicBezTo>
                    <a:pt x="7" y="6"/>
                    <a:pt x="5" y="5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3" y="2"/>
                    <a:pt x="2" y="2"/>
                    <a:pt x="2" y="1"/>
                  </a:cubicBezTo>
                  <a:cubicBezTo>
                    <a:pt x="1" y="1"/>
                    <a:pt x="1" y="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8" name="Freeform 48"/>
            <p:cNvSpPr>
              <a:spLocks/>
            </p:cNvSpPr>
            <p:nvPr/>
          </p:nvSpPr>
          <p:spPr bwMode="auto">
            <a:xfrm>
              <a:off x="5809" y="2388"/>
              <a:ext cx="10" cy="17"/>
            </a:xfrm>
            <a:custGeom>
              <a:avLst/>
              <a:gdLst>
                <a:gd name="T0" fmla="*/ 0 w 4"/>
                <a:gd name="T1" fmla="*/ 0 h 7"/>
                <a:gd name="T2" fmla="*/ 1 w 4"/>
                <a:gd name="T3" fmla="*/ 1 h 7"/>
                <a:gd name="T4" fmla="*/ 2 w 4"/>
                <a:gd name="T5" fmla="*/ 2 h 7"/>
                <a:gd name="T6" fmla="*/ 3 w 4"/>
                <a:gd name="T7" fmla="*/ 3 h 7"/>
                <a:gd name="T8" fmla="*/ 4 w 4"/>
                <a:gd name="T9" fmla="*/ 6 h 7"/>
                <a:gd name="T10" fmla="*/ 4 w 4"/>
                <a:gd name="T11" fmla="*/ 7 h 7"/>
                <a:gd name="T12" fmla="*/ 3 w 4"/>
                <a:gd name="T13" fmla="*/ 6 h 7"/>
                <a:gd name="T14" fmla="*/ 2 w 4"/>
                <a:gd name="T15" fmla="*/ 5 h 7"/>
                <a:gd name="T16" fmla="*/ 1 w 4"/>
                <a:gd name="T17" fmla="*/ 4 h 7"/>
                <a:gd name="T18" fmla="*/ 0 w 4"/>
                <a:gd name="T19" fmla="*/ 2 h 7"/>
                <a:gd name="T20" fmla="*/ 0 w 4"/>
                <a:gd name="T21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7">
                  <a:moveTo>
                    <a:pt x="0" y="0"/>
                  </a:moveTo>
                  <a:cubicBezTo>
                    <a:pt x="0" y="0"/>
                    <a:pt x="1" y="1"/>
                    <a:pt x="1" y="1"/>
                  </a:cubicBezTo>
                  <a:cubicBezTo>
                    <a:pt x="1" y="1"/>
                    <a:pt x="2" y="2"/>
                    <a:pt x="2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3" y="4"/>
                    <a:pt x="4" y="5"/>
                    <a:pt x="4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3" y="7"/>
                    <a:pt x="3" y="6"/>
                  </a:cubicBezTo>
                  <a:cubicBezTo>
                    <a:pt x="3" y="6"/>
                    <a:pt x="2" y="6"/>
                    <a:pt x="2" y="5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1" y="3"/>
                    <a:pt x="0" y="2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49" name="Freeform 49"/>
            <p:cNvSpPr>
              <a:spLocks/>
            </p:cNvSpPr>
            <p:nvPr/>
          </p:nvSpPr>
          <p:spPr bwMode="auto">
            <a:xfrm>
              <a:off x="5806" y="2383"/>
              <a:ext cx="22" cy="19"/>
            </a:xfrm>
            <a:custGeom>
              <a:avLst/>
              <a:gdLst>
                <a:gd name="T0" fmla="*/ 0 w 9"/>
                <a:gd name="T1" fmla="*/ 0 h 8"/>
                <a:gd name="T2" fmla="*/ 2 w 9"/>
                <a:gd name="T3" fmla="*/ 0 h 8"/>
                <a:gd name="T4" fmla="*/ 4 w 9"/>
                <a:gd name="T5" fmla="*/ 0 h 8"/>
                <a:gd name="T6" fmla="*/ 5 w 9"/>
                <a:gd name="T7" fmla="*/ 1 h 8"/>
                <a:gd name="T8" fmla="*/ 6 w 9"/>
                <a:gd name="T9" fmla="*/ 1 h 8"/>
                <a:gd name="T10" fmla="*/ 7 w 9"/>
                <a:gd name="T11" fmla="*/ 2 h 8"/>
                <a:gd name="T12" fmla="*/ 8 w 9"/>
                <a:gd name="T13" fmla="*/ 6 h 8"/>
                <a:gd name="T14" fmla="*/ 9 w 9"/>
                <a:gd name="T15" fmla="*/ 8 h 8"/>
                <a:gd name="T16" fmla="*/ 9 w 9"/>
                <a:gd name="T17" fmla="*/ 8 h 8"/>
                <a:gd name="T18" fmla="*/ 8 w 9"/>
                <a:gd name="T19" fmla="*/ 7 h 8"/>
                <a:gd name="T20" fmla="*/ 5 w 9"/>
                <a:gd name="T21" fmla="*/ 3 h 8"/>
                <a:gd name="T22" fmla="*/ 5 w 9"/>
                <a:gd name="T23" fmla="*/ 3 h 8"/>
                <a:gd name="T24" fmla="*/ 5 w 9"/>
                <a:gd name="T25" fmla="*/ 2 h 8"/>
                <a:gd name="T26" fmla="*/ 4 w 9"/>
                <a:gd name="T27" fmla="*/ 2 h 8"/>
                <a:gd name="T28" fmla="*/ 2 w 9"/>
                <a:gd name="T29" fmla="*/ 2 h 8"/>
                <a:gd name="T30" fmla="*/ 0 w 9"/>
                <a:gd name="T3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9" h="8">
                  <a:moveTo>
                    <a:pt x="0" y="0"/>
                  </a:moveTo>
                  <a:cubicBezTo>
                    <a:pt x="0" y="0"/>
                    <a:pt x="1" y="0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8" y="3"/>
                    <a:pt x="8" y="5"/>
                    <a:pt x="8" y="6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7"/>
                    <a:pt x="8" y="7"/>
                  </a:cubicBezTo>
                  <a:cubicBezTo>
                    <a:pt x="7" y="6"/>
                    <a:pt x="6" y="4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0" name="Freeform 50"/>
            <p:cNvSpPr>
              <a:spLocks/>
            </p:cNvSpPr>
            <p:nvPr/>
          </p:nvSpPr>
          <p:spPr bwMode="auto">
            <a:xfrm>
              <a:off x="5823" y="2390"/>
              <a:ext cx="15" cy="34"/>
            </a:xfrm>
            <a:custGeom>
              <a:avLst/>
              <a:gdLst>
                <a:gd name="T0" fmla="*/ 0 w 6"/>
                <a:gd name="T1" fmla="*/ 0 h 14"/>
                <a:gd name="T2" fmla="*/ 2 w 6"/>
                <a:gd name="T3" fmla="*/ 1 h 14"/>
                <a:gd name="T4" fmla="*/ 5 w 6"/>
                <a:gd name="T5" fmla="*/ 2 h 14"/>
                <a:gd name="T6" fmla="*/ 6 w 6"/>
                <a:gd name="T7" fmla="*/ 6 h 14"/>
                <a:gd name="T8" fmla="*/ 6 w 6"/>
                <a:gd name="T9" fmla="*/ 12 h 14"/>
                <a:gd name="T10" fmla="*/ 6 w 6"/>
                <a:gd name="T11" fmla="*/ 14 h 14"/>
                <a:gd name="T12" fmla="*/ 5 w 6"/>
                <a:gd name="T13" fmla="*/ 14 h 14"/>
                <a:gd name="T14" fmla="*/ 5 w 6"/>
                <a:gd name="T15" fmla="*/ 14 h 14"/>
                <a:gd name="T16" fmla="*/ 5 w 6"/>
                <a:gd name="T17" fmla="*/ 12 h 14"/>
                <a:gd name="T18" fmla="*/ 4 w 6"/>
                <a:gd name="T19" fmla="*/ 6 h 14"/>
                <a:gd name="T20" fmla="*/ 2 w 6"/>
                <a:gd name="T21" fmla="*/ 2 h 14"/>
                <a:gd name="T22" fmla="*/ 0 w 6"/>
                <a:gd name="T2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" h="14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3" y="1"/>
                    <a:pt x="4" y="2"/>
                    <a:pt x="5" y="2"/>
                  </a:cubicBezTo>
                  <a:cubicBezTo>
                    <a:pt x="6" y="3"/>
                    <a:pt x="6" y="5"/>
                    <a:pt x="6" y="6"/>
                  </a:cubicBezTo>
                  <a:cubicBezTo>
                    <a:pt x="6" y="8"/>
                    <a:pt x="6" y="10"/>
                    <a:pt x="6" y="12"/>
                  </a:cubicBezTo>
                  <a:cubicBezTo>
                    <a:pt x="6" y="13"/>
                    <a:pt x="6" y="13"/>
                    <a:pt x="6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0"/>
                    <a:pt x="4" y="8"/>
                    <a:pt x="4" y="6"/>
                  </a:cubicBezTo>
                  <a:cubicBezTo>
                    <a:pt x="4" y="4"/>
                    <a:pt x="3" y="3"/>
                    <a:pt x="2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1" name="Freeform 51"/>
            <p:cNvSpPr>
              <a:spLocks/>
            </p:cNvSpPr>
            <p:nvPr/>
          </p:nvSpPr>
          <p:spPr bwMode="auto">
            <a:xfrm>
              <a:off x="5767" y="2348"/>
              <a:ext cx="15" cy="15"/>
            </a:xfrm>
            <a:custGeom>
              <a:avLst/>
              <a:gdLst>
                <a:gd name="T0" fmla="*/ 1 w 6"/>
                <a:gd name="T1" fmla="*/ 0 h 6"/>
                <a:gd name="T2" fmla="*/ 1 w 6"/>
                <a:gd name="T3" fmla="*/ 1 h 6"/>
                <a:gd name="T4" fmla="*/ 1 w 6"/>
                <a:gd name="T5" fmla="*/ 1 h 6"/>
                <a:gd name="T6" fmla="*/ 2 w 6"/>
                <a:gd name="T7" fmla="*/ 3 h 6"/>
                <a:gd name="T8" fmla="*/ 3 w 6"/>
                <a:gd name="T9" fmla="*/ 6 h 6"/>
                <a:gd name="T10" fmla="*/ 3 w 6"/>
                <a:gd name="T11" fmla="*/ 5 h 6"/>
                <a:gd name="T12" fmla="*/ 5 w 6"/>
                <a:gd name="T13" fmla="*/ 5 h 6"/>
                <a:gd name="T14" fmla="*/ 6 w 6"/>
                <a:gd name="T15" fmla="*/ 4 h 6"/>
                <a:gd name="T16" fmla="*/ 5 w 6"/>
                <a:gd name="T17" fmla="*/ 6 h 6"/>
                <a:gd name="T18" fmla="*/ 3 w 6"/>
                <a:gd name="T19" fmla="*/ 6 h 6"/>
                <a:gd name="T20" fmla="*/ 3 w 6"/>
                <a:gd name="T21" fmla="*/ 6 h 6"/>
                <a:gd name="T22" fmla="*/ 3 w 6"/>
                <a:gd name="T23" fmla="*/ 6 h 6"/>
                <a:gd name="T24" fmla="*/ 1 w 6"/>
                <a:gd name="T25" fmla="*/ 3 h 6"/>
                <a:gd name="T26" fmla="*/ 0 w 6"/>
                <a:gd name="T27" fmla="*/ 1 h 6"/>
                <a:gd name="T28" fmla="*/ 1 w 6"/>
                <a:gd name="T2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2"/>
                    <a:pt x="2" y="3"/>
                  </a:cubicBezTo>
                  <a:cubicBezTo>
                    <a:pt x="2" y="4"/>
                    <a:pt x="3" y="5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6" y="5"/>
                    <a:pt x="6" y="4"/>
                  </a:cubicBezTo>
                  <a:cubicBezTo>
                    <a:pt x="6" y="5"/>
                    <a:pt x="6" y="5"/>
                    <a:pt x="5" y="6"/>
                  </a:cubicBezTo>
                  <a:cubicBezTo>
                    <a:pt x="4" y="6"/>
                    <a:pt x="4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5"/>
                    <a:pt x="1" y="4"/>
                    <a:pt x="1" y="3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1" y="1"/>
                    <a:pt x="1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2" name="Freeform 52"/>
            <p:cNvSpPr>
              <a:spLocks/>
            </p:cNvSpPr>
            <p:nvPr/>
          </p:nvSpPr>
          <p:spPr bwMode="auto">
            <a:xfrm>
              <a:off x="5787" y="2378"/>
              <a:ext cx="5" cy="2"/>
            </a:xfrm>
            <a:custGeom>
              <a:avLst/>
              <a:gdLst>
                <a:gd name="T0" fmla="*/ 2 w 2"/>
                <a:gd name="T1" fmla="*/ 0 h 1"/>
                <a:gd name="T2" fmla="*/ 1 w 2"/>
                <a:gd name="T3" fmla="*/ 0 h 1"/>
                <a:gd name="T4" fmla="*/ 1 w 2"/>
                <a:gd name="T5" fmla="*/ 1 h 1"/>
                <a:gd name="T6" fmla="*/ 0 w 2"/>
                <a:gd name="T7" fmla="*/ 1 h 1"/>
                <a:gd name="T8" fmla="*/ 0 w 2"/>
                <a:gd name="T9" fmla="*/ 1 h 1"/>
                <a:gd name="T10" fmla="*/ 0 w 2"/>
                <a:gd name="T11" fmla="*/ 0 h 1"/>
                <a:gd name="T12" fmla="*/ 1 w 2"/>
                <a:gd name="T13" fmla="*/ 0 h 1"/>
                <a:gd name="T14" fmla="*/ 2 w 2"/>
                <a:gd name="T1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1">
                  <a:moveTo>
                    <a:pt x="2" y="0"/>
                  </a:move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3" name="Freeform 53"/>
            <p:cNvSpPr>
              <a:spLocks/>
            </p:cNvSpPr>
            <p:nvPr/>
          </p:nvSpPr>
          <p:spPr bwMode="auto">
            <a:xfrm>
              <a:off x="5787" y="2373"/>
              <a:ext cx="5" cy="2"/>
            </a:xfrm>
            <a:custGeom>
              <a:avLst/>
              <a:gdLst>
                <a:gd name="T0" fmla="*/ 0 w 2"/>
                <a:gd name="T1" fmla="*/ 1 h 1"/>
                <a:gd name="T2" fmla="*/ 0 w 2"/>
                <a:gd name="T3" fmla="*/ 1 h 1"/>
                <a:gd name="T4" fmla="*/ 1 w 2"/>
                <a:gd name="T5" fmla="*/ 0 h 1"/>
                <a:gd name="T6" fmla="*/ 1 w 2"/>
                <a:gd name="T7" fmla="*/ 0 h 1"/>
                <a:gd name="T8" fmla="*/ 2 w 2"/>
                <a:gd name="T9" fmla="*/ 1 h 1"/>
                <a:gd name="T10" fmla="*/ 2 w 2"/>
                <a:gd name="T11" fmla="*/ 1 h 1"/>
                <a:gd name="T12" fmla="*/ 1 w 2"/>
                <a:gd name="T13" fmla="*/ 1 h 1"/>
                <a:gd name="T14" fmla="*/ 0 w 2"/>
                <a:gd name="T15" fmla="*/ 1 h 1"/>
                <a:gd name="T16" fmla="*/ 0 w 2"/>
                <a:gd name="T17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4" name="Freeform 54"/>
            <p:cNvSpPr>
              <a:spLocks/>
            </p:cNvSpPr>
            <p:nvPr/>
          </p:nvSpPr>
          <p:spPr bwMode="auto">
            <a:xfrm>
              <a:off x="5789" y="2380"/>
              <a:ext cx="5" cy="5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0 w 2"/>
                <a:gd name="T5" fmla="*/ 0 h 2"/>
                <a:gd name="T6" fmla="*/ 1 w 2"/>
                <a:gd name="T7" fmla="*/ 0 h 2"/>
                <a:gd name="T8" fmla="*/ 2 w 2"/>
                <a:gd name="T9" fmla="*/ 1 h 2"/>
                <a:gd name="T10" fmla="*/ 1 w 2"/>
                <a:gd name="T11" fmla="*/ 1 h 2"/>
                <a:gd name="T12" fmla="*/ 1 w 2"/>
                <a:gd name="T13" fmla="*/ 1 h 2"/>
                <a:gd name="T14" fmla="*/ 0 w 2"/>
                <a:gd name="T1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5" name="Freeform 55"/>
            <p:cNvSpPr>
              <a:spLocks/>
            </p:cNvSpPr>
            <p:nvPr/>
          </p:nvSpPr>
          <p:spPr bwMode="auto">
            <a:xfrm>
              <a:off x="5743" y="2410"/>
              <a:ext cx="49" cy="36"/>
            </a:xfrm>
            <a:custGeom>
              <a:avLst/>
              <a:gdLst>
                <a:gd name="T0" fmla="*/ 18 w 20"/>
                <a:gd name="T1" fmla="*/ 3 h 15"/>
                <a:gd name="T2" fmla="*/ 17 w 20"/>
                <a:gd name="T3" fmla="*/ 3 h 15"/>
                <a:gd name="T4" fmla="*/ 16 w 20"/>
                <a:gd name="T5" fmla="*/ 4 h 15"/>
                <a:gd name="T6" fmla="*/ 12 w 20"/>
                <a:gd name="T7" fmla="*/ 3 h 15"/>
                <a:gd name="T8" fmla="*/ 9 w 20"/>
                <a:gd name="T9" fmla="*/ 2 h 15"/>
                <a:gd name="T10" fmla="*/ 6 w 20"/>
                <a:gd name="T11" fmla="*/ 2 h 15"/>
                <a:gd name="T12" fmla="*/ 3 w 20"/>
                <a:gd name="T13" fmla="*/ 4 h 15"/>
                <a:gd name="T14" fmla="*/ 2 w 20"/>
                <a:gd name="T15" fmla="*/ 5 h 15"/>
                <a:gd name="T16" fmla="*/ 3 w 20"/>
                <a:gd name="T17" fmla="*/ 6 h 15"/>
                <a:gd name="T18" fmla="*/ 6 w 20"/>
                <a:gd name="T19" fmla="*/ 6 h 15"/>
                <a:gd name="T20" fmla="*/ 10 w 20"/>
                <a:gd name="T21" fmla="*/ 7 h 15"/>
                <a:gd name="T22" fmla="*/ 15 w 20"/>
                <a:gd name="T23" fmla="*/ 11 h 15"/>
                <a:gd name="T24" fmla="*/ 17 w 20"/>
                <a:gd name="T25" fmla="*/ 13 h 15"/>
                <a:gd name="T26" fmla="*/ 19 w 20"/>
                <a:gd name="T27" fmla="*/ 14 h 15"/>
                <a:gd name="T28" fmla="*/ 20 w 20"/>
                <a:gd name="T29" fmla="*/ 15 h 15"/>
                <a:gd name="T30" fmla="*/ 20 w 20"/>
                <a:gd name="T31" fmla="*/ 15 h 15"/>
                <a:gd name="T32" fmla="*/ 20 w 20"/>
                <a:gd name="T33" fmla="*/ 15 h 15"/>
                <a:gd name="T34" fmla="*/ 19 w 20"/>
                <a:gd name="T35" fmla="*/ 15 h 15"/>
                <a:gd name="T36" fmla="*/ 17 w 20"/>
                <a:gd name="T37" fmla="*/ 14 h 15"/>
                <a:gd name="T38" fmla="*/ 15 w 20"/>
                <a:gd name="T39" fmla="*/ 12 h 15"/>
                <a:gd name="T40" fmla="*/ 9 w 20"/>
                <a:gd name="T41" fmla="*/ 9 h 15"/>
                <a:gd name="T42" fmla="*/ 6 w 20"/>
                <a:gd name="T43" fmla="*/ 8 h 15"/>
                <a:gd name="T44" fmla="*/ 2 w 20"/>
                <a:gd name="T45" fmla="*/ 7 h 15"/>
                <a:gd name="T46" fmla="*/ 1 w 20"/>
                <a:gd name="T47" fmla="*/ 6 h 15"/>
                <a:gd name="T48" fmla="*/ 0 w 20"/>
                <a:gd name="T49" fmla="*/ 5 h 15"/>
                <a:gd name="T50" fmla="*/ 2 w 20"/>
                <a:gd name="T51" fmla="*/ 3 h 15"/>
                <a:gd name="T52" fmla="*/ 5 w 20"/>
                <a:gd name="T53" fmla="*/ 1 h 15"/>
                <a:gd name="T54" fmla="*/ 9 w 20"/>
                <a:gd name="T55" fmla="*/ 1 h 15"/>
                <a:gd name="T56" fmla="*/ 12 w 20"/>
                <a:gd name="T57" fmla="*/ 2 h 15"/>
                <a:gd name="T58" fmla="*/ 16 w 20"/>
                <a:gd name="T59" fmla="*/ 3 h 15"/>
                <a:gd name="T60" fmla="*/ 18 w 20"/>
                <a:gd name="T61" fmla="*/ 3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0" h="15">
                  <a:moveTo>
                    <a:pt x="18" y="3"/>
                  </a:moveTo>
                  <a:cubicBezTo>
                    <a:pt x="18" y="3"/>
                    <a:pt x="18" y="3"/>
                    <a:pt x="17" y="3"/>
                  </a:cubicBezTo>
                  <a:cubicBezTo>
                    <a:pt x="17" y="3"/>
                    <a:pt x="17" y="3"/>
                    <a:pt x="16" y="4"/>
                  </a:cubicBezTo>
                  <a:cubicBezTo>
                    <a:pt x="15" y="4"/>
                    <a:pt x="13" y="3"/>
                    <a:pt x="12" y="3"/>
                  </a:cubicBezTo>
                  <a:cubicBezTo>
                    <a:pt x="11" y="2"/>
                    <a:pt x="10" y="2"/>
                    <a:pt x="9" y="2"/>
                  </a:cubicBezTo>
                  <a:cubicBezTo>
                    <a:pt x="8" y="2"/>
                    <a:pt x="7" y="2"/>
                    <a:pt x="6" y="2"/>
                  </a:cubicBezTo>
                  <a:cubicBezTo>
                    <a:pt x="5" y="3"/>
                    <a:pt x="4" y="3"/>
                    <a:pt x="3" y="4"/>
                  </a:cubicBezTo>
                  <a:cubicBezTo>
                    <a:pt x="3" y="4"/>
                    <a:pt x="2" y="5"/>
                    <a:pt x="2" y="5"/>
                  </a:cubicBezTo>
                  <a:cubicBezTo>
                    <a:pt x="2" y="5"/>
                    <a:pt x="2" y="5"/>
                    <a:pt x="3" y="6"/>
                  </a:cubicBezTo>
                  <a:cubicBezTo>
                    <a:pt x="3" y="6"/>
                    <a:pt x="5" y="6"/>
                    <a:pt x="6" y="6"/>
                  </a:cubicBezTo>
                  <a:cubicBezTo>
                    <a:pt x="7" y="7"/>
                    <a:pt x="9" y="7"/>
                    <a:pt x="10" y="7"/>
                  </a:cubicBezTo>
                  <a:cubicBezTo>
                    <a:pt x="12" y="8"/>
                    <a:pt x="14" y="10"/>
                    <a:pt x="15" y="11"/>
                  </a:cubicBezTo>
                  <a:cubicBezTo>
                    <a:pt x="16" y="12"/>
                    <a:pt x="17" y="12"/>
                    <a:pt x="17" y="13"/>
                  </a:cubicBezTo>
                  <a:cubicBezTo>
                    <a:pt x="18" y="14"/>
                    <a:pt x="18" y="14"/>
                    <a:pt x="19" y="14"/>
                  </a:cubicBezTo>
                  <a:cubicBezTo>
                    <a:pt x="19" y="14"/>
                    <a:pt x="20" y="14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20" y="15"/>
                    <a:pt x="20" y="15"/>
                  </a:cubicBezTo>
                  <a:cubicBezTo>
                    <a:pt x="20" y="15"/>
                    <a:pt x="19" y="15"/>
                    <a:pt x="19" y="15"/>
                  </a:cubicBezTo>
                  <a:cubicBezTo>
                    <a:pt x="18" y="14"/>
                    <a:pt x="17" y="14"/>
                    <a:pt x="17" y="14"/>
                  </a:cubicBezTo>
                  <a:cubicBezTo>
                    <a:pt x="16" y="13"/>
                    <a:pt x="16" y="13"/>
                    <a:pt x="15" y="12"/>
                  </a:cubicBezTo>
                  <a:cubicBezTo>
                    <a:pt x="13" y="11"/>
                    <a:pt x="11" y="10"/>
                    <a:pt x="9" y="9"/>
                  </a:cubicBezTo>
                  <a:cubicBezTo>
                    <a:pt x="8" y="9"/>
                    <a:pt x="7" y="8"/>
                    <a:pt x="6" y="8"/>
                  </a:cubicBezTo>
                  <a:cubicBezTo>
                    <a:pt x="4" y="8"/>
                    <a:pt x="3" y="8"/>
                    <a:pt x="2" y="7"/>
                  </a:cubicBezTo>
                  <a:cubicBezTo>
                    <a:pt x="1" y="7"/>
                    <a:pt x="1" y="7"/>
                    <a:pt x="1" y="6"/>
                  </a:cubicBezTo>
                  <a:cubicBezTo>
                    <a:pt x="0" y="6"/>
                    <a:pt x="0" y="5"/>
                    <a:pt x="0" y="5"/>
                  </a:cubicBezTo>
                  <a:cubicBezTo>
                    <a:pt x="1" y="4"/>
                    <a:pt x="1" y="3"/>
                    <a:pt x="2" y="3"/>
                  </a:cubicBezTo>
                  <a:cubicBezTo>
                    <a:pt x="3" y="2"/>
                    <a:pt x="4" y="1"/>
                    <a:pt x="5" y="1"/>
                  </a:cubicBezTo>
                  <a:cubicBezTo>
                    <a:pt x="6" y="0"/>
                    <a:pt x="8" y="0"/>
                    <a:pt x="9" y="1"/>
                  </a:cubicBezTo>
                  <a:cubicBezTo>
                    <a:pt x="10" y="1"/>
                    <a:pt x="11" y="1"/>
                    <a:pt x="12" y="2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7" y="3"/>
                    <a:pt x="18" y="3"/>
                    <a:pt x="18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6" name="Freeform 56"/>
            <p:cNvSpPr>
              <a:spLocks/>
            </p:cNvSpPr>
            <p:nvPr/>
          </p:nvSpPr>
          <p:spPr bwMode="auto">
            <a:xfrm>
              <a:off x="5750" y="2415"/>
              <a:ext cx="15" cy="14"/>
            </a:xfrm>
            <a:custGeom>
              <a:avLst/>
              <a:gdLst>
                <a:gd name="T0" fmla="*/ 0 w 6"/>
                <a:gd name="T1" fmla="*/ 2 h 6"/>
                <a:gd name="T2" fmla="*/ 2 w 6"/>
                <a:gd name="T3" fmla="*/ 1 h 6"/>
                <a:gd name="T4" fmla="*/ 5 w 6"/>
                <a:gd name="T5" fmla="*/ 0 h 6"/>
                <a:gd name="T6" fmla="*/ 5 w 6"/>
                <a:gd name="T7" fmla="*/ 0 h 6"/>
                <a:gd name="T8" fmla="*/ 5 w 6"/>
                <a:gd name="T9" fmla="*/ 1 h 6"/>
                <a:gd name="T10" fmla="*/ 6 w 6"/>
                <a:gd name="T11" fmla="*/ 1 h 6"/>
                <a:gd name="T12" fmla="*/ 6 w 6"/>
                <a:gd name="T13" fmla="*/ 1 h 6"/>
                <a:gd name="T14" fmla="*/ 6 w 6"/>
                <a:gd name="T15" fmla="*/ 3 h 6"/>
                <a:gd name="T16" fmla="*/ 5 w 6"/>
                <a:gd name="T17" fmla="*/ 5 h 6"/>
                <a:gd name="T18" fmla="*/ 5 w 6"/>
                <a:gd name="T19" fmla="*/ 5 h 6"/>
                <a:gd name="T20" fmla="*/ 5 w 6"/>
                <a:gd name="T21" fmla="*/ 6 h 6"/>
                <a:gd name="T22" fmla="*/ 3 w 6"/>
                <a:gd name="T23" fmla="*/ 5 h 6"/>
                <a:gd name="T24" fmla="*/ 4 w 6"/>
                <a:gd name="T25" fmla="*/ 5 h 6"/>
                <a:gd name="T26" fmla="*/ 5 w 6"/>
                <a:gd name="T27" fmla="*/ 5 h 6"/>
                <a:gd name="T28" fmla="*/ 5 w 6"/>
                <a:gd name="T29" fmla="*/ 5 h 6"/>
                <a:gd name="T30" fmla="*/ 5 w 6"/>
                <a:gd name="T31" fmla="*/ 3 h 6"/>
                <a:gd name="T32" fmla="*/ 5 w 6"/>
                <a:gd name="T33" fmla="*/ 2 h 6"/>
                <a:gd name="T34" fmla="*/ 5 w 6"/>
                <a:gd name="T35" fmla="*/ 1 h 6"/>
                <a:gd name="T36" fmla="*/ 5 w 6"/>
                <a:gd name="T37" fmla="*/ 1 h 6"/>
                <a:gd name="T38" fmla="*/ 5 w 6"/>
                <a:gd name="T39" fmla="*/ 1 h 6"/>
                <a:gd name="T40" fmla="*/ 4 w 6"/>
                <a:gd name="T41" fmla="*/ 1 h 6"/>
                <a:gd name="T42" fmla="*/ 2 w 6"/>
                <a:gd name="T43" fmla="*/ 1 h 6"/>
                <a:gd name="T44" fmla="*/ 0 w 6"/>
                <a:gd name="T45" fmla="*/ 2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" h="6">
                  <a:moveTo>
                    <a:pt x="0" y="2"/>
                  </a:moveTo>
                  <a:cubicBezTo>
                    <a:pt x="0" y="1"/>
                    <a:pt x="1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4" y="6"/>
                    <a:pt x="4" y="6"/>
                    <a:pt x="3" y="5"/>
                  </a:cubicBezTo>
                  <a:cubicBezTo>
                    <a:pt x="3" y="5"/>
                    <a:pt x="4" y="5"/>
                    <a:pt x="4" y="5"/>
                  </a:cubicBezTo>
                  <a:cubicBezTo>
                    <a:pt x="4" y="5"/>
                    <a:pt x="4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1" y="1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7" name="Freeform 57"/>
            <p:cNvSpPr>
              <a:spLocks/>
            </p:cNvSpPr>
            <p:nvPr/>
          </p:nvSpPr>
          <p:spPr bwMode="auto">
            <a:xfrm>
              <a:off x="5770" y="2424"/>
              <a:ext cx="2" cy="8"/>
            </a:xfrm>
            <a:custGeom>
              <a:avLst/>
              <a:gdLst>
                <a:gd name="T0" fmla="*/ 0 w 1"/>
                <a:gd name="T1" fmla="*/ 3 h 3"/>
                <a:gd name="T2" fmla="*/ 0 w 1"/>
                <a:gd name="T3" fmla="*/ 3 h 3"/>
                <a:gd name="T4" fmla="*/ 0 w 1"/>
                <a:gd name="T5" fmla="*/ 1 h 3"/>
                <a:gd name="T6" fmla="*/ 0 w 1"/>
                <a:gd name="T7" fmla="*/ 1 h 3"/>
                <a:gd name="T8" fmla="*/ 0 w 1"/>
                <a:gd name="T9" fmla="*/ 0 h 3"/>
                <a:gd name="T10" fmla="*/ 1 w 1"/>
                <a:gd name="T11" fmla="*/ 0 h 3"/>
                <a:gd name="T12" fmla="*/ 1 w 1"/>
                <a:gd name="T13" fmla="*/ 2 h 3"/>
                <a:gd name="T14" fmla="*/ 0 w 1"/>
                <a:gd name="T15" fmla="*/ 3 h 3"/>
                <a:gd name="T16" fmla="*/ 0 w 1"/>
                <a:gd name="T1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1" y="2"/>
                  </a:cubicBezTo>
                  <a:cubicBezTo>
                    <a:pt x="1" y="2"/>
                    <a:pt x="0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8" name="Freeform 58"/>
            <p:cNvSpPr>
              <a:spLocks/>
            </p:cNvSpPr>
            <p:nvPr/>
          </p:nvSpPr>
          <p:spPr bwMode="auto">
            <a:xfrm>
              <a:off x="5772" y="2427"/>
              <a:ext cx="3" cy="7"/>
            </a:xfrm>
            <a:custGeom>
              <a:avLst/>
              <a:gdLst>
                <a:gd name="T0" fmla="*/ 0 w 1"/>
                <a:gd name="T1" fmla="*/ 0 h 3"/>
                <a:gd name="T2" fmla="*/ 1 w 1"/>
                <a:gd name="T3" fmla="*/ 0 h 3"/>
                <a:gd name="T4" fmla="*/ 1 w 1"/>
                <a:gd name="T5" fmla="*/ 1 h 3"/>
                <a:gd name="T6" fmla="*/ 0 w 1"/>
                <a:gd name="T7" fmla="*/ 2 h 3"/>
                <a:gd name="T8" fmla="*/ 0 w 1"/>
                <a:gd name="T9" fmla="*/ 3 h 3"/>
                <a:gd name="T10" fmla="*/ 0 w 1"/>
                <a:gd name="T11" fmla="*/ 2 h 3"/>
                <a:gd name="T12" fmla="*/ 0 w 1"/>
                <a:gd name="T13" fmla="*/ 1 h 3"/>
                <a:gd name="T14" fmla="*/ 0 w 1"/>
                <a:gd name="T15" fmla="*/ 0 h 3"/>
                <a:gd name="T16" fmla="*/ 0 w 1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" h="3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59" name="Freeform 59"/>
            <p:cNvSpPr>
              <a:spLocks/>
            </p:cNvSpPr>
            <p:nvPr/>
          </p:nvSpPr>
          <p:spPr bwMode="auto">
            <a:xfrm>
              <a:off x="5772" y="2427"/>
              <a:ext cx="5" cy="7"/>
            </a:xfrm>
            <a:custGeom>
              <a:avLst/>
              <a:gdLst>
                <a:gd name="T0" fmla="*/ 1 w 2"/>
                <a:gd name="T1" fmla="*/ 0 h 3"/>
                <a:gd name="T2" fmla="*/ 1 w 2"/>
                <a:gd name="T3" fmla="*/ 1 h 3"/>
                <a:gd name="T4" fmla="*/ 1 w 2"/>
                <a:gd name="T5" fmla="*/ 2 h 3"/>
                <a:gd name="T6" fmla="*/ 1 w 2"/>
                <a:gd name="T7" fmla="*/ 3 h 3"/>
                <a:gd name="T8" fmla="*/ 0 w 2"/>
                <a:gd name="T9" fmla="*/ 3 h 3"/>
                <a:gd name="T10" fmla="*/ 0 w 2"/>
                <a:gd name="T11" fmla="*/ 3 h 3"/>
                <a:gd name="T12" fmla="*/ 0 w 2"/>
                <a:gd name="T13" fmla="*/ 2 h 3"/>
                <a:gd name="T14" fmla="*/ 1 w 2"/>
                <a:gd name="T15" fmla="*/ 1 h 3"/>
                <a:gd name="T16" fmla="*/ 1 w 2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3">
                  <a:moveTo>
                    <a:pt x="1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2" y="1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0" name="Freeform 60"/>
            <p:cNvSpPr>
              <a:spLocks/>
            </p:cNvSpPr>
            <p:nvPr/>
          </p:nvSpPr>
          <p:spPr bwMode="auto">
            <a:xfrm>
              <a:off x="5787" y="2442"/>
              <a:ext cx="44" cy="36"/>
            </a:xfrm>
            <a:custGeom>
              <a:avLst/>
              <a:gdLst>
                <a:gd name="T0" fmla="*/ 1 w 18"/>
                <a:gd name="T1" fmla="*/ 9 h 15"/>
                <a:gd name="T2" fmla="*/ 3 w 18"/>
                <a:gd name="T3" fmla="*/ 7 h 15"/>
                <a:gd name="T4" fmla="*/ 2 w 18"/>
                <a:gd name="T5" fmla="*/ 11 h 15"/>
                <a:gd name="T6" fmla="*/ 5 w 18"/>
                <a:gd name="T7" fmla="*/ 5 h 15"/>
                <a:gd name="T8" fmla="*/ 5 w 18"/>
                <a:gd name="T9" fmla="*/ 9 h 15"/>
                <a:gd name="T10" fmla="*/ 3 w 18"/>
                <a:gd name="T11" fmla="*/ 11 h 15"/>
                <a:gd name="T12" fmla="*/ 8 w 18"/>
                <a:gd name="T13" fmla="*/ 3 h 15"/>
                <a:gd name="T14" fmla="*/ 6 w 18"/>
                <a:gd name="T15" fmla="*/ 13 h 15"/>
                <a:gd name="T16" fmla="*/ 7 w 18"/>
                <a:gd name="T17" fmla="*/ 7 h 15"/>
                <a:gd name="T18" fmla="*/ 11 w 18"/>
                <a:gd name="T19" fmla="*/ 2 h 15"/>
                <a:gd name="T20" fmla="*/ 8 w 18"/>
                <a:gd name="T21" fmla="*/ 14 h 15"/>
                <a:gd name="T22" fmla="*/ 10 w 18"/>
                <a:gd name="T23" fmla="*/ 6 h 15"/>
                <a:gd name="T24" fmla="*/ 11 w 18"/>
                <a:gd name="T25" fmla="*/ 3 h 15"/>
                <a:gd name="T26" fmla="*/ 12 w 18"/>
                <a:gd name="T27" fmla="*/ 6 h 15"/>
                <a:gd name="T28" fmla="*/ 8 w 18"/>
                <a:gd name="T29" fmla="*/ 12 h 15"/>
                <a:gd name="T30" fmla="*/ 12 w 18"/>
                <a:gd name="T31" fmla="*/ 7 h 15"/>
                <a:gd name="T32" fmla="*/ 16 w 18"/>
                <a:gd name="T33" fmla="*/ 1 h 15"/>
                <a:gd name="T34" fmla="*/ 13 w 18"/>
                <a:gd name="T35" fmla="*/ 13 h 15"/>
                <a:gd name="T36" fmla="*/ 12 w 18"/>
                <a:gd name="T37" fmla="*/ 13 h 15"/>
                <a:gd name="T38" fmla="*/ 17 w 18"/>
                <a:gd name="T39" fmla="*/ 2 h 15"/>
                <a:gd name="T40" fmla="*/ 14 w 18"/>
                <a:gd name="T41" fmla="*/ 14 h 15"/>
                <a:gd name="T42" fmla="*/ 15 w 18"/>
                <a:gd name="T43" fmla="*/ 7 h 15"/>
                <a:gd name="T44" fmla="*/ 12 w 18"/>
                <a:gd name="T45" fmla="*/ 13 h 15"/>
                <a:gd name="T46" fmla="*/ 15 w 18"/>
                <a:gd name="T47" fmla="*/ 1 h 15"/>
                <a:gd name="T48" fmla="*/ 12 w 18"/>
                <a:gd name="T49" fmla="*/ 11 h 15"/>
                <a:gd name="T50" fmla="*/ 8 w 18"/>
                <a:gd name="T51" fmla="*/ 13 h 15"/>
                <a:gd name="T52" fmla="*/ 10 w 18"/>
                <a:gd name="T53" fmla="*/ 8 h 15"/>
                <a:gd name="T54" fmla="*/ 13 w 18"/>
                <a:gd name="T55" fmla="*/ 3 h 15"/>
                <a:gd name="T56" fmla="*/ 11 w 18"/>
                <a:gd name="T57" fmla="*/ 9 h 15"/>
                <a:gd name="T58" fmla="*/ 6 w 18"/>
                <a:gd name="T59" fmla="*/ 13 h 15"/>
                <a:gd name="T60" fmla="*/ 9 w 18"/>
                <a:gd name="T61" fmla="*/ 6 h 15"/>
                <a:gd name="T62" fmla="*/ 6 w 18"/>
                <a:gd name="T63" fmla="*/ 13 h 15"/>
                <a:gd name="T64" fmla="*/ 4 w 18"/>
                <a:gd name="T65" fmla="*/ 12 h 15"/>
                <a:gd name="T66" fmla="*/ 6 w 18"/>
                <a:gd name="T67" fmla="*/ 8 h 15"/>
                <a:gd name="T68" fmla="*/ 3 w 18"/>
                <a:gd name="T69" fmla="*/ 12 h 15"/>
                <a:gd name="T70" fmla="*/ 4 w 18"/>
                <a:gd name="T71" fmla="*/ 7 h 15"/>
                <a:gd name="T72" fmla="*/ 6 w 18"/>
                <a:gd name="T73" fmla="*/ 6 h 15"/>
                <a:gd name="T74" fmla="*/ 2 w 18"/>
                <a:gd name="T75" fmla="*/ 11 h 15"/>
                <a:gd name="T76" fmla="*/ 1 w 18"/>
                <a:gd name="T77" fmla="*/ 11 h 15"/>
                <a:gd name="T78" fmla="*/ 4 w 18"/>
                <a:gd name="T79" fmla="*/ 6 h 15"/>
                <a:gd name="T80" fmla="*/ 4 w 18"/>
                <a:gd name="T81" fmla="*/ 7 h 15"/>
                <a:gd name="T82" fmla="*/ 0 w 18"/>
                <a:gd name="T83" fmla="*/ 11 h 15"/>
                <a:gd name="T84" fmla="*/ 1 w 18"/>
                <a:gd name="T85" fmla="*/ 9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8" h="15">
                  <a:moveTo>
                    <a:pt x="3" y="8"/>
                  </a:moveTo>
                  <a:cubicBezTo>
                    <a:pt x="2" y="8"/>
                    <a:pt x="2" y="8"/>
                    <a:pt x="2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10"/>
                    <a:pt x="0" y="10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2" y="10"/>
                    <a:pt x="2" y="8"/>
                    <a:pt x="3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9"/>
                    <a:pt x="3" y="9"/>
                    <a:pt x="3" y="9"/>
                  </a:cubicBezTo>
                  <a:cubicBezTo>
                    <a:pt x="3" y="10"/>
                    <a:pt x="2" y="10"/>
                    <a:pt x="2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9"/>
                    <a:pt x="5" y="9"/>
                    <a:pt x="5" y="9"/>
                  </a:cubicBezTo>
                  <a:cubicBezTo>
                    <a:pt x="5" y="9"/>
                    <a:pt x="4" y="10"/>
                    <a:pt x="4" y="10"/>
                  </a:cubicBezTo>
                  <a:cubicBezTo>
                    <a:pt x="4" y="11"/>
                    <a:pt x="4" y="11"/>
                    <a:pt x="4" y="12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4"/>
                    <a:pt x="9" y="4"/>
                    <a:pt x="8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9" y="3"/>
                    <a:pt x="10" y="2"/>
                  </a:cubicBezTo>
                  <a:cubicBezTo>
                    <a:pt x="10" y="2"/>
                    <a:pt x="10" y="2"/>
                    <a:pt x="11" y="2"/>
                  </a:cubicBezTo>
                  <a:cubicBezTo>
                    <a:pt x="11" y="2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1" y="5"/>
                    <a:pt x="11" y="5"/>
                    <a:pt x="11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2"/>
                    <a:pt x="12" y="2"/>
                    <a:pt x="13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10"/>
                    <a:pt x="10" y="11"/>
                    <a:pt x="10" y="13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10" y="10"/>
                    <a:pt x="10" y="10"/>
                    <a:pt x="10" y="10"/>
                  </a:cubicBezTo>
                  <a:cubicBezTo>
                    <a:pt x="11" y="9"/>
                    <a:pt x="11" y="8"/>
                    <a:pt x="12" y="7"/>
                  </a:cubicBezTo>
                  <a:cubicBezTo>
                    <a:pt x="13" y="5"/>
                    <a:pt x="13" y="2"/>
                    <a:pt x="15" y="0"/>
                  </a:cubicBezTo>
                  <a:cubicBezTo>
                    <a:pt x="15" y="0"/>
                    <a:pt x="16" y="0"/>
                    <a:pt x="16" y="0"/>
                  </a:cubicBezTo>
                  <a:cubicBezTo>
                    <a:pt x="16" y="0"/>
                    <a:pt x="16" y="1"/>
                    <a:pt x="16" y="1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3"/>
                    <a:pt x="13" y="13"/>
                    <a:pt x="13" y="13"/>
                  </a:cubicBezTo>
                  <a:cubicBezTo>
                    <a:pt x="13" y="13"/>
                    <a:pt x="13" y="14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2"/>
                    <a:pt x="12" y="11"/>
                    <a:pt x="13" y="10"/>
                  </a:cubicBezTo>
                  <a:cubicBezTo>
                    <a:pt x="13" y="9"/>
                    <a:pt x="13" y="8"/>
                    <a:pt x="14" y="7"/>
                  </a:cubicBezTo>
                  <a:cubicBezTo>
                    <a:pt x="15" y="5"/>
                    <a:pt x="16" y="4"/>
                    <a:pt x="17" y="2"/>
                  </a:cubicBezTo>
                  <a:cubicBezTo>
                    <a:pt x="17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4" y="14"/>
                    <a:pt x="14" y="14"/>
                    <a:pt x="14" y="14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4"/>
                    <a:pt x="16" y="6"/>
                    <a:pt x="15" y="7"/>
                  </a:cubicBezTo>
                  <a:cubicBezTo>
                    <a:pt x="14" y="8"/>
                    <a:pt x="14" y="9"/>
                    <a:pt x="14" y="10"/>
                  </a:cubicBezTo>
                  <a:cubicBezTo>
                    <a:pt x="13" y="11"/>
                    <a:pt x="13" y="12"/>
                    <a:pt x="13" y="13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3" y="10"/>
                    <a:pt x="13" y="10"/>
                    <a:pt x="13" y="10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3"/>
                    <a:pt x="14" y="5"/>
                    <a:pt x="13" y="7"/>
                  </a:cubicBezTo>
                  <a:cubicBezTo>
                    <a:pt x="13" y="8"/>
                    <a:pt x="13" y="9"/>
                    <a:pt x="12" y="11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9" y="14"/>
                    <a:pt x="9" y="14"/>
                    <a:pt x="8" y="13"/>
                  </a:cubicBezTo>
                  <a:cubicBezTo>
                    <a:pt x="8" y="13"/>
                    <a:pt x="8" y="13"/>
                    <a:pt x="8" y="12"/>
                  </a:cubicBezTo>
                  <a:cubicBezTo>
                    <a:pt x="8" y="12"/>
                    <a:pt x="8" y="12"/>
                    <a:pt x="8" y="12"/>
                  </a:cubicBezTo>
                  <a:cubicBezTo>
                    <a:pt x="9" y="11"/>
                    <a:pt x="9" y="9"/>
                    <a:pt x="10" y="8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2" y="6"/>
                    <a:pt x="12" y="6"/>
                  </a:cubicBezTo>
                  <a:cubicBezTo>
                    <a:pt x="11" y="9"/>
                    <a:pt x="11" y="9"/>
                    <a:pt x="11" y="9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7" y="15"/>
                    <a:pt x="7" y="15"/>
                    <a:pt x="6" y="14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5" y="13"/>
                    <a:pt x="5" y="14"/>
                    <a:pt x="4" y="13"/>
                  </a:cubicBezTo>
                  <a:cubicBezTo>
                    <a:pt x="4" y="13"/>
                    <a:pt x="4" y="13"/>
                    <a:pt x="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3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1"/>
                    <a:pt x="3" y="11"/>
                    <a:pt x="3" y="10"/>
                  </a:cubicBezTo>
                  <a:cubicBezTo>
                    <a:pt x="3" y="9"/>
                    <a:pt x="3" y="9"/>
                    <a:pt x="4" y="8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2" y="11"/>
                    <a:pt x="2" y="11"/>
                    <a:pt x="1" y="11"/>
                  </a:cubicBezTo>
                  <a:cubicBezTo>
                    <a:pt x="1" y="11"/>
                    <a:pt x="1" y="11"/>
                    <a:pt x="1" y="11"/>
                  </a:cubicBezTo>
                  <a:cubicBezTo>
                    <a:pt x="2" y="10"/>
                    <a:pt x="2" y="9"/>
                    <a:pt x="2" y="9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6"/>
                    <a:pt x="4" y="6"/>
                    <a:pt x="4" y="6"/>
                  </a:cubicBezTo>
                  <a:cubicBezTo>
                    <a:pt x="4" y="6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8"/>
                    <a:pt x="3" y="9"/>
                    <a:pt x="2" y="9"/>
                  </a:cubicBezTo>
                  <a:cubicBezTo>
                    <a:pt x="2" y="10"/>
                    <a:pt x="2" y="10"/>
                    <a:pt x="1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0"/>
                    <a:pt x="0" y="10"/>
                    <a:pt x="1" y="9"/>
                  </a:cubicBezTo>
                  <a:cubicBezTo>
                    <a:pt x="1" y="9"/>
                    <a:pt x="1" y="8"/>
                    <a:pt x="2" y="8"/>
                  </a:cubicBezTo>
                  <a:lnTo>
                    <a:pt x="3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1" name="Freeform 61"/>
            <p:cNvSpPr>
              <a:spLocks/>
            </p:cNvSpPr>
            <p:nvPr/>
          </p:nvSpPr>
          <p:spPr bwMode="auto">
            <a:xfrm>
              <a:off x="5726" y="2282"/>
              <a:ext cx="105" cy="113"/>
            </a:xfrm>
            <a:custGeom>
              <a:avLst/>
              <a:gdLst>
                <a:gd name="T0" fmla="*/ 0 w 43"/>
                <a:gd name="T1" fmla="*/ 39 h 46"/>
                <a:gd name="T2" fmla="*/ 0 w 43"/>
                <a:gd name="T3" fmla="*/ 33 h 46"/>
                <a:gd name="T4" fmla="*/ 1 w 43"/>
                <a:gd name="T5" fmla="*/ 15 h 46"/>
                <a:gd name="T6" fmla="*/ 1 w 43"/>
                <a:gd name="T7" fmla="*/ 8 h 46"/>
                <a:gd name="T8" fmla="*/ 0 w 43"/>
                <a:gd name="T9" fmla="*/ 4 h 46"/>
                <a:gd name="T10" fmla="*/ 2 w 43"/>
                <a:gd name="T11" fmla="*/ 1 h 46"/>
                <a:gd name="T12" fmla="*/ 5 w 43"/>
                <a:gd name="T13" fmla="*/ 0 h 46"/>
                <a:gd name="T14" fmla="*/ 8 w 43"/>
                <a:gd name="T15" fmla="*/ 1 h 46"/>
                <a:gd name="T16" fmla="*/ 9 w 43"/>
                <a:gd name="T17" fmla="*/ 0 h 46"/>
                <a:gd name="T18" fmla="*/ 22 w 43"/>
                <a:gd name="T19" fmla="*/ 0 h 46"/>
                <a:gd name="T20" fmla="*/ 24 w 43"/>
                <a:gd name="T21" fmla="*/ 0 h 46"/>
                <a:gd name="T22" fmla="*/ 40 w 43"/>
                <a:gd name="T23" fmla="*/ 2 h 46"/>
                <a:gd name="T24" fmla="*/ 40 w 43"/>
                <a:gd name="T25" fmla="*/ 2 h 46"/>
                <a:gd name="T26" fmla="*/ 42 w 43"/>
                <a:gd name="T27" fmla="*/ 27 h 46"/>
                <a:gd name="T28" fmla="*/ 43 w 43"/>
                <a:gd name="T29" fmla="*/ 37 h 46"/>
                <a:gd name="T30" fmla="*/ 41 w 43"/>
                <a:gd name="T31" fmla="*/ 44 h 46"/>
                <a:gd name="T32" fmla="*/ 41 w 43"/>
                <a:gd name="T33" fmla="*/ 44 h 46"/>
                <a:gd name="T34" fmla="*/ 40 w 43"/>
                <a:gd name="T35" fmla="*/ 43 h 46"/>
                <a:gd name="T36" fmla="*/ 42 w 43"/>
                <a:gd name="T37" fmla="*/ 37 h 46"/>
                <a:gd name="T38" fmla="*/ 41 w 43"/>
                <a:gd name="T39" fmla="*/ 27 h 46"/>
                <a:gd name="T40" fmla="*/ 39 w 43"/>
                <a:gd name="T41" fmla="*/ 3 h 46"/>
                <a:gd name="T42" fmla="*/ 24 w 43"/>
                <a:gd name="T43" fmla="*/ 1 h 46"/>
                <a:gd name="T44" fmla="*/ 22 w 43"/>
                <a:gd name="T45" fmla="*/ 1 h 46"/>
                <a:gd name="T46" fmla="*/ 9 w 43"/>
                <a:gd name="T47" fmla="*/ 1 h 46"/>
                <a:gd name="T48" fmla="*/ 8 w 43"/>
                <a:gd name="T49" fmla="*/ 2 h 46"/>
                <a:gd name="T50" fmla="*/ 5 w 43"/>
                <a:gd name="T51" fmla="*/ 1 h 46"/>
                <a:gd name="T52" fmla="*/ 3 w 43"/>
                <a:gd name="T53" fmla="*/ 2 h 46"/>
                <a:gd name="T54" fmla="*/ 1 w 43"/>
                <a:gd name="T55" fmla="*/ 4 h 46"/>
                <a:gd name="T56" fmla="*/ 2 w 43"/>
                <a:gd name="T57" fmla="*/ 8 h 46"/>
                <a:gd name="T58" fmla="*/ 2 w 43"/>
                <a:gd name="T59" fmla="*/ 15 h 46"/>
                <a:gd name="T60" fmla="*/ 1 w 43"/>
                <a:gd name="T61" fmla="*/ 33 h 46"/>
                <a:gd name="T62" fmla="*/ 1 w 43"/>
                <a:gd name="T63" fmla="*/ 39 h 46"/>
                <a:gd name="T64" fmla="*/ 2 w 43"/>
                <a:gd name="T65" fmla="*/ 44 h 46"/>
                <a:gd name="T66" fmla="*/ 5 w 43"/>
                <a:gd name="T67" fmla="*/ 45 h 46"/>
                <a:gd name="T68" fmla="*/ 12 w 43"/>
                <a:gd name="T69" fmla="*/ 45 h 46"/>
                <a:gd name="T70" fmla="*/ 21 w 43"/>
                <a:gd name="T71" fmla="*/ 44 h 46"/>
                <a:gd name="T72" fmla="*/ 21 w 43"/>
                <a:gd name="T73" fmla="*/ 45 h 46"/>
                <a:gd name="T74" fmla="*/ 21 w 43"/>
                <a:gd name="T75" fmla="*/ 45 h 46"/>
                <a:gd name="T76" fmla="*/ 12 w 43"/>
                <a:gd name="T77" fmla="*/ 46 h 46"/>
                <a:gd name="T78" fmla="*/ 5 w 43"/>
                <a:gd name="T79" fmla="*/ 46 h 46"/>
                <a:gd name="T80" fmla="*/ 1 w 43"/>
                <a:gd name="T81" fmla="*/ 45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43" h="46">
                  <a:moveTo>
                    <a:pt x="1" y="45"/>
                  </a:moveTo>
                  <a:cubicBezTo>
                    <a:pt x="0" y="43"/>
                    <a:pt x="0" y="41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7"/>
                    <a:pt x="0" y="34"/>
                    <a:pt x="0" y="33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27"/>
                    <a:pt x="1" y="21"/>
                    <a:pt x="1" y="15"/>
                  </a:cubicBezTo>
                  <a:cubicBezTo>
                    <a:pt x="1" y="15"/>
                    <a:pt x="1" y="15"/>
                    <a:pt x="1" y="15"/>
                  </a:cubicBezTo>
                  <a:cubicBezTo>
                    <a:pt x="1" y="13"/>
                    <a:pt x="1" y="10"/>
                    <a:pt x="1" y="8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3" y="0"/>
                    <a:pt x="18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9" y="0"/>
                    <a:pt x="35" y="0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2" y="10"/>
                    <a:pt x="42" y="19"/>
                    <a:pt x="42" y="27"/>
                  </a:cubicBezTo>
                  <a:cubicBezTo>
                    <a:pt x="42" y="27"/>
                    <a:pt x="42" y="27"/>
                    <a:pt x="42" y="27"/>
                  </a:cubicBezTo>
                  <a:cubicBezTo>
                    <a:pt x="42" y="30"/>
                    <a:pt x="43" y="34"/>
                    <a:pt x="43" y="37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43" y="40"/>
                    <a:pt x="42" y="42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1" y="44"/>
                    <a:pt x="41" y="44"/>
                    <a:pt x="41" y="44"/>
                  </a:cubicBezTo>
                  <a:cubicBezTo>
                    <a:pt x="40" y="44"/>
                    <a:pt x="40" y="43"/>
                    <a:pt x="40" y="43"/>
                  </a:cubicBezTo>
                  <a:cubicBezTo>
                    <a:pt x="40" y="43"/>
                    <a:pt x="40" y="43"/>
                    <a:pt x="40" y="43"/>
                  </a:cubicBezTo>
                  <a:cubicBezTo>
                    <a:pt x="41" y="42"/>
                    <a:pt x="42" y="40"/>
                    <a:pt x="42" y="37"/>
                  </a:cubicBezTo>
                  <a:cubicBezTo>
                    <a:pt x="42" y="37"/>
                    <a:pt x="42" y="37"/>
                    <a:pt x="42" y="37"/>
                  </a:cubicBezTo>
                  <a:cubicBezTo>
                    <a:pt x="42" y="34"/>
                    <a:pt x="41" y="30"/>
                    <a:pt x="41" y="27"/>
                  </a:cubicBezTo>
                  <a:cubicBezTo>
                    <a:pt x="41" y="27"/>
                    <a:pt x="41" y="27"/>
                    <a:pt x="41" y="27"/>
                  </a:cubicBezTo>
                  <a:cubicBezTo>
                    <a:pt x="41" y="19"/>
                    <a:pt x="41" y="10"/>
                    <a:pt x="39" y="3"/>
                  </a:cubicBezTo>
                  <a:cubicBezTo>
                    <a:pt x="39" y="3"/>
                    <a:pt x="39" y="3"/>
                    <a:pt x="39" y="3"/>
                  </a:cubicBezTo>
                  <a:cubicBezTo>
                    <a:pt x="35" y="1"/>
                    <a:pt x="29" y="1"/>
                    <a:pt x="24" y="1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3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18" y="1"/>
                    <a:pt x="13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7"/>
                    <a:pt x="2" y="8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10"/>
                    <a:pt x="2" y="13"/>
                    <a:pt x="2" y="15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2" y="21"/>
                    <a:pt x="1" y="27"/>
                    <a:pt x="1" y="33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1" y="34"/>
                    <a:pt x="1" y="37"/>
                    <a:pt x="1" y="39"/>
                  </a:cubicBezTo>
                  <a:cubicBezTo>
                    <a:pt x="1" y="39"/>
                    <a:pt x="1" y="39"/>
                    <a:pt x="1" y="39"/>
                  </a:cubicBezTo>
                  <a:cubicBezTo>
                    <a:pt x="1" y="41"/>
                    <a:pt x="1" y="43"/>
                    <a:pt x="2" y="44"/>
                  </a:cubicBezTo>
                  <a:cubicBezTo>
                    <a:pt x="2" y="44"/>
                    <a:pt x="2" y="44"/>
                    <a:pt x="2" y="44"/>
                  </a:cubicBezTo>
                  <a:cubicBezTo>
                    <a:pt x="2" y="45"/>
                    <a:pt x="3" y="45"/>
                    <a:pt x="5" y="45"/>
                  </a:cubicBezTo>
                  <a:cubicBezTo>
                    <a:pt x="5" y="45"/>
                    <a:pt x="5" y="45"/>
                    <a:pt x="5" y="45"/>
                  </a:cubicBezTo>
                  <a:cubicBezTo>
                    <a:pt x="8" y="45"/>
                    <a:pt x="11" y="45"/>
                    <a:pt x="12" y="45"/>
                  </a:cubicBezTo>
                  <a:cubicBezTo>
                    <a:pt x="12" y="45"/>
                    <a:pt x="12" y="45"/>
                    <a:pt x="12" y="45"/>
                  </a:cubicBezTo>
                  <a:cubicBezTo>
                    <a:pt x="15" y="44"/>
                    <a:pt x="18" y="44"/>
                    <a:pt x="21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1" y="44"/>
                    <a:pt x="21" y="44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21" y="45"/>
                    <a:pt x="21" y="45"/>
                    <a:pt x="21" y="45"/>
                  </a:cubicBezTo>
                  <a:cubicBezTo>
                    <a:pt x="18" y="45"/>
                    <a:pt x="15" y="45"/>
                    <a:pt x="12" y="46"/>
                  </a:cubicBezTo>
                  <a:cubicBezTo>
                    <a:pt x="12" y="46"/>
                    <a:pt x="12" y="46"/>
                    <a:pt x="12" y="46"/>
                  </a:cubicBezTo>
                  <a:cubicBezTo>
                    <a:pt x="11" y="46"/>
                    <a:pt x="8" y="46"/>
                    <a:pt x="5" y="46"/>
                  </a:cubicBezTo>
                  <a:cubicBezTo>
                    <a:pt x="5" y="46"/>
                    <a:pt x="5" y="46"/>
                    <a:pt x="5" y="46"/>
                  </a:cubicBezTo>
                  <a:cubicBezTo>
                    <a:pt x="3" y="46"/>
                    <a:pt x="2" y="46"/>
                    <a:pt x="1" y="4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2" name="Freeform 62"/>
            <p:cNvSpPr>
              <a:spLocks/>
            </p:cNvSpPr>
            <p:nvPr/>
          </p:nvSpPr>
          <p:spPr bwMode="auto">
            <a:xfrm>
              <a:off x="5713" y="2267"/>
              <a:ext cx="132" cy="148"/>
            </a:xfrm>
            <a:custGeom>
              <a:avLst/>
              <a:gdLst>
                <a:gd name="T0" fmla="*/ 15 w 54"/>
                <a:gd name="T1" fmla="*/ 60 h 60"/>
                <a:gd name="T2" fmla="*/ 13 w 54"/>
                <a:gd name="T3" fmla="*/ 60 h 60"/>
                <a:gd name="T4" fmla="*/ 7 w 54"/>
                <a:gd name="T5" fmla="*/ 60 h 60"/>
                <a:gd name="T6" fmla="*/ 3 w 54"/>
                <a:gd name="T7" fmla="*/ 59 h 60"/>
                <a:gd name="T8" fmla="*/ 0 w 54"/>
                <a:gd name="T9" fmla="*/ 56 h 60"/>
                <a:gd name="T10" fmla="*/ 0 w 54"/>
                <a:gd name="T11" fmla="*/ 50 h 60"/>
                <a:gd name="T12" fmla="*/ 0 w 54"/>
                <a:gd name="T13" fmla="*/ 45 h 60"/>
                <a:gd name="T14" fmla="*/ 0 w 54"/>
                <a:gd name="T15" fmla="*/ 32 h 60"/>
                <a:gd name="T16" fmla="*/ 0 w 54"/>
                <a:gd name="T17" fmla="*/ 17 h 60"/>
                <a:gd name="T18" fmla="*/ 1 w 54"/>
                <a:gd name="T19" fmla="*/ 9 h 60"/>
                <a:gd name="T20" fmla="*/ 1 w 54"/>
                <a:gd name="T21" fmla="*/ 6 h 60"/>
                <a:gd name="T22" fmla="*/ 2 w 54"/>
                <a:gd name="T23" fmla="*/ 1 h 60"/>
                <a:gd name="T24" fmla="*/ 6 w 54"/>
                <a:gd name="T25" fmla="*/ 0 h 60"/>
                <a:gd name="T26" fmla="*/ 10 w 54"/>
                <a:gd name="T27" fmla="*/ 0 h 60"/>
                <a:gd name="T28" fmla="*/ 18 w 54"/>
                <a:gd name="T29" fmla="*/ 0 h 60"/>
                <a:gd name="T30" fmla="*/ 35 w 54"/>
                <a:gd name="T31" fmla="*/ 0 h 60"/>
                <a:gd name="T32" fmla="*/ 42 w 54"/>
                <a:gd name="T33" fmla="*/ 0 h 60"/>
                <a:gd name="T34" fmla="*/ 44 w 54"/>
                <a:gd name="T35" fmla="*/ 0 h 60"/>
                <a:gd name="T36" fmla="*/ 46 w 54"/>
                <a:gd name="T37" fmla="*/ 1 h 60"/>
                <a:gd name="T38" fmla="*/ 50 w 54"/>
                <a:gd name="T39" fmla="*/ 3 h 60"/>
                <a:gd name="T40" fmla="*/ 52 w 54"/>
                <a:gd name="T41" fmla="*/ 11 h 60"/>
                <a:gd name="T42" fmla="*/ 53 w 54"/>
                <a:gd name="T43" fmla="*/ 18 h 60"/>
                <a:gd name="T44" fmla="*/ 53 w 54"/>
                <a:gd name="T45" fmla="*/ 31 h 60"/>
                <a:gd name="T46" fmla="*/ 54 w 54"/>
                <a:gd name="T47" fmla="*/ 37 h 60"/>
                <a:gd name="T48" fmla="*/ 54 w 54"/>
                <a:gd name="T49" fmla="*/ 42 h 60"/>
                <a:gd name="T50" fmla="*/ 53 w 54"/>
                <a:gd name="T51" fmla="*/ 51 h 60"/>
                <a:gd name="T52" fmla="*/ 52 w 54"/>
                <a:gd name="T53" fmla="*/ 56 h 60"/>
                <a:gd name="T54" fmla="*/ 50 w 54"/>
                <a:gd name="T55" fmla="*/ 57 h 60"/>
                <a:gd name="T56" fmla="*/ 51 w 54"/>
                <a:gd name="T57" fmla="*/ 56 h 60"/>
                <a:gd name="T58" fmla="*/ 53 w 54"/>
                <a:gd name="T59" fmla="*/ 50 h 60"/>
                <a:gd name="T60" fmla="*/ 52 w 54"/>
                <a:gd name="T61" fmla="*/ 42 h 60"/>
                <a:gd name="T62" fmla="*/ 51 w 54"/>
                <a:gd name="T63" fmla="*/ 31 h 60"/>
                <a:gd name="T64" fmla="*/ 51 w 54"/>
                <a:gd name="T65" fmla="*/ 18 h 60"/>
                <a:gd name="T66" fmla="*/ 50 w 54"/>
                <a:gd name="T67" fmla="*/ 11 h 60"/>
                <a:gd name="T68" fmla="*/ 48 w 54"/>
                <a:gd name="T69" fmla="*/ 5 h 60"/>
                <a:gd name="T70" fmla="*/ 46 w 54"/>
                <a:gd name="T71" fmla="*/ 3 h 60"/>
                <a:gd name="T72" fmla="*/ 42 w 54"/>
                <a:gd name="T73" fmla="*/ 2 h 60"/>
                <a:gd name="T74" fmla="*/ 34 w 54"/>
                <a:gd name="T75" fmla="*/ 2 h 60"/>
                <a:gd name="T76" fmla="*/ 18 w 54"/>
                <a:gd name="T77" fmla="*/ 2 h 60"/>
                <a:gd name="T78" fmla="*/ 10 w 54"/>
                <a:gd name="T79" fmla="*/ 2 h 60"/>
                <a:gd name="T80" fmla="*/ 6 w 54"/>
                <a:gd name="T81" fmla="*/ 2 h 60"/>
                <a:gd name="T82" fmla="*/ 3 w 54"/>
                <a:gd name="T83" fmla="*/ 3 h 60"/>
                <a:gd name="T84" fmla="*/ 3 w 54"/>
                <a:gd name="T85" fmla="*/ 6 h 60"/>
                <a:gd name="T86" fmla="*/ 3 w 54"/>
                <a:gd name="T87" fmla="*/ 9 h 60"/>
                <a:gd name="T88" fmla="*/ 2 w 54"/>
                <a:gd name="T89" fmla="*/ 17 h 60"/>
                <a:gd name="T90" fmla="*/ 2 w 54"/>
                <a:gd name="T91" fmla="*/ 32 h 60"/>
                <a:gd name="T92" fmla="*/ 2 w 54"/>
                <a:gd name="T93" fmla="*/ 45 h 60"/>
                <a:gd name="T94" fmla="*/ 2 w 54"/>
                <a:gd name="T95" fmla="*/ 50 h 60"/>
                <a:gd name="T96" fmla="*/ 1 w 54"/>
                <a:gd name="T97" fmla="*/ 56 h 60"/>
                <a:gd name="T98" fmla="*/ 4 w 54"/>
                <a:gd name="T99" fmla="*/ 58 h 60"/>
                <a:gd name="T100" fmla="*/ 7 w 54"/>
                <a:gd name="T101" fmla="*/ 59 h 60"/>
                <a:gd name="T102" fmla="*/ 13 w 54"/>
                <a:gd name="T103" fmla="*/ 60 h 60"/>
                <a:gd name="T104" fmla="*/ 15 w 54"/>
                <a:gd name="T105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54" h="60">
                  <a:moveTo>
                    <a:pt x="15" y="60"/>
                  </a:moveTo>
                  <a:cubicBezTo>
                    <a:pt x="15" y="60"/>
                    <a:pt x="14" y="60"/>
                    <a:pt x="13" y="60"/>
                  </a:cubicBezTo>
                  <a:cubicBezTo>
                    <a:pt x="12" y="60"/>
                    <a:pt x="10" y="60"/>
                    <a:pt x="7" y="60"/>
                  </a:cubicBezTo>
                  <a:cubicBezTo>
                    <a:pt x="6" y="60"/>
                    <a:pt x="5" y="60"/>
                    <a:pt x="3" y="59"/>
                  </a:cubicBezTo>
                  <a:cubicBezTo>
                    <a:pt x="2" y="59"/>
                    <a:pt x="0" y="58"/>
                    <a:pt x="0" y="56"/>
                  </a:cubicBezTo>
                  <a:cubicBezTo>
                    <a:pt x="0" y="54"/>
                    <a:pt x="0" y="52"/>
                    <a:pt x="0" y="50"/>
                  </a:cubicBezTo>
                  <a:cubicBezTo>
                    <a:pt x="0" y="49"/>
                    <a:pt x="0" y="47"/>
                    <a:pt x="0" y="45"/>
                  </a:cubicBezTo>
                  <a:cubicBezTo>
                    <a:pt x="0" y="41"/>
                    <a:pt x="0" y="36"/>
                    <a:pt x="0" y="32"/>
                  </a:cubicBezTo>
                  <a:cubicBezTo>
                    <a:pt x="0" y="27"/>
                    <a:pt x="0" y="22"/>
                    <a:pt x="0" y="17"/>
                  </a:cubicBezTo>
                  <a:cubicBezTo>
                    <a:pt x="1" y="15"/>
                    <a:pt x="1" y="12"/>
                    <a:pt x="1" y="9"/>
                  </a:cubicBezTo>
                  <a:cubicBezTo>
                    <a:pt x="1" y="8"/>
                    <a:pt x="1" y="7"/>
                    <a:pt x="1" y="6"/>
                  </a:cubicBezTo>
                  <a:cubicBezTo>
                    <a:pt x="1" y="4"/>
                    <a:pt x="1" y="3"/>
                    <a:pt x="2" y="1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3" y="0"/>
                    <a:pt x="16" y="0"/>
                    <a:pt x="18" y="0"/>
                  </a:cubicBezTo>
                  <a:cubicBezTo>
                    <a:pt x="24" y="0"/>
                    <a:pt x="29" y="0"/>
                    <a:pt x="35" y="0"/>
                  </a:cubicBezTo>
                  <a:cubicBezTo>
                    <a:pt x="37" y="0"/>
                    <a:pt x="40" y="0"/>
                    <a:pt x="4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6" y="1"/>
                    <a:pt x="46" y="1"/>
                  </a:cubicBezTo>
                  <a:cubicBezTo>
                    <a:pt x="48" y="1"/>
                    <a:pt x="49" y="2"/>
                    <a:pt x="50" y="3"/>
                  </a:cubicBezTo>
                  <a:cubicBezTo>
                    <a:pt x="52" y="6"/>
                    <a:pt x="52" y="9"/>
                    <a:pt x="52" y="11"/>
                  </a:cubicBezTo>
                  <a:cubicBezTo>
                    <a:pt x="52" y="13"/>
                    <a:pt x="53" y="16"/>
                    <a:pt x="53" y="18"/>
                  </a:cubicBezTo>
                  <a:cubicBezTo>
                    <a:pt x="53" y="23"/>
                    <a:pt x="53" y="27"/>
                    <a:pt x="53" y="31"/>
                  </a:cubicBezTo>
                  <a:cubicBezTo>
                    <a:pt x="54" y="33"/>
                    <a:pt x="54" y="35"/>
                    <a:pt x="54" y="37"/>
                  </a:cubicBezTo>
                  <a:cubicBezTo>
                    <a:pt x="54" y="39"/>
                    <a:pt x="54" y="40"/>
                    <a:pt x="54" y="42"/>
                  </a:cubicBezTo>
                  <a:cubicBezTo>
                    <a:pt x="53" y="45"/>
                    <a:pt x="54" y="48"/>
                    <a:pt x="53" y="51"/>
                  </a:cubicBezTo>
                  <a:cubicBezTo>
                    <a:pt x="53" y="53"/>
                    <a:pt x="52" y="55"/>
                    <a:pt x="52" y="56"/>
                  </a:cubicBezTo>
                  <a:cubicBezTo>
                    <a:pt x="51" y="57"/>
                    <a:pt x="50" y="56"/>
                    <a:pt x="50" y="57"/>
                  </a:cubicBezTo>
                  <a:cubicBezTo>
                    <a:pt x="50" y="56"/>
                    <a:pt x="51" y="57"/>
                    <a:pt x="51" y="56"/>
                  </a:cubicBezTo>
                  <a:cubicBezTo>
                    <a:pt x="52" y="55"/>
                    <a:pt x="53" y="53"/>
                    <a:pt x="53" y="50"/>
                  </a:cubicBezTo>
                  <a:cubicBezTo>
                    <a:pt x="53" y="48"/>
                    <a:pt x="52" y="45"/>
                    <a:pt x="52" y="42"/>
                  </a:cubicBezTo>
                  <a:cubicBezTo>
                    <a:pt x="52" y="39"/>
                    <a:pt x="52" y="35"/>
                    <a:pt x="51" y="31"/>
                  </a:cubicBezTo>
                  <a:cubicBezTo>
                    <a:pt x="51" y="27"/>
                    <a:pt x="51" y="23"/>
                    <a:pt x="51" y="18"/>
                  </a:cubicBezTo>
                  <a:cubicBezTo>
                    <a:pt x="51" y="16"/>
                    <a:pt x="50" y="13"/>
                    <a:pt x="50" y="11"/>
                  </a:cubicBezTo>
                  <a:cubicBezTo>
                    <a:pt x="50" y="9"/>
                    <a:pt x="50" y="6"/>
                    <a:pt x="48" y="5"/>
                  </a:cubicBezTo>
                  <a:cubicBezTo>
                    <a:pt x="48" y="4"/>
                    <a:pt x="47" y="3"/>
                    <a:pt x="46" y="3"/>
                  </a:cubicBezTo>
                  <a:cubicBezTo>
                    <a:pt x="45" y="2"/>
                    <a:pt x="44" y="2"/>
                    <a:pt x="42" y="2"/>
                  </a:cubicBezTo>
                  <a:cubicBezTo>
                    <a:pt x="40" y="2"/>
                    <a:pt x="37" y="2"/>
                    <a:pt x="34" y="2"/>
                  </a:cubicBezTo>
                  <a:cubicBezTo>
                    <a:pt x="29" y="2"/>
                    <a:pt x="24" y="2"/>
                    <a:pt x="18" y="2"/>
                  </a:cubicBezTo>
                  <a:cubicBezTo>
                    <a:pt x="16" y="2"/>
                    <a:pt x="13" y="2"/>
                    <a:pt x="10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5" y="2"/>
                    <a:pt x="4" y="2"/>
                    <a:pt x="3" y="3"/>
                  </a:cubicBezTo>
                  <a:cubicBezTo>
                    <a:pt x="3" y="3"/>
                    <a:pt x="3" y="4"/>
                    <a:pt x="3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3" y="12"/>
                    <a:pt x="3" y="15"/>
                    <a:pt x="2" y="17"/>
                  </a:cubicBezTo>
                  <a:cubicBezTo>
                    <a:pt x="2" y="22"/>
                    <a:pt x="2" y="27"/>
                    <a:pt x="2" y="32"/>
                  </a:cubicBezTo>
                  <a:cubicBezTo>
                    <a:pt x="2" y="36"/>
                    <a:pt x="2" y="41"/>
                    <a:pt x="2" y="45"/>
                  </a:cubicBezTo>
                  <a:cubicBezTo>
                    <a:pt x="2" y="47"/>
                    <a:pt x="2" y="49"/>
                    <a:pt x="2" y="50"/>
                  </a:cubicBezTo>
                  <a:cubicBezTo>
                    <a:pt x="2" y="52"/>
                    <a:pt x="1" y="54"/>
                    <a:pt x="1" y="56"/>
                  </a:cubicBezTo>
                  <a:cubicBezTo>
                    <a:pt x="1" y="57"/>
                    <a:pt x="3" y="58"/>
                    <a:pt x="4" y="58"/>
                  </a:cubicBezTo>
                  <a:cubicBezTo>
                    <a:pt x="5" y="59"/>
                    <a:pt x="6" y="59"/>
                    <a:pt x="7" y="59"/>
                  </a:cubicBezTo>
                  <a:cubicBezTo>
                    <a:pt x="10" y="59"/>
                    <a:pt x="12" y="59"/>
                    <a:pt x="13" y="60"/>
                  </a:cubicBezTo>
                  <a:cubicBezTo>
                    <a:pt x="14" y="60"/>
                    <a:pt x="15" y="60"/>
                    <a:pt x="15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3" name="Freeform 63"/>
            <p:cNvSpPr>
              <a:spLocks/>
            </p:cNvSpPr>
            <p:nvPr/>
          </p:nvSpPr>
          <p:spPr bwMode="auto">
            <a:xfrm>
              <a:off x="5755" y="2397"/>
              <a:ext cx="29" cy="10"/>
            </a:xfrm>
            <a:custGeom>
              <a:avLst/>
              <a:gdLst>
                <a:gd name="T0" fmla="*/ 11 w 12"/>
                <a:gd name="T1" fmla="*/ 4 h 4"/>
                <a:gd name="T2" fmla="*/ 10 w 12"/>
                <a:gd name="T3" fmla="*/ 4 h 4"/>
                <a:gd name="T4" fmla="*/ 10 w 12"/>
                <a:gd name="T5" fmla="*/ 4 h 4"/>
                <a:gd name="T6" fmla="*/ 7 w 12"/>
                <a:gd name="T7" fmla="*/ 4 h 4"/>
                <a:gd name="T8" fmla="*/ 7 w 12"/>
                <a:gd name="T9" fmla="*/ 4 h 4"/>
                <a:gd name="T10" fmla="*/ 0 w 12"/>
                <a:gd name="T11" fmla="*/ 1 h 4"/>
                <a:gd name="T12" fmla="*/ 0 w 12"/>
                <a:gd name="T13" fmla="*/ 1 h 4"/>
                <a:gd name="T14" fmla="*/ 0 w 12"/>
                <a:gd name="T15" fmla="*/ 1 h 4"/>
                <a:gd name="T16" fmla="*/ 0 w 12"/>
                <a:gd name="T17" fmla="*/ 1 h 4"/>
                <a:gd name="T18" fmla="*/ 1 w 12"/>
                <a:gd name="T19" fmla="*/ 1 h 4"/>
                <a:gd name="T20" fmla="*/ 5 w 12"/>
                <a:gd name="T21" fmla="*/ 0 h 4"/>
                <a:gd name="T22" fmla="*/ 5 w 12"/>
                <a:gd name="T23" fmla="*/ 0 h 4"/>
                <a:gd name="T24" fmla="*/ 10 w 12"/>
                <a:gd name="T25" fmla="*/ 0 h 4"/>
                <a:gd name="T26" fmla="*/ 10 w 12"/>
                <a:gd name="T27" fmla="*/ 0 h 4"/>
                <a:gd name="T28" fmla="*/ 11 w 12"/>
                <a:gd name="T29" fmla="*/ 1 h 4"/>
                <a:gd name="T30" fmla="*/ 11 w 12"/>
                <a:gd name="T31" fmla="*/ 1 h 4"/>
                <a:gd name="T32" fmla="*/ 10 w 12"/>
                <a:gd name="T33" fmla="*/ 1 h 4"/>
                <a:gd name="T34" fmla="*/ 10 w 12"/>
                <a:gd name="T35" fmla="*/ 1 h 4"/>
                <a:gd name="T36" fmla="*/ 5 w 12"/>
                <a:gd name="T37" fmla="*/ 1 h 4"/>
                <a:gd name="T38" fmla="*/ 5 w 12"/>
                <a:gd name="T39" fmla="*/ 1 h 4"/>
                <a:gd name="T40" fmla="*/ 1 w 12"/>
                <a:gd name="T41" fmla="*/ 1 h 4"/>
                <a:gd name="T42" fmla="*/ 1 w 12"/>
                <a:gd name="T43" fmla="*/ 1 h 4"/>
                <a:gd name="T44" fmla="*/ 3 w 12"/>
                <a:gd name="T45" fmla="*/ 2 h 4"/>
                <a:gd name="T46" fmla="*/ 3 w 12"/>
                <a:gd name="T47" fmla="*/ 2 h 4"/>
                <a:gd name="T48" fmla="*/ 7 w 12"/>
                <a:gd name="T49" fmla="*/ 3 h 4"/>
                <a:gd name="T50" fmla="*/ 7 w 12"/>
                <a:gd name="T51" fmla="*/ 3 h 4"/>
                <a:gd name="T52" fmla="*/ 10 w 12"/>
                <a:gd name="T53" fmla="*/ 3 h 4"/>
                <a:gd name="T54" fmla="*/ 10 w 12"/>
                <a:gd name="T55" fmla="*/ 3 h 4"/>
                <a:gd name="T56" fmla="*/ 11 w 12"/>
                <a:gd name="T57" fmla="*/ 3 h 4"/>
                <a:gd name="T58" fmla="*/ 11 w 12"/>
                <a:gd name="T59" fmla="*/ 3 h 4"/>
                <a:gd name="T60" fmla="*/ 12 w 12"/>
                <a:gd name="T61" fmla="*/ 3 h 4"/>
                <a:gd name="T62" fmla="*/ 12 w 12"/>
                <a:gd name="T63" fmla="*/ 3 h 4"/>
                <a:gd name="T64" fmla="*/ 11 w 12"/>
                <a:gd name="T65" fmla="*/ 4 h 4"/>
                <a:gd name="T66" fmla="*/ 11 w 12"/>
                <a:gd name="T67" fmla="*/ 4 h 4"/>
                <a:gd name="T68" fmla="*/ 11 w 12"/>
                <a:gd name="T6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2" h="4">
                  <a:moveTo>
                    <a:pt x="11" y="4"/>
                  </a:moveTo>
                  <a:cubicBezTo>
                    <a:pt x="11" y="4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8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4" y="4"/>
                    <a:pt x="1" y="4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7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2" y="2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3"/>
                    <a:pt x="5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ubicBezTo>
                    <a:pt x="11" y="4"/>
                    <a:pt x="11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4" name="Freeform 64"/>
            <p:cNvSpPr>
              <a:spLocks/>
            </p:cNvSpPr>
            <p:nvPr/>
          </p:nvSpPr>
          <p:spPr bwMode="auto">
            <a:xfrm>
              <a:off x="5711" y="2400"/>
              <a:ext cx="37" cy="24"/>
            </a:xfrm>
            <a:custGeom>
              <a:avLst/>
              <a:gdLst>
                <a:gd name="T0" fmla="*/ 6 w 15"/>
                <a:gd name="T1" fmla="*/ 9 h 10"/>
                <a:gd name="T2" fmla="*/ 0 w 15"/>
                <a:gd name="T3" fmla="*/ 1 h 10"/>
                <a:gd name="T4" fmla="*/ 0 w 15"/>
                <a:gd name="T5" fmla="*/ 1 h 10"/>
                <a:gd name="T6" fmla="*/ 0 w 15"/>
                <a:gd name="T7" fmla="*/ 1 h 10"/>
                <a:gd name="T8" fmla="*/ 1 w 15"/>
                <a:gd name="T9" fmla="*/ 0 h 10"/>
                <a:gd name="T10" fmla="*/ 1 w 15"/>
                <a:gd name="T11" fmla="*/ 0 h 10"/>
                <a:gd name="T12" fmla="*/ 2 w 15"/>
                <a:gd name="T13" fmla="*/ 0 h 10"/>
                <a:gd name="T14" fmla="*/ 2 w 15"/>
                <a:gd name="T15" fmla="*/ 0 h 10"/>
                <a:gd name="T16" fmla="*/ 6 w 15"/>
                <a:gd name="T17" fmla="*/ 7 h 10"/>
                <a:gd name="T18" fmla="*/ 6 w 15"/>
                <a:gd name="T19" fmla="*/ 7 h 10"/>
                <a:gd name="T20" fmla="*/ 11 w 15"/>
                <a:gd name="T21" fmla="*/ 8 h 10"/>
                <a:gd name="T22" fmla="*/ 11 w 15"/>
                <a:gd name="T23" fmla="*/ 8 h 10"/>
                <a:gd name="T24" fmla="*/ 14 w 15"/>
                <a:gd name="T25" fmla="*/ 8 h 10"/>
                <a:gd name="T26" fmla="*/ 14 w 15"/>
                <a:gd name="T27" fmla="*/ 8 h 10"/>
                <a:gd name="T28" fmla="*/ 15 w 15"/>
                <a:gd name="T29" fmla="*/ 9 h 10"/>
                <a:gd name="T30" fmla="*/ 15 w 15"/>
                <a:gd name="T31" fmla="*/ 9 h 10"/>
                <a:gd name="T32" fmla="*/ 14 w 15"/>
                <a:gd name="T33" fmla="*/ 10 h 10"/>
                <a:gd name="T34" fmla="*/ 14 w 15"/>
                <a:gd name="T35" fmla="*/ 10 h 10"/>
                <a:gd name="T36" fmla="*/ 11 w 15"/>
                <a:gd name="T37" fmla="*/ 10 h 10"/>
                <a:gd name="T38" fmla="*/ 11 w 15"/>
                <a:gd name="T39" fmla="*/ 10 h 10"/>
                <a:gd name="T40" fmla="*/ 6 w 15"/>
                <a:gd name="T41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5" h="10">
                  <a:moveTo>
                    <a:pt x="6" y="9"/>
                  </a:moveTo>
                  <a:cubicBezTo>
                    <a:pt x="1" y="8"/>
                    <a:pt x="1" y="4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4"/>
                    <a:pt x="3" y="6"/>
                    <a:pt x="6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7" y="7"/>
                    <a:pt x="9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2" y="8"/>
                    <a:pt x="13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5" y="8"/>
                    <a:pt x="15" y="8"/>
                    <a:pt x="15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5" y="9"/>
                    <a:pt x="15" y="10"/>
                    <a:pt x="14" y="10"/>
                  </a:cubicBezTo>
                  <a:cubicBezTo>
                    <a:pt x="14" y="10"/>
                    <a:pt x="14" y="10"/>
                    <a:pt x="14" y="10"/>
                  </a:cubicBezTo>
                  <a:cubicBezTo>
                    <a:pt x="13" y="10"/>
                    <a:pt x="12" y="10"/>
                    <a:pt x="11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0"/>
                    <a:pt x="7" y="9"/>
                    <a:pt x="6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5" name="Freeform 65"/>
            <p:cNvSpPr>
              <a:spLocks/>
            </p:cNvSpPr>
            <p:nvPr/>
          </p:nvSpPr>
          <p:spPr bwMode="auto">
            <a:xfrm>
              <a:off x="5735" y="2285"/>
              <a:ext cx="20" cy="19"/>
            </a:xfrm>
            <a:custGeom>
              <a:avLst/>
              <a:gdLst>
                <a:gd name="T0" fmla="*/ 0 w 8"/>
                <a:gd name="T1" fmla="*/ 0 h 8"/>
                <a:gd name="T2" fmla="*/ 1 w 8"/>
                <a:gd name="T3" fmla="*/ 1 h 8"/>
                <a:gd name="T4" fmla="*/ 4 w 8"/>
                <a:gd name="T5" fmla="*/ 4 h 8"/>
                <a:gd name="T6" fmla="*/ 6 w 8"/>
                <a:gd name="T7" fmla="*/ 5 h 8"/>
                <a:gd name="T8" fmla="*/ 7 w 8"/>
                <a:gd name="T9" fmla="*/ 6 h 8"/>
                <a:gd name="T10" fmla="*/ 8 w 8"/>
                <a:gd name="T11" fmla="*/ 8 h 8"/>
                <a:gd name="T12" fmla="*/ 7 w 8"/>
                <a:gd name="T13" fmla="*/ 7 h 8"/>
                <a:gd name="T14" fmla="*/ 4 w 8"/>
                <a:gd name="T15" fmla="*/ 4 h 8"/>
                <a:gd name="T16" fmla="*/ 2 w 8"/>
                <a:gd name="T17" fmla="*/ 3 h 8"/>
                <a:gd name="T18" fmla="*/ 1 w 8"/>
                <a:gd name="T19" fmla="*/ 2 h 8"/>
                <a:gd name="T20" fmla="*/ 0 w 8"/>
                <a:gd name="T2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8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5" y="4"/>
                    <a:pt x="5" y="5"/>
                    <a:pt x="6" y="5"/>
                  </a:cubicBezTo>
                  <a:cubicBezTo>
                    <a:pt x="6" y="5"/>
                    <a:pt x="7" y="6"/>
                    <a:pt x="7" y="6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8"/>
                    <a:pt x="7" y="8"/>
                    <a:pt x="7" y="7"/>
                  </a:cubicBezTo>
                  <a:cubicBezTo>
                    <a:pt x="6" y="6"/>
                    <a:pt x="5" y="5"/>
                    <a:pt x="4" y="4"/>
                  </a:cubicBezTo>
                  <a:cubicBezTo>
                    <a:pt x="3" y="4"/>
                    <a:pt x="3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6" name="Freeform 66"/>
            <p:cNvSpPr>
              <a:spLocks/>
            </p:cNvSpPr>
            <p:nvPr/>
          </p:nvSpPr>
          <p:spPr bwMode="auto">
            <a:xfrm>
              <a:off x="5745" y="2285"/>
              <a:ext cx="15" cy="12"/>
            </a:xfrm>
            <a:custGeom>
              <a:avLst/>
              <a:gdLst>
                <a:gd name="T0" fmla="*/ 0 w 6"/>
                <a:gd name="T1" fmla="*/ 0 h 5"/>
                <a:gd name="T2" fmla="*/ 1 w 6"/>
                <a:gd name="T3" fmla="*/ 0 h 5"/>
                <a:gd name="T4" fmla="*/ 3 w 6"/>
                <a:gd name="T5" fmla="*/ 2 h 5"/>
                <a:gd name="T6" fmla="*/ 5 w 6"/>
                <a:gd name="T7" fmla="*/ 4 h 5"/>
                <a:gd name="T8" fmla="*/ 6 w 6"/>
                <a:gd name="T9" fmla="*/ 5 h 5"/>
                <a:gd name="T10" fmla="*/ 5 w 6"/>
                <a:gd name="T11" fmla="*/ 4 h 5"/>
                <a:gd name="T12" fmla="*/ 3 w 6"/>
                <a:gd name="T13" fmla="*/ 3 h 5"/>
                <a:gd name="T14" fmla="*/ 1 w 6"/>
                <a:gd name="T15" fmla="*/ 1 h 5"/>
                <a:gd name="T16" fmla="*/ 0 w 6"/>
                <a:gd name="T1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5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1"/>
                    <a:pt x="2" y="1"/>
                    <a:pt x="3" y="2"/>
                  </a:cubicBezTo>
                  <a:cubicBezTo>
                    <a:pt x="4" y="3"/>
                    <a:pt x="5" y="3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5" y="5"/>
                    <a:pt x="5" y="4"/>
                  </a:cubicBezTo>
                  <a:cubicBezTo>
                    <a:pt x="4" y="4"/>
                    <a:pt x="3" y="3"/>
                    <a:pt x="3" y="3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7" name="Freeform 67"/>
            <p:cNvSpPr>
              <a:spLocks/>
            </p:cNvSpPr>
            <p:nvPr/>
          </p:nvSpPr>
          <p:spPr bwMode="auto">
            <a:xfrm>
              <a:off x="5775" y="2285"/>
              <a:ext cx="24" cy="27"/>
            </a:xfrm>
            <a:custGeom>
              <a:avLst/>
              <a:gdLst>
                <a:gd name="T0" fmla="*/ 0 w 10"/>
                <a:gd name="T1" fmla="*/ 0 h 11"/>
                <a:gd name="T2" fmla="*/ 1 w 10"/>
                <a:gd name="T3" fmla="*/ 1 h 11"/>
                <a:gd name="T4" fmla="*/ 5 w 10"/>
                <a:gd name="T5" fmla="*/ 5 h 11"/>
                <a:gd name="T6" fmla="*/ 8 w 10"/>
                <a:gd name="T7" fmla="*/ 9 h 11"/>
                <a:gd name="T8" fmla="*/ 10 w 10"/>
                <a:gd name="T9" fmla="*/ 11 h 11"/>
                <a:gd name="T10" fmla="*/ 8 w 10"/>
                <a:gd name="T11" fmla="*/ 9 h 11"/>
                <a:gd name="T12" fmla="*/ 4 w 10"/>
                <a:gd name="T13" fmla="*/ 6 h 11"/>
                <a:gd name="T14" fmla="*/ 1 w 10"/>
                <a:gd name="T15" fmla="*/ 2 h 11"/>
                <a:gd name="T16" fmla="*/ 0 w 10"/>
                <a:gd name="T17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1">
                  <a:moveTo>
                    <a:pt x="0" y="0"/>
                  </a:moveTo>
                  <a:cubicBezTo>
                    <a:pt x="0" y="0"/>
                    <a:pt x="0" y="1"/>
                    <a:pt x="1" y="1"/>
                  </a:cubicBezTo>
                  <a:cubicBezTo>
                    <a:pt x="3" y="2"/>
                    <a:pt x="4" y="4"/>
                    <a:pt x="5" y="5"/>
                  </a:cubicBezTo>
                  <a:cubicBezTo>
                    <a:pt x="6" y="6"/>
                    <a:pt x="8" y="8"/>
                    <a:pt x="8" y="9"/>
                  </a:cubicBezTo>
                  <a:cubicBezTo>
                    <a:pt x="9" y="10"/>
                    <a:pt x="10" y="11"/>
                    <a:pt x="10" y="11"/>
                  </a:cubicBezTo>
                  <a:cubicBezTo>
                    <a:pt x="10" y="11"/>
                    <a:pt x="9" y="10"/>
                    <a:pt x="8" y="9"/>
                  </a:cubicBezTo>
                  <a:cubicBezTo>
                    <a:pt x="7" y="8"/>
                    <a:pt x="6" y="7"/>
                    <a:pt x="4" y="6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8" name="Freeform 68"/>
            <p:cNvSpPr>
              <a:spLocks/>
            </p:cNvSpPr>
            <p:nvPr/>
          </p:nvSpPr>
          <p:spPr bwMode="auto">
            <a:xfrm>
              <a:off x="5789" y="2282"/>
              <a:ext cx="15" cy="15"/>
            </a:xfrm>
            <a:custGeom>
              <a:avLst/>
              <a:gdLst>
                <a:gd name="T0" fmla="*/ 0 w 6"/>
                <a:gd name="T1" fmla="*/ 0 h 6"/>
                <a:gd name="T2" fmla="*/ 1 w 6"/>
                <a:gd name="T3" fmla="*/ 1 h 6"/>
                <a:gd name="T4" fmla="*/ 3 w 6"/>
                <a:gd name="T5" fmla="*/ 3 h 6"/>
                <a:gd name="T6" fmla="*/ 5 w 6"/>
                <a:gd name="T7" fmla="*/ 5 h 6"/>
                <a:gd name="T8" fmla="*/ 6 w 6"/>
                <a:gd name="T9" fmla="*/ 6 h 6"/>
                <a:gd name="T10" fmla="*/ 4 w 6"/>
                <a:gd name="T11" fmla="*/ 5 h 6"/>
                <a:gd name="T12" fmla="*/ 2 w 6"/>
                <a:gd name="T13" fmla="*/ 3 h 6"/>
                <a:gd name="T14" fmla="*/ 0 w 6"/>
                <a:gd name="T15" fmla="*/ 1 h 6"/>
                <a:gd name="T16" fmla="*/ 0 w 6"/>
                <a:gd name="T17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6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1" y="2"/>
                    <a:pt x="2" y="2"/>
                    <a:pt x="3" y="3"/>
                  </a:cubicBezTo>
                  <a:cubicBezTo>
                    <a:pt x="4" y="3"/>
                    <a:pt x="4" y="4"/>
                    <a:pt x="5" y="5"/>
                  </a:cubicBezTo>
                  <a:cubicBezTo>
                    <a:pt x="5" y="5"/>
                    <a:pt x="6" y="6"/>
                    <a:pt x="6" y="6"/>
                  </a:cubicBezTo>
                  <a:cubicBezTo>
                    <a:pt x="6" y="6"/>
                    <a:pt x="5" y="5"/>
                    <a:pt x="4" y="5"/>
                  </a:cubicBezTo>
                  <a:cubicBezTo>
                    <a:pt x="4" y="5"/>
                    <a:pt x="3" y="4"/>
                    <a:pt x="2" y="3"/>
                  </a:cubicBezTo>
                  <a:cubicBezTo>
                    <a:pt x="2" y="3"/>
                    <a:pt x="1" y="2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69" name="Freeform 69"/>
            <p:cNvSpPr>
              <a:spLocks/>
            </p:cNvSpPr>
            <p:nvPr/>
          </p:nvSpPr>
          <p:spPr bwMode="auto">
            <a:xfrm>
              <a:off x="5726" y="2370"/>
              <a:ext cx="22" cy="22"/>
            </a:xfrm>
            <a:custGeom>
              <a:avLst/>
              <a:gdLst>
                <a:gd name="T0" fmla="*/ 0 w 9"/>
                <a:gd name="T1" fmla="*/ 0 h 9"/>
                <a:gd name="T2" fmla="*/ 2 w 9"/>
                <a:gd name="T3" fmla="*/ 1 h 9"/>
                <a:gd name="T4" fmla="*/ 5 w 9"/>
                <a:gd name="T5" fmla="*/ 4 h 9"/>
                <a:gd name="T6" fmla="*/ 7 w 9"/>
                <a:gd name="T7" fmla="*/ 5 h 9"/>
                <a:gd name="T8" fmla="*/ 8 w 9"/>
                <a:gd name="T9" fmla="*/ 7 h 9"/>
                <a:gd name="T10" fmla="*/ 9 w 9"/>
                <a:gd name="T11" fmla="*/ 8 h 9"/>
                <a:gd name="T12" fmla="*/ 9 w 9"/>
                <a:gd name="T13" fmla="*/ 9 h 9"/>
                <a:gd name="T14" fmla="*/ 8 w 9"/>
                <a:gd name="T15" fmla="*/ 7 h 9"/>
                <a:gd name="T16" fmla="*/ 4 w 9"/>
                <a:gd name="T17" fmla="*/ 5 h 9"/>
                <a:gd name="T18" fmla="*/ 0 w 9"/>
                <a:gd name="T1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" h="9">
                  <a:moveTo>
                    <a:pt x="0" y="0"/>
                  </a:moveTo>
                  <a:cubicBezTo>
                    <a:pt x="0" y="0"/>
                    <a:pt x="1" y="0"/>
                    <a:pt x="2" y="1"/>
                  </a:cubicBezTo>
                  <a:cubicBezTo>
                    <a:pt x="3" y="2"/>
                    <a:pt x="4" y="3"/>
                    <a:pt x="5" y="4"/>
                  </a:cubicBezTo>
                  <a:cubicBezTo>
                    <a:pt x="6" y="4"/>
                    <a:pt x="6" y="5"/>
                    <a:pt x="7" y="5"/>
                  </a:cubicBezTo>
                  <a:cubicBezTo>
                    <a:pt x="7" y="6"/>
                    <a:pt x="8" y="7"/>
                    <a:pt x="8" y="7"/>
                  </a:cubicBezTo>
                  <a:cubicBezTo>
                    <a:pt x="9" y="7"/>
                    <a:pt x="9" y="8"/>
                    <a:pt x="9" y="8"/>
                  </a:cubicBezTo>
                  <a:cubicBezTo>
                    <a:pt x="9" y="9"/>
                    <a:pt x="9" y="9"/>
                    <a:pt x="9" y="9"/>
                  </a:cubicBezTo>
                  <a:cubicBezTo>
                    <a:pt x="9" y="9"/>
                    <a:pt x="9" y="8"/>
                    <a:pt x="8" y="7"/>
                  </a:cubicBezTo>
                  <a:cubicBezTo>
                    <a:pt x="7" y="7"/>
                    <a:pt x="6" y="6"/>
                    <a:pt x="4" y="5"/>
                  </a:cubicBezTo>
                  <a:cubicBezTo>
                    <a:pt x="2" y="2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0" name="Freeform 70"/>
            <p:cNvSpPr>
              <a:spLocks/>
            </p:cNvSpPr>
            <p:nvPr/>
          </p:nvSpPr>
          <p:spPr bwMode="auto">
            <a:xfrm>
              <a:off x="5745" y="2370"/>
              <a:ext cx="20" cy="22"/>
            </a:xfrm>
            <a:custGeom>
              <a:avLst/>
              <a:gdLst>
                <a:gd name="T0" fmla="*/ 0 w 8"/>
                <a:gd name="T1" fmla="*/ 0 h 9"/>
                <a:gd name="T2" fmla="*/ 1 w 8"/>
                <a:gd name="T3" fmla="*/ 2 h 9"/>
                <a:gd name="T4" fmla="*/ 4 w 8"/>
                <a:gd name="T5" fmla="*/ 4 h 9"/>
                <a:gd name="T6" fmla="*/ 7 w 8"/>
                <a:gd name="T7" fmla="*/ 7 h 9"/>
                <a:gd name="T8" fmla="*/ 8 w 8"/>
                <a:gd name="T9" fmla="*/ 8 h 9"/>
                <a:gd name="T10" fmla="*/ 8 w 8"/>
                <a:gd name="T11" fmla="*/ 9 h 9"/>
                <a:gd name="T12" fmla="*/ 7 w 8"/>
                <a:gd name="T13" fmla="*/ 7 h 9"/>
                <a:gd name="T14" fmla="*/ 4 w 8"/>
                <a:gd name="T15" fmla="*/ 5 h 9"/>
                <a:gd name="T16" fmla="*/ 1 w 8"/>
                <a:gd name="T17" fmla="*/ 2 h 9"/>
                <a:gd name="T18" fmla="*/ 0 w 8"/>
                <a:gd name="T19" fmla="*/ 1 h 9"/>
                <a:gd name="T20" fmla="*/ 0 w 8"/>
                <a:gd name="T2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" h="9">
                  <a:moveTo>
                    <a:pt x="0" y="0"/>
                  </a:moveTo>
                  <a:cubicBezTo>
                    <a:pt x="0" y="0"/>
                    <a:pt x="0" y="1"/>
                    <a:pt x="1" y="2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6" y="5"/>
                    <a:pt x="7" y="6"/>
                    <a:pt x="7" y="7"/>
                  </a:cubicBezTo>
                  <a:cubicBezTo>
                    <a:pt x="8" y="7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8" y="9"/>
                    <a:pt x="8" y="8"/>
                    <a:pt x="7" y="7"/>
                  </a:cubicBezTo>
                  <a:cubicBezTo>
                    <a:pt x="6" y="7"/>
                    <a:pt x="5" y="6"/>
                    <a:pt x="4" y="5"/>
                  </a:cubicBezTo>
                  <a:cubicBezTo>
                    <a:pt x="3" y="4"/>
                    <a:pt x="2" y="3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1" name="Freeform 71"/>
            <p:cNvSpPr>
              <a:spLocks/>
            </p:cNvSpPr>
            <p:nvPr/>
          </p:nvSpPr>
          <p:spPr bwMode="auto">
            <a:xfrm>
              <a:off x="5721" y="2410"/>
              <a:ext cx="27" cy="12"/>
            </a:xfrm>
            <a:custGeom>
              <a:avLst/>
              <a:gdLst>
                <a:gd name="T0" fmla="*/ 1 w 11"/>
                <a:gd name="T1" fmla="*/ 3 h 5"/>
                <a:gd name="T2" fmla="*/ 1 w 11"/>
                <a:gd name="T3" fmla="*/ 1 h 5"/>
                <a:gd name="T4" fmla="*/ 3 w 11"/>
                <a:gd name="T5" fmla="*/ 1 h 5"/>
                <a:gd name="T6" fmla="*/ 3 w 11"/>
                <a:gd name="T7" fmla="*/ 3 h 5"/>
                <a:gd name="T8" fmla="*/ 2 w 11"/>
                <a:gd name="T9" fmla="*/ 2 h 5"/>
                <a:gd name="T10" fmla="*/ 4 w 11"/>
                <a:gd name="T11" fmla="*/ 1 h 5"/>
                <a:gd name="T12" fmla="*/ 5 w 11"/>
                <a:gd name="T13" fmla="*/ 1 h 5"/>
                <a:gd name="T14" fmla="*/ 5 w 11"/>
                <a:gd name="T15" fmla="*/ 4 h 5"/>
                <a:gd name="T16" fmla="*/ 5 w 11"/>
                <a:gd name="T17" fmla="*/ 2 h 5"/>
                <a:gd name="T18" fmla="*/ 8 w 11"/>
                <a:gd name="T19" fmla="*/ 1 h 5"/>
                <a:gd name="T20" fmla="*/ 8 w 11"/>
                <a:gd name="T21" fmla="*/ 2 h 5"/>
                <a:gd name="T22" fmla="*/ 8 w 11"/>
                <a:gd name="T23" fmla="*/ 4 h 5"/>
                <a:gd name="T24" fmla="*/ 7 w 11"/>
                <a:gd name="T25" fmla="*/ 2 h 5"/>
                <a:gd name="T26" fmla="*/ 10 w 11"/>
                <a:gd name="T27" fmla="*/ 1 h 5"/>
                <a:gd name="T28" fmla="*/ 10 w 11"/>
                <a:gd name="T29" fmla="*/ 2 h 5"/>
                <a:gd name="T30" fmla="*/ 9 w 11"/>
                <a:gd name="T31" fmla="*/ 3 h 5"/>
                <a:gd name="T32" fmla="*/ 11 w 11"/>
                <a:gd name="T33" fmla="*/ 1 h 5"/>
                <a:gd name="T34" fmla="*/ 11 w 11"/>
                <a:gd name="T35" fmla="*/ 1 h 5"/>
                <a:gd name="T36" fmla="*/ 11 w 11"/>
                <a:gd name="T37" fmla="*/ 2 h 5"/>
                <a:gd name="T38" fmla="*/ 9 w 11"/>
                <a:gd name="T39" fmla="*/ 4 h 5"/>
                <a:gd name="T40" fmla="*/ 9 w 11"/>
                <a:gd name="T41" fmla="*/ 4 h 5"/>
                <a:gd name="T42" fmla="*/ 8 w 11"/>
                <a:gd name="T43" fmla="*/ 3 h 5"/>
                <a:gd name="T44" fmla="*/ 9 w 11"/>
                <a:gd name="T45" fmla="*/ 2 h 5"/>
                <a:gd name="T46" fmla="*/ 7 w 11"/>
                <a:gd name="T47" fmla="*/ 5 h 5"/>
                <a:gd name="T48" fmla="*/ 6 w 11"/>
                <a:gd name="T49" fmla="*/ 4 h 5"/>
                <a:gd name="T50" fmla="*/ 6 w 11"/>
                <a:gd name="T51" fmla="*/ 3 h 5"/>
                <a:gd name="T52" fmla="*/ 7 w 11"/>
                <a:gd name="T53" fmla="*/ 3 h 5"/>
                <a:gd name="T54" fmla="*/ 4 w 11"/>
                <a:gd name="T55" fmla="*/ 5 h 5"/>
                <a:gd name="T56" fmla="*/ 3 w 11"/>
                <a:gd name="T57" fmla="*/ 4 h 5"/>
                <a:gd name="T58" fmla="*/ 4 w 11"/>
                <a:gd name="T59" fmla="*/ 1 h 5"/>
                <a:gd name="T60" fmla="*/ 4 w 11"/>
                <a:gd name="T61" fmla="*/ 3 h 5"/>
                <a:gd name="T62" fmla="*/ 2 w 11"/>
                <a:gd name="T63" fmla="*/ 4 h 5"/>
                <a:gd name="T64" fmla="*/ 1 w 11"/>
                <a:gd name="T65" fmla="*/ 4 h 5"/>
                <a:gd name="T66" fmla="*/ 2 w 11"/>
                <a:gd name="T67" fmla="*/ 1 h 5"/>
                <a:gd name="T68" fmla="*/ 0 w 11"/>
                <a:gd name="T69" fmla="*/ 3 h 5"/>
                <a:gd name="T70" fmla="*/ 0 w 11"/>
                <a:gd name="T71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1" h="5">
                  <a:moveTo>
                    <a:pt x="1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1"/>
                    <a:pt x="4" y="1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5" y="1"/>
                    <a:pt x="6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7" y="1"/>
                    <a:pt x="7" y="1"/>
                    <a:pt x="8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2"/>
                    <a:pt x="7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10" y="1"/>
                  </a:cubicBezTo>
                  <a:cubicBezTo>
                    <a:pt x="10" y="1"/>
                    <a:pt x="10" y="1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10" y="2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2"/>
                    <a:pt x="11" y="2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3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4"/>
                    <a:pt x="8" y="4"/>
                    <a:pt x="7" y="5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3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4" y="3"/>
                    <a:pt x="4" y="3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2" y="4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2" name="Freeform 72"/>
            <p:cNvSpPr>
              <a:spLocks/>
            </p:cNvSpPr>
            <p:nvPr/>
          </p:nvSpPr>
          <p:spPr bwMode="auto">
            <a:xfrm>
              <a:off x="5674" y="2348"/>
              <a:ext cx="17" cy="5"/>
            </a:xfrm>
            <a:custGeom>
              <a:avLst/>
              <a:gdLst>
                <a:gd name="T0" fmla="*/ 0 w 7"/>
                <a:gd name="T1" fmla="*/ 1 h 2"/>
                <a:gd name="T2" fmla="*/ 4 w 7"/>
                <a:gd name="T3" fmla="*/ 0 h 2"/>
                <a:gd name="T4" fmla="*/ 7 w 7"/>
                <a:gd name="T5" fmla="*/ 0 h 2"/>
                <a:gd name="T6" fmla="*/ 4 w 7"/>
                <a:gd name="T7" fmla="*/ 2 h 2"/>
                <a:gd name="T8" fmla="*/ 0 w 7"/>
                <a:gd name="T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2">
                  <a:moveTo>
                    <a:pt x="0" y="1"/>
                  </a:moveTo>
                  <a:cubicBezTo>
                    <a:pt x="0" y="1"/>
                    <a:pt x="2" y="0"/>
                    <a:pt x="4" y="0"/>
                  </a:cubicBezTo>
                  <a:cubicBezTo>
                    <a:pt x="5" y="0"/>
                    <a:pt x="7" y="0"/>
                    <a:pt x="7" y="0"/>
                  </a:cubicBezTo>
                  <a:cubicBezTo>
                    <a:pt x="7" y="0"/>
                    <a:pt x="5" y="2"/>
                    <a:pt x="4" y="2"/>
                  </a:cubicBezTo>
                  <a:cubicBezTo>
                    <a:pt x="2" y="2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3" name="Freeform 73"/>
            <p:cNvSpPr>
              <a:spLocks/>
            </p:cNvSpPr>
            <p:nvPr/>
          </p:nvSpPr>
          <p:spPr bwMode="auto">
            <a:xfrm>
              <a:off x="5677" y="2326"/>
              <a:ext cx="17" cy="10"/>
            </a:xfrm>
            <a:custGeom>
              <a:avLst/>
              <a:gdLst>
                <a:gd name="T0" fmla="*/ 0 w 7"/>
                <a:gd name="T1" fmla="*/ 0 h 4"/>
                <a:gd name="T2" fmla="*/ 4 w 7"/>
                <a:gd name="T3" fmla="*/ 1 h 4"/>
                <a:gd name="T4" fmla="*/ 7 w 7"/>
                <a:gd name="T5" fmla="*/ 2 h 4"/>
                <a:gd name="T6" fmla="*/ 7 w 7"/>
                <a:gd name="T7" fmla="*/ 4 h 4"/>
                <a:gd name="T8" fmla="*/ 6 w 7"/>
                <a:gd name="T9" fmla="*/ 3 h 4"/>
                <a:gd name="T10" fmla="*/ 3 w 7"/>
                <a:gd name="T11" fmla="*/ 3 h 4"/>
                <a:gd name="T12" fmla="*/ 1 w 7"/>
                <a:gd name="T13" fmla="*/ 1 h 4"/>
                <a:gd name="T14" fmla="*/ 0 w 7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4">
                  <a:moveTo>
                    <a:pt x="0" y="0"/>
                  </a:moveTo>
                  <a:cubicBezTo>
                    <a:pt x="0" y="0"/>
                    <a:pt x="2" y="0"/>
                    <a:pt x="4" y="1"/>
                  </a:cubicBezTo>
                  <a:cubicBezTo>
                    <a:pt x="5" y="1"/>
                    <a:pt x="6" y="2"/>
                    <a:pt x="7" y="2"/>
                  </a:cubicBezTo>
                  <a:cubicBezTo>
                    <a:pt x="7" y="3"/>
                    <a:pt x="7" y="4"/>
                    <a:pt x="7" y="4"/>
                  </a:cubicBezTo>
                  <a:cubicBezTo>
                    <a:pt x="7" y="4"/>
                    <a:pt x="7" y="3"/>
                    <a:pt x="6" y="3"/>
                  </a:cubicBezTo>
                  <a:cubicBezTo>
                    <a:pt x="5" y="3"/>
                    <a:pt x="4" y="3"/>
                    <a:pt x="3" y="3"/>
                  </a:cubicBezTo>
                  <a:cubicBezTo>
                    <a:pt x="3" y="2"/>
                    <a:pt x="2" y="2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4" name="Freeform 74"/>
            <p:cNvSpPr>
              <a:spLocks/>
            </p:cNvSpPr>
            <p:nvPr/>
          </p:nvSpPr>
          <p:spPr bwMode="auto">
            <a:xfrm>
              <a:off x="5689" y="2299"/>
              <a:ext cx="12" cy="22"/>
            </a:xfrm>
            <a:custGeom>
              <a:avLst/>
              <a:gdLst>
                <a:gd name="T0" fmla="*/ 0 w 5"/>
                <a:gd name="T1" fmla="*/ 0 h 9"/>
                <a:gd name="T2" fmla="*/ 1 w 5"/>
                <a:gd name="T3" fmla="*/ 1 h 9"/>
                <a:gd name="T4" fmla="*/ 4 w 5"/>
                <a:gd name="T5" fmla="*/ 4 h 9"/>
                <a:gd name="T6" fmla="*/ 5 w 5"/>
                <a:gd name="T7" fmla="*/ 7 h 9"/>
                <a:gd name="T8" fmla="*/ 5 w 5"/>
                <a:gd name="T9" fmla="*/ 9 h 9"/>
                <a:gd name="T10" fmla="*/ 4 w 5"/>
                <a:gd name="T11" fmla="*/ 8 h 9"/>
                <a:gd name="T12" fmla="*/ 2 w 5"/>
                <a:gd name="T13" fmla="*/ 5 h 9"/>
                <a:gd name="T14" fmla="*/ 0 w 5"/>
                <a:gd name="T15" fmla="*/ 2 h 9"/>
                <a:gd name="T16" fmla="*/ 0 w 5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9">
                  <a:moveTo>
                    <a:pt x="0" y="0"/>
                  </a:moveTo>
                  <a:cubicBezTo>
                    <a:pt x="0" y="0"/>
                    <a:pt x="0" y="0"/>
                    <a:pt x="1" y="1"/>
                  </a:cubicBezTo>
                  <a:cubicBezTo>
                    <a:pt x="2" y="2"/>
                    <a:pt x="3" y="3"/>
                    <a:pt x="4" y="4"/>
                  </a:cubicBezTo>
                  <a:cubicBezTo>
                    <a:pt x="4" y="5"/>
                    <a:pt x="5" y="6"/>
                    <a:pt x="5" y="7"/>
                  </a:cubicBezTo>
                  <a:cubicBezTo>
                    <a:pt x="5" y="8"/>
                    <a:pt x="5" y="9"/>
                    <a:pt x="5" y="9"/>
                  </a:cubicBezTo>
                  <a:cubicBezTo>
                    <a:pt x="5" y="9"/>
                    <a:pt x="5" y="8"/>
                    <a:pt x="4" y="8"/>
                  </a:cubicBezTo>
                  <a:cubicBezTo>
                    <a:pt x="4" y="7"/>
                    <a:pt x="3" y="6"/>
                    <a:pt x="2" y="5"/>
                  </a:cubicBez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5" name="Freeform 75"/>
            <p:cNvSpPr>
              <a:spLocks/>
            </p:cNvSpPr>
            <p:nvPr/>
          </p:nvSpPr>
          <p:spPr bwMode="auto">
            <a:xfrm>
              <a:off x="5745" y="2314"/>
              <a:ext cx="54" cy="42"/>
            </a:xfrm>
            <a:custGeom>
              <a:avLst/>
              <a:gdLst>
                <a:gd name="T0" fmla="*/ 15 w 22"/>
                <a:gd name="T1" fmla="*/ 17 h 17"/>
                <a:gd name="T2" fmla="*/ 17 w 22"/>
                <a:gd name="T3" fmla="*/ 16 h 17"/>
                <a:gd name="T4" fmla="*/ 19 w 22"/>
                <a:gd name="T5" fmla="*/ 15 h 17"/>
                <a:gd name="T6" fmla="*/ 20 w 22"/>
                <a:gd name="T7" fmla="*/ 12 h 17"/>
                <a:gd name="T8" fmla="*/ 20 w 22"/>
                <a:gd name="T9" fmla="*/ 8 h 17"/>
                <a:gd name="T10" fmla="*/ 19 w 22"/>
                <a:gd name="T11" fmla="*/ 4 h 17"/>
                <a:gd name="T12" fmla="*/ 16 w 22"/>
                <a:gd name="T13" fmla="*/ 2 h 17"/>
                <a:gd name="T14" fmla="*/ 11 w 22"/>
                <a:gd name="T15" fmla="*/ 2 h 17"/>
                <a:gd name="T16" fmla="*/ 7 w 22"/>
                <a:gd name="T17" fmla="*/ 2 h 17"/>
                <a:gd name="T18" fmla="*/ 3 w 22"/>
                <a:gd name="T19" fmla="*/ 4 h 17"/>
                <a:gd name="T20" fmla="*/ 3 w 22"/>
                <a:gd name="T21" fmla="*/ 8 h 17"/>
                <a:gd name="T22" fmla="*/ 3 w 22"/>
                <a:gd name="T23" fmla="*/ 12 h 17"/>
                <a:gd name="T24" fmla="*/ 3 w 22"/>
                <a:gd name="T25" fmla="*/ 14 h 17"/>
                <a:gd name="T26" fmla="*/ 4 w 22"/>
                <a:gd name="T27" fmla="*/ 15 h 17"/>
                <a:gd name="T28" fmla="*/ 6 w 22"/>
                <a:gd name="T29" fmla="*/ 16 h 17"/>
                <a:gd name="T30" fmla="*/ 8 w 22"/>
                <a:gd name="T31" fmla="*/ 17 h 17"/>
                <a:gd name="T32" fmla="*/ 6 w 22"/>
                <a:gd name="T33" fmla="*/ 17 h 17"/>
                <a:gd name="T34" fmla="*/ 3 w 22"/>
                <a:gd name="T35" fmla="*/ 16 h 17"/>
                <a:gd name="T36" fmla="*/ 2 w 22"/>
                <a:gd name="T37" fmla="*/ 15 h 17"/>
                <a:gd name="T38" fmla="*/ 1 w 22"/>
                <a:gd name="T39" fmla="*/ 13 h 17"/>
                <a:gd name="T40" fmla="*/ 2 w 22"/>
                <a:gd name="T41" fmla="*/ 4 h 17"/>
                <a:gd name="T42" fmla="*/ 3 w 22"/>
                <a:gd name="T43" fmla="*/ 1 h 17"/>
                <a:gd name="T44" fmla="*/ 6 w 22"/>
                <a:gd name="T45" fmla="*/ 0 h 17"/>
                <a:gd name="T46" fmla="*/ 11 w 22"/>
                <a:gd name="T47" fmla="*/ 0 h 17"/>
                <a:gd name="T48" fmla="*/ 17 w 22"/>
                <a:gd name="T49" fmla="*/ 0 h 17"/>
                <a:gd name="T50" fmla="*/ 19 w 22"/>
                <a:gd name="T51" fmla="*/ 1 h 17"/>
                <a:gd name="T52" fmla="*/ 21 w 22"/>
                <a:gd name="T53" fmla="*/ 3 h 17"/>
                <a:gd name="T54" fmla="*/ 22 w 22"/>
                <a:gd name="T55" fmla="*/ 8 h 17"/>
                <a:gd name="T56" fmla="*/ 22 w 22"/>
                <a:gd name="T57" fmla="*/ 12 h 17"/>
                <a:gd name="T58" fmla="*/ 20 w 22"/>
                <a:gd name="T59" fmla="*/ 16 h 17"/>
                <a:gd name="T60" fmla="*/ 18 w 22"/>
                <a:gd name="T61" fmla="*/ 17 h 17"/>
                <a:gd name="T62" fmla="*/ 16 w 22"/>
                <a:gd name="T63" fmla="*/ 17 h 17"/>
                <a:gd name="T64" fmla="*/ 15 w 22"/>
                <a:gd name="T6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2" h="17">
                  <a:moveTo>
                    <a:pt x="15" y="17"/>
                  </a:moveTo>
                  <a:cubicBezTo>
                    <a:pt x="15" y="17"/>
                    <a:pt x="16" y="17"/>
                    <a:pt x="17" y="16"/>
                  </a:cubicBezTo>
                  <a:cubicBezTo>
                    <a:pt x="18" y="16"/>
                    <a:pt x="19" y="16"/>
                    <a:pt x="19" y="15"/>
                  </a:cubicBezTo>
                  <a:cubicBezTo>
                    <a:pt x="20" y="14"/>
                    <a:pt x="20" y="13"/>
                    <a:pt x="20" y="12"/>
                  </a:cubicBezTo>
                  <a:cubicBezTo>
                    <a:pt x="20" y="11"/>
                    <a:pt x="20" y="10"/>
                    <a:pt x="20" y="8"/>
                  </a:cubicBezTo>
                  <a:cubicBezTo>
                    <a:pt x="20" y="7"/>
                    <a:pt x="20" y="5"/>
                    <a:pt x="19" y="4"/>
                  </a:cubicBezTo>
                  <a:cubicBezTo>
                    <a:pt x="19" y="3"/>
                    <a:pt x="17" y="3"/>
                    <a:pt x="16" y="2"/>
                  </a:cubicBezTo>
                  <a:cubicBezTo>
                    <a:pt x="14" y="2"/>
                    <a:pt x="13" y="2"/>
                    <a:pt x="11" y="2"/>
                  </a:cubicBezTo>
                  <a:cubicBezTo>
                    <a:pt x="10" y="2"/>
                    <a:pt x="8" y="2"/>
                    <a:pt x="7" y="2"/>
                  </a:cubicBezTo>
                  <a:cubicBezTo>
                    <a:pt x="5" y="2"/>
                    <a:pt x="4" y="3"/>
                    <a:pt x="3" y="4"/>
                  </a:cubicBezTo>
                  <a:cubicBezTo>
                    <a:pt x="3" y="6"/>
                    <a:pt x="3" y="7"/>
                    <a:pt x="3" y="8"/>
                  </a:cubicBezTo>
                  <a:cubicBezTo>
                    <a:pt x="3" y="10"/>
                    <a:pt x="3" y="11"/>
                    <a:pt x="3" y="12"/>
                  </a:cubicBezTo>
                  <a:cubicBezTo>
                    <a:pt x="3" y="13"/>
                    <a:pt x="3" y="13"/>
                    <a:pt x="3" y="14"/>
                  </a:cubicBezTo>
                  <a:cubicBezTo>
                    <a:pt x="4" y="14"/>
                    <a:pt x="4" y="14"/>
                    <a:pt x="4" y="15"/>
                  </a:cubicBezTo>
                  <a:cubicBezTo>
                    <a:pt x="5" y="15"/>
                    <a:pt x="5" y="16"/>
                    <a:pt x="6" y="16"/>
                  </a:cubicBezTo>
                  <a:cubicBezTo>
                    <a:pt x="7" y="17"/>
                    <a:pt x="8" y="17"/>
                    <a:pt x="8" y="17"/>
                  </a:cubicBezTo>
                  <a:cubicBezTo>
                    <a:pt x="8" y="17"/>
                    <a:pt x="7" y="17"/>
                    <a:pt x="6" y="17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3" y="16"/>
                    <a:pt x="2" y="15"/>
                    <a:pt x="2" y="15"/>
                  </a:cubicBezTo>
                  <a:cubicBezTo>
                    <a:pt x="1" y="14"/>
                    <a:pt x="1" y="13"/>
                    <a:pt x="1" y="13"/>
                  </a:cubicBezTo>
                  <a:cubicBezTo>
                    <a:pt x="0" y="10"/>
                    <a:pt x="1" y="7"/>
                    <a:pt x="2" y="4"/>
                  </a:cubicBezTo>
                  <a:cubicBezTo>
                    <a:pt x="2" y="2"/>
                    <a:pt x="3" y="2"/>
                    <a:pt x="3" y="1"/>
                  </a:cubicBezTo>
                  <a:cubicBezTo>
                    <a:pt x="4" y="1"/>
                    <a:pt x="5" y="0"/>
                    <a:pt x="6" y="0"/>
                  </a:cubicBezTo>
                  <a:cubicBezTo>
                    <a:pt x="8" y="0"/>
                    <a:pt x="10" y="0"/>
                    <a:pt x="11" y="0"/>
                  </a:cubicBezTo>
                  <a:cubicBezTo>
                    <a:pt x="13" y="0"/>
                    <a:pt x="15" y="0"/>
                    <a:pt x="17" y="0"/>
                  </a:cubicBezTo>
                  <a:cubicBezTo>
                    <a:pt x="17" y="1"/>
                    <a:pt x="18" y="1"/>
                    <a:pt x="19" y="1"/>
                  </a:cubicBezTo>
                  <a:cubicBezTo>
                    <a:pt x="20" y="2"/>
                    <a:pt x="21" y="2"/>
                    <a:pt x="21" y="3"/>
                  </a:cubicBezTo>
                  <a:cubicBezTo>
                    <a:pt x="22" y="5"/>
                    <a:pt x="22" y="7"/>
                    <a:pt x="22" y="8"/>
                  </a:cubicBezTo>
                  <a:cubicBezTo>
                    <a:pt x="22" y="10"/>
                    <a:pt x="22" y="11"/>
                    <a:pt x="22" y="12"/>
                  </a:cubicBezTo>
                  <a:cubicBezTo>
                    <a:pt x="22" y="14"/>
                    <a:pt x="21" y="15"/>
                    <a:pt x="20" y="16"/>
                  </a:cubicBezTo>
                  <a:cubicBezTo>
                    <a:pt x="19" y="17"/>
                    <a:pt x="18" y="17"/>
                    <a:pt x="18" y="17"/>
                  </a:cubicBezTo>
                  <a:cubicBezTo>
                    <a:pt x="17" y="17"/>
                    <a:pt x="16" y="17"/>
                    <a:pt x="16" y="17"/>
                  </a:cubicBezTo>
                  <a:cubicBezTo>
                    <a:pt x="15" y="17"/>
                    <a:pt x="15" y="17"/>
                    <a:pt x="15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6" name="Freeform 76"/>
            <p:cNvSpPr>
              <a:spLocks/>
            </p:cNvSpPr>
            <p:nvPr/>
          </p:nvSpPr>
          <p:spPr bwMode="auto">
            <a:xfrm>
              <a:off x="5765" y="2329"/>
              <a:ext cx="17" cy="14"/>
            </a:xfrm>
            <a:custGeom>
              <a:avLst/>
              <a:gdLst>
                <a:gd name="T0" fmla="*/ 1 w 7"/>
                <a:gd name="T1" fmla="*/ 0 h 6"/>
                <a:gd name="T2" fmla="*/ 1 w 7"/>
                <a:gd name="T3" fmla="*/ 3 h 6"/>
                <a:gd name="T4" fmla="*/ 2 w 7"/>
                <a:gd name="T5" fmla="*/ 5 h 6"/>
                <a:gd name="T6" fmla="*/ 1 w 7"/>
                <a:gd name="T7" fmla="*/ 4 h 6"/>
                <a:gd name="T8" fmla="*/ 2 w 7"/>
                <a:gd name="T9" fmla="*/ 4 h 6"/>
                <a:gd name="T10" fmla="*/ 3 w 7"/>
                <a:gd name="T11" fmla="*/ 4 h 6"/>
                <a:gd name="T12" fmla="*/ 4 w 7"/>
                <a:gd name="T13" fmla="*/ 3 h 6"/>
                <a:gd name="T14" fmla="*/ 5 w 7"/>
                <a:gd name="T15" fmla="*/ 3 h 6"/>
                <a:gd name="T16" fmla="*/ 5 w 7"/>
                <a:gd name="T17" fmla="*/ 3 h 6"/>
                <a:gd name="T18" fmla="*/ 5 w 7"/>
                <a:gd name="T19" fmla="*/ 3 h 6"/>
                <a:gd name="T20" fmla="*/ 5 w 7"/>
                <a:gd name="T21" fmla="*/ 3 h 6"/>
                <a:gd name="T22" fmla="*/ 5 w 7"/>
                <a:gd name="T23" fmla="*/ 3 h 6"/>
                <a:gd name="T24" fmla="*/ 5 w 7"/>
                <a:gd name="T25" fmla="*/ 3 h 6"/>
                <a:gd name="T26" fmla="*/ 5 w 7"/>
                <a:gd name="T27" fmla="*/ 3 h 6"/>
                <a:gd name="T28" fmla="*/ 5 w 7"/>
                <a:gd name="T29" fmla="*/ 3 h 6"/>
                <a:gd name="T30" fmla="*/ 5 w 7"/>
                <a:gd name="T31" fmla="*/ 3 h 6"/>
                <a:gd name="T32" fmla="*/ 5 w 7"/>
                <a:gd name="T33" fmla="*/ 3 h 6"/>
                <a:gd name="T34" fmla="*/ 5 w 7"/>
                <a:gd name="T35" fmla="*/ 3 h 6"/>
                <a:gd name="T36" fmla="*/ 5 w 7"/>
                <a:gd name="T37" fmla="*/ 3 h 6"/>
                <a:gd name="T38" fmla="*/ 4 w 7"/>
                <a:gd name="T39" fmla="*/ 2 h 6"/>
                <a:gd name="T40" fmla="*/ 1 w 7"/>
                <a:gd name="T41" fmla="*/ 1 h 6"/>
                <a:gd name="T42" fmla="*/ 4 w 7"/>
                <a:gd name="T43" fmla="*/ 1 h 6"/>
                <a:gd name="T44" fmla="*/ 5 w 7"/>
                <a:gd name="T45" fmla="*/ 1 h 6"/>
                <a:gd name="T46" fmla="*/ 6 w 7"/>
                <a:gd name="T47" fmla="*/ 2 h 6"/>
                <a:gd name="T48" fmla="*/ 6 w 7"/>
                <a:gd name="T49" fmla="*/ 2 h 6"/>
                <a:gd name="T50" fmla="*/ 7 w 7"/>
                <a:gd name="T51" fmla="*/ 2 h 6"/>
                <a:gd name="T52" fmla="*/ 7 w 7"/>
                <a:gd name="T53" fmla="*/ 2 h 6"/>
                <a:gd name="T54" fmla="*/ 7 w 7"/>
                <a:gd name="T55" fmla="*/ 3 h 6"/>
                <a:gd name="T56" fmla="*/ 7 w 7"/>
                <a:gd name="T57" fmla="*/ 3 h 6"/>
                <a:gd name="T58" fmla="*/ 7 w 7"/>
                <a:gd name="T59" fmla="*/ 3 h 6"/>
                <a:gd name="T60" fmla="*/ 7 w 7"/>
                <a:gd name="T61" fmla="*/ 3 h 6"/>
                <a:gd name="T62" fmla="*/ 7 w 7"/>
                <a:gd name="T63" fmla="*/ 3 h 6"/>
                <a:gd name="T64" fmla="*/ 6 w 7"/>
                <a:gd name="T65" fmla="*/ 4 h 6"/>
                <a:gd name="T66" fmla="*/ 5 w 7"/>
                <a:gd name="T67" fmla="*/ 5 h 6"/>
                <a:gd name="T68" fmla="*/ 4 w 7"/>
                <a:gd name="T69" fmla="*/ 5 h 6"/>
                <a:gd name="T70" fmla="*/ 3 w 7"/>
                <a:gd name="T71" fmla="*/ 6 h 6"/>
                <a:gd name="T72" fmla="*/ 1 w 7"/>
                <a:gd name="T73" fmla="*/ 6 h 6"/>
                <a:gd name="T74" fmla="*/ 1 w 7"/>
                <a:gd name="T75" fmla="*/ 6 h 6"/>
                <a:gd name="T76" fmla="*/ 0 w 7"/>
                <a:gd name="T77" fmla="*/ 6 h 6"/>
                <a:gd name="T78" fmla="*/ 0 w 7"/>
                <a:gd name="T79" fmla="*/ 3 h 6"/>
                <a:gd name="T80" fmla="*/ 1 w 7"/>
                <a:gd name="T8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1" y="1"/>
                    <a:pt x="1" y="2"/>
                    <a:pt x="1" y="3"/>
                  </a:cubicBezTo>
                  <a:cubicBezTo>
                    <a:pt x="2" y="4"/>
                    <a:pt x="2" y="4"/>
                    <a:pt x="2" y="5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5" y="5"/>
                  </a:cubicBezTo>
                  <a:cubicBezTo>
                    <a:pt x="5" y="5"/>
                    <a:pt x="5" y="5"/>
                    <a:pt x="4" y="5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2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6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1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7" name="Freeform 77"/>
            <p:cNvSpPr>
              <a:spLocks/>
            </p:cNvSpPr>
            <p:nvPr/>
          </p:nvSpPr>
          <p:spPr bwMode="auto">
            <a:xfrm>
              <a:off x="5748" y="2343"/>
              <a:ext cx="17" cy="15"/>
            </a:xfrm>
            <a:custGeom>
              <a:avLst/>
              <a:gdLst>
                <a:gd name="T0" fmla="*/ 1 w 7"/>
                <a:gd name="T1" fmla="*/ 0 h 6"/>
                <a:gd name="T2" fmla="*/ 1 w 7"/>
                <a:gd name="T3" fmla="*/ 0 h 6"/>
                <a:gd name="T4" fmla="*/ 2 w 7"/>
                <a:gd name="T5" fmla="*/ 0 h 6"/>
                <a:gd name="T6" fmla="*/ 2 w 7"/>
                <a:gd name="T7" fmla="*/ 1 h 6"/>
                <a:gd name="T8" fmla="*/ 3 w 7"/>
                <a:gd name="T9" fmla="*/ 2 h 6"/>
                <a:gd name="T10" fmla="*/ 3 w 7"/>
                <a:gd name="T11" fmla="*/ 3 h 6"/>
                <a:gd name="T12" fmla="*/ 3 w 7"/>
                <a:gd name="T13" fmla="*/ 3 h 6"/>
                <a:gd name="T14" fmla="*/ 4 w 7"/>
                <a:gd name="T15" fmla="*/ 4 h 6"/>
                <a:gd name="T16" fmla="*/ 5 w 7"/>
                <a:gd name="T17" fmla="*/ 4 h 6"/>
                <a:gd name="T18" fmla="*/ 6 w 7"/>
                <a:gd name="T19" fmla="*/ 4 h 6"/>
                <a:gd name="T20" fmla="*/ 7 w 7"/>
                <a:gd name="T21" fmla="*/ 5 h 6"/>
                <a:gd name="T22" fmla="*/ 7 w 7"/>
                <a:gd name="T23" fmla="*/ 5 h 6"/>
                <a:gd name="T24" fmla="*/ 7 w 7"/>
                <a:gd name="T25" fmla="*/ 5 h 6"/>
                <a:gd name="T26" fmla="*/ 7 w 7"/>
                <a:gd name="T27" fmla="*/ 6 h 6"/>
                <a:gd name="T28" fmla="*/ 7 w 7"/>
                <a:gd name="T29" fmla="*/ 6 h 6"/>
                <a:gd name="T30" fmla="*/ 6 w 7"/>
                <a:gd name="T31" fmla="*/ 6 h 6"/>
                <a:gd name="T32" fmla="*/ 4 w 7"/>
                <a:gd name="T33" fmla="*/ 6 h 6"/>
                <a:gd name="T34" fmla="*/ 3 w 7"/>
                <a:gd name="T35" fmla="*/ 5 h 6"/>
                <a:gd name="T36" fmla="*/ 2 w 7"/>
                <a:gd name="T37" fmla="*/ 5 h 6"/>
                <a:gd name="T38" fmla="*/ 1 w 7"/>
                <a:gd name="T39" fmla="*/ 4 h 6"/>
                <a:gd name="T40" fmla="*/ 1 w 7"/>
                <a:gd name="T41" fmla="*/ 3 h 6"/>
                <a:gd name="T42" fmla="*/ 0 w 7"/>
                <a:gd name="T43" fmla="*/ 1 h 6"/>
                <a:gd name="T44" fmla="*/ 0 w 7"/>
                <a:gd name="T45" fmla="*/ 1 h 6"/>
                <a:gd name="T46" fmla="*/ 1 w 7"/>
                <a:gd name="T47" fmla="*/ 0 h 6"/>
                <a:gd name="T48" fmla="*/ 1 w 7"/>
                <a:gd name="T4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7" h="6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1"/>
                    <a:pt x="2" y="1"/>
                  </a:cubicBezTo>
                  <a:cubicBezTo>
                    <a:pt x="2" y="1"/>
                    <a:pt x="2" y="2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4"/>
                    <a:pt x="4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6"/>
                    <a:pt x="4" y="6"/>
                  </a:cubicBezTo>
                  <a:cubicBezTo>
                    <a:pt x="4" y="6"/>
                    <a:pt x="3" y="6"/>
                    <a:pt x="3" y="5"/>
                  </a:cubicBezTo>
                  <a:cubicBezTo>
                    <a:pt x="3" y="5"/>
                    <a:pt x="3" y="5"/>
                    <a:pt x="2" y="5"/>
                  </a:cubicBezTo>
                  <a:cubicBezTo>
                    <a:pt x="2" y="5"/>
                    <a:pt x="1" y="4"/>
                    <a:pt x="1" y="4"/>
                  </a:cubicBezTo>
                  <a:cubicBezTo>
                    <a:pt x="1" y="4"/>
                    <a:pt x="1" y="3"/>
                    <a:pt x="1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78" name="Freeform 78"/>
            <p:cNvSpPr>
              <a:spLocks/>
            </p:cNvSpPr>
            <p:nvPr/>
          </p:nvSpPr>
          <p:spPr bwMode="auto">
            <a:xfrm>
              <a:off x="5782" y="2343"/>
              <a:ext cx="15" cy="13"/>
            </a:xfrm>
            <a:custGeom>
              <a:avLst/>
              <a:gdLst>
                <a:gd name="T0" fmla="*/ 6 w 6"/>
                <a:gd name="T1" fmla="*/ 0 h 5"/>
                <a:gd name="T2" fmla="*/ 6 w 6"/>
                <a:gd name="T3" fmla="*/ 1 h 5"/>
                <a:gd name="T4" fmla="*/ 6 w 6"/>
                <a:gd name="T5" fmla="*/ 3 h 5"/>
                <a:gd name="T6" fmla="*/ 6 w 6"/>
                <a:gd name="T7" fmla="*/ 4 h 5"/>
                <a:gd name="T8" fmla="*/ 5 w 6"/>
                <a:gd name="T9" fmla="*/ 5 h 5"/>
                <a:gd name="T10" fmla="*/ 2 w 6"/>
                <a:gd name="T11" fmla="*/ 5 h 5"/>
                <a:gd name="T12" fmla="*/ 0 w 6"/>
                <a:gd name="T13" fmla="*/ 5 h 5"/>
                <a:gd name="T14" fmla="*/ 1 w 6"/>
                <a:gd name="T15" fmla="*/ 4 h 5"/>
                <a:gd name="T16" fmla="*/ 3 w 6"/>
                <a:gd name="T17" fmla="*/ 3 h 5"/>
                <a:gd name="T18" fmla="*/ 4 w 6"/>
                <a:gd name="T19" fmla="*/ 3 h 5"/>
                <a:gd name="T20" fmla="*/ 4 w 6"/>
                <a:gd name="T21" fmla="*/ 3 h 5"/>
                <a:gd name="T22" fmla="*/ 5 w 6"/>
                <a:gd name="T23" fmla="*/ 2 h 5"/>
                <a:gd name="T24" fmla="*/ 5 w 6"/>
                <a:gd name="T25" fmla="*/ 1 h 5"/>
                <a:gd name="T26" fmla="*/ 6 w 6"/>
                <a:gd name="T2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" h="5">
                  <a:moveTo>
                    <a:pt x="6" y="0"/>
                  </a:moveTo>
                  <a:cubicBezTo>
                    <a:pt x="6" y="0"/>
                    <a:pt x="6" y="0"/>
                    <a:pt x="6" y="1"/>
                  </a:cubicBezTo>
                  <a:cubicBezTo>
                    <a:pt x="6" y="2"/>
                    <a:pt x="6" y="2"/>
                    <a:pt x="6" y="3"/>
                  </a:cubicBezTo>
                  <a:cubicBezTo>
                    <a:pt x="6" y="3"/>
                    <a:pt x="6" y="4"/>
                    <a:pt x="6" y="4"/>
                  </a:cubicBezTo>
                  <a:cubicBezTo>
                    <a:pt x="6" y="4"/>
                    <a:pt x="5" y="5"/>
                    <a:pt x="5" y="5"/>
                  </a:cubicBezTo>
                  <a:cubicBezTo>
                    <a:pt x="4" y="5"/>
                    <a:pt x="2" y="5"/>
                    <a:pt x="2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2" y="4"/>
                    <a:pt x="2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2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79" name="组合 178"/>
          <p:cNvGrpSpPr/>
          <p:nvPr/>
        </p:nvGrpSpPr>
        <p:grpSpPr>
          <a:xfrm>
            <a:off x="2742040" y="2805932"/>
            <a:ext cx="1923123" cy="870348"/>
            <a:chOff x="7109327" y="3179834"/>
            <a:chExt cx="1923123" cy="870348"/>
          </a:xfrm>
        </p:grpSpPr>
        <p:sp>
          <p:nvSpPr>
            <p:cNvPr id="180" name="文本框 179"/>
            <p:cNvSpPr txBox="1"/>
            <p:nvPr/>
          </p:nvSpPr>
          <p:spPr>
            <a:xfrm>
              <a:off x="7109327" y="3179834"/>
              <a:ext cx="1923123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sz="1867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81" name="文本框 180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377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83" name="Group 81"/>
          <p:cNvGrpSpPr>
            <a:grpSpLocks noChangeAspect="1"/>
          </p:cNvGrpSpPr>
          <p:nvPr/>
        </p:nvGrpSpPr>
        <p:grpSpPr bwMode="auto">
          <a:xfrm>
            <a:off x="2530570" y="2875911"/>
            <a:ext cx="253999" cy="273051"/>
            <a:chOff x="1652" y="1941"/>
            <a:chExt cx="160" cy="172"/>
          </a:xfrm>
          <a:solidFill>
            <a:schemeClr val="bg1">
              <a:lumMod val="50000"/>
            </a:schemeClr>
          </a:solidFill>
        </p:grpSpPr>
        <p:sp>
          <p:nvSpPr>
            <p:cNvPr id="185" name="Freeform 82"/>
            <p:cNvSpPr>
              <a:spLocks/>
            </p:cNvSpPr>
            <p:nvPr/>
          </p:nvSpPr>
          <p:spPr bwMode="auto">
            <a:xfrm>
              <a:off x="1652" y="1941"/>
              <a:ext cx="153" cy="158"/>
            </a:xfrm>
            <a:custGeom>
              <a:avLst/>
              <a:gdLst>
                <a:gd name="T0" fmla="*/ 16 w 21"/>
                <a:gd name="T1" fmla="*/ 1 h 22"/>
                <a:gd name="T2" fmla="*/ 15 w 21"/>
                <a:gd name="T3" fmla="*/ 1 h 22"/>
                <a:gd name="T4" fmla="*/ 12 w 21"/>
                <a:gd name="T5" fmla="*/ 1 h 22"/>
                <a:gd name="T6" fmla="*/ 11 w 21"/>
                <a:gd name="T7" fmla="*/ 1 h 22"/>
                <a:gd name="T8" fmla="*/ 9 w 21"/>
                <a:gd name="T9" fmla="*/ 1 h 22"/>
                <a:gd name="T10" fmla="*/ 4 w 21"/>
                <a:gd name="T11" fmla="*/ 4 h 22"/>
                <a:gd name="T12" fmla="*/ 4 w 21"/>
                <a:gd name="T13" fmla="*/ 5 h 22"/>
                <a:gd name="T14" fmla="*/ 3 w 21"/>
                <a:gd name="T15" fmla="*/ 6 h 22"/>
                <a:gd name="T16" fmla="*/ 2 w 21"/>
                <a:gd name="T17" fmla="*/ 8 h 22"/>
                <a:gd name="T18" fmla="*/ 3 w 21"/>
                <a:gd name="T19" fmla="*/ 14 h 22"/>
                <a:gd name="T20" fmla="*/ 8 w 21"/>
                <a:gd name="T21" fmla="*/ 19 h 22"/>
                <a:gd name="T22" fmla="*/ 15 w 21"/>
                <a:gd name="T23" fmla="*/ 19 h 22"/>
                <a:gd name="T24" fmla="*/ 18 w 21"/>
                <a:gd name="T25" fmla="*/ 17 h 22"/>
                <a:gd name="T26" fmla="*/ 19 w 21"/>
                <a:gd name="T27" fmla="*/ 15 h 22"/>
                <a:gd name="T28" fmla="*/ 17 w 21"/>
                <a:gd name="T29" fmla="*/ 14 h 22"/>
                <a:gd name="T30" fmla="*/ 14 w 21"/>
                <a:gd name="T31" fmla="*/ 15 h 22"/>
                <a:gd name="T32" fmla="*/ 10 w 21"/>
                <a:gd name="T33" fmla="*/ 15 h 22"/>
                <a:gd name="T34" fmla="*/ 8 w 21"/>
                <a:gd name="T35" fmla="*/ 12 h 22"/>
                <a:gd name="T36" fmla="*/ 9 w 21"/>
                <a:gd name="T37" fmla="*/ 6 h 22"/>
                <a:gd name="T38" fmla="*/ 15 w 21"/>
                <a:gd name="T39" fmla="*/ 6 h 22"/>
                <a:gd name="T40" fmla="*/ 16 w 21"/>
                <a:gd name="T41" fmla="*/ 6 h 22"/>
                <a:gd name="T42" fmla="*/ 16 w 21"/>
                <a:gd name="T43" fmla="*/ 5 h 22"/>
                <a:gd name="T44" fmla="*/ 16 w 21"/>
                <a:gd name="T45" fmla="*/ 2 h 22"/>
                <a:gd name="T46" fmla="*/ 16 w 21"/>
                <a:gd name="T47" fmla="*/ 2 h 22"/>
                <a:gd name="T48" fmla="*/ 16 w 21"/>
                <a:gd name="T49" fmla="*/ 2 h 22"/>
                <a:gd name="T50" fmla="*/ 17 w 21"/>
                <a:gd name="T51" fmla="*/ 5 h 22"/>
                <a:gd name="T52" fmla="*/ 17 w 21"/>
                <a:gd name="T53" fmla="*/ 7 h 22"/>
                <a:gd name="T54" fmla="*/ 16 w 21"/>
                <a:gd name="T55" fmla="*/ 7 h 22"/>
                <a:gd name="T56" fmla="*/ 16 w 21"/>
                <a:gd name="T57" fmla="*/ 7 h 22"/>
                <a:gd name="T58" fmla="*/ 14 w 21"/>
                <a:gd name="T59" fmla="*/ 7 h 22"/>
                <a:gd name="T60" fmla="*/ 10 w 21"/>
                <a:gd name="T61" fmla="*/ 7 h 22"/>
                <a:gd name="T62" fmla="*/ 9 w 21"/>
                <a:gd name="T63" fmla="*/ 12 h 22"/>
                <a:gd name="T64" fmla="*/ 11 w 21"/>
                <a:gd name="T65" fmla="*/ 14 h 22"/>
                <a:gd name="T66" fmla="*/ 13 w 21"/>
                <a:gd name="T67" fmla="*/ 14 h 22"/>
                <a:gd name="T68" fmla="*/ 16 w 21"/>
                <a:gd name="T69" fmla="*/ 12 h 22"/>
                <a:gd name="T70" fmla="*/ 18 w 21"/>
                <a:gd name="T71" fmla="*/ 12 h 22"/>
                <a:gd name="T72" fmla="*/ 19 w 21"/>
                <a:gd name="T73" fmla="*/ 12 h 22"/>
                <a:gd name="T74" fmla="*/ 20 w 21"/>
                <a:gd name="T75" fmla="*/ 14 h 22"/>
                <a:gd name="T76" fmla="*/ 21 w 21"/>
                <a:gd name="T77" fmla="*/ 15 h 22"/>
                <a:gd name="T78" fmla="*/ 21 w 21"/>
                <a:gd name="T79" fmla="*/ 17 h 22"/>
                <a:gd name="T80" fmla="*/ 19 w 21"/>
                <a:gd name="T81" fmla="*/ 18 h 22"/>
                <a:gd name="T82" fmla="*/ 15 w 21"/>
                <a:gd name="T83" fmla="*/ 20 h 22"/>
                <a:gd name="T84" fmla="*/ 7 w 21"/>
                <a:gd name="T85" fmla="*/ 20 h 22"/>
                <a:gd name="T86" fmla="*/ 4 w 21"/>
                <a:gd name="T87" fmla="*/ 18 h 22"/>
                <a:gd name="T88" fmla="*/ 2 w 21"/>
                <a:gd name="T89" fmla="*/ 15 h 22"/>
                <a:gd name="T90" fmla="*/ 0 w 21"/>
                <a:gd name="T91" fmla="*/ 8 h 22"/>
                <a:gd name="T92" fmla="*/ 2 w 21"/>
                <a:gd name="T93" fmla="*/ 5 h 22"/>
                <a:gd name="T94" fmla="*/ 3 w 21"/>
                <a:gd name="T95" fmla="*/ 4 h 22"/>
                <a:gd name="T96" fmla="*/ 4 w 21"/>
                <a:gd name="T97" fmla="*/ 3 h 22"/>
                <a:gd name="T98" fmla="*/ 8 w 21"/>
                <a:gd name="T99" fmla="*/ 0 h 22"/>
                <a:gd name="T100" fmla="*/ 11 w 21"/>
                <a:gd name="T101" fmla="*/ 0 h 22"/>
                <a:gd name="T102" fmla="*/ 12 w 21"/>
                <a:gd name="T103" fmla="*/ 0 h 22"/>
                <a:gd name="T104" fmla="*/ 15 w 21"/>
                <a:gd name="T105" fmla="*/ 1 h 22"/>
                <a:gd name="T106" fmla="*/ 16 w 21"/>
                <a:gd name="T10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1" h="22">
                  <a:moveTo>
                    <a:pt x="16" y="1"/>
                  </a:moveTo>
                  <a:cubicBezTo>
                    <a:pt x="16" y="1"/>
                    <a:pt x="15" y="1"/>
                    <a:pt x="15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12" y="1"/>
                    <a:pt x="11" y="1"/>
                    <a:pt x="11" y="1"/>
                  </a:cubicBezTo>
                  <a:cubicBezTo>
                    <a:pt x="10" y="1"/>
                    <a:pt x="9" y="1"/>
                    <a:pt x="9" y="1"/>
                  </a:cubicBezTo>
                  <a:cubicBezTo>
                    <a:pt x="7" y="1"/>
                    <a:pt x="6" y="2"/>
                    <a:pt x="4" y="4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3" y="5"/>
                    <a:pt x="3" y="5"/>
                    <a:pt x="3" y="6"/>
                  </a:cubicBezTo>
                  <a:cubicBezTo>
                    <a:pt x="2" y="7"/>
                    <a:pt x="2" y="7"/>
                    <a:pt x="2" y="8"/>
                  </a:cubicBezTo>
                  <a:cubicBezTo>
                    <a:pt x="2" y="10"/>
                    <a:pt x="2" y="12"/>
                    <a:pt x="3" y="14"/>
                  </a:cubicBezTo>
                  <a:cubicBezTo>
                    <a:pt x="4" y="16"/>
                    <a:pt x="6" y="18"/>
                    <a:pt x="8" y="19"/>
                  </a:cubicBezTo>
                  <a:cubicBezTo>
                    <a:pt x="10" y="20"/>
                    <a:pt x="13" y="19"/>
                    <a:pt x="15" y="19"/>
                  </a:cubicBezTo>
                  <a:cubicBezTo>
                    <a:pt x="16" y="18"/>
                    <a:pt x="17" y="18"/>
                    <a:pt x="18" y="17"/>
                  </a:cubicBezTo>
                  <a:cubicBezTo>
                    <a:pt x="19" y="16"/>
                    <a:pt x="19" y="16"/>
                    <a:pt x="19" y="15"/>
                  </a:cubicBezTo>
                  <a:cubicBezTo>
                    <a:pt x="18" y="14"/>
                    <a:pt x="18" y="13"/>
                    <a:pt x="17" y="14"/>
                  </a:cubicBezTo>
                  <a:cubicBezTo>
                    <a:pt x="16" y="14"/>
                    <a:pt x="15" y="15"/>
                    <a:pt x="14" y="15"/>
                  </a:cubicBezTo>
                  <a:cubicBezTo>
                    <a:pt x="13" y="16"/>
                    <a:pt x="11" y="16"/>
                    <a:pt x="10" y="15"/>
                  </a:cubicBezTo>
                  <a:cubicBezTo>
                    <a:pt x="9" y="15"/>
                    <a:pt x="8" y="14"/>
                    <a:pt x="8" y="12"/>
                  </a:cubicBezTo>
                  <a:cubicBezTo>
                    <a:pt x="7" y="10"/>
                    <a:pt x="7" y="7"/>
                    <a:pt x="9" y="6"/>
                  </a:cubicBezTo>
                  <a:cubicBezTo>
                    <a:pt x="11" y="5"/>
                    <a:pt x="13" y="6"/>
                    <a:pt x="15" y="6"/>
                  </a:cubicBezTo>
                  <a:cubicBezTo>
                    <a:pt x="15" y="7"/>
                    <a:pt x="16" y="7"/>
                    <a:pt x="16" y="6"/>
                  </a:cubicBezTo>
                  <a:cubicBezTo>
                    <a:pt x="16" y="6"/>
                    <a:pt x="16" y="5"/>
                    <a:pt x="16" y="5"/>
                  </a:cubicBezTo>
                  <a:cubicBezTo>
                    <a:pt x="17" y="4"/>
                    <a:pt x="16" y="3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3"/>
                    <a:pt x="17" y="4"/>
                    <a:pt x="17" y="5"/>
                  </a:cubicBezTo>
                  <a:cubicBezTo>
                    <a:pt x="17" y="5"/>
                    <a:pt x="17" y="6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8"/>
                    <a:pt x="15" y="7"/>
                    <a:pt x="14" y="7"/>
                  </a:cubicBezTo>
                  <a:cubicBezTo>
                    <a:pt x="13" y="7"/>
                    <a:pt x="11" y="6"/>
                    <a:pt x="10" y="7"/>
                  </a:cubicBezTo>
                  <a:cubicBezTo>
                    <a:pt x="8" y="8"/>
                    <a:pt x="8" y="10"/>
                    <a:pt x="9" y="12"/>
                  </a:cubicBezTo>
                  <a:cubicBezTo>
                    <a:pt x="9" y="13"/>
                    <a:pt x="10" y="13"/>
                    <a:pt x="11" y="14"/>
                  </a:cubicBezTo>
                  <a:cubicBezTo>
                    <a:pt x="11" y="14"/>
                    <a:pt x="12" y="14"/>
                    <a:pt x="13" y="14"/>
                  </a:cubicBezTo>
                  <a:cubicBezTo>
                    <a:pt x="14" y="13"/>
                    <a:pt x="15" y="13"/>
                    <a:pt x="16" y="12"/>
                  </a:cubicBezTo>
                  <a:cubicBezTo>
                    <a:pt x="17" y="12"/>
                    <a:pt x="17" y="12"/>
                    <a:pt x="18" y="12"/>
                  </a:cubicBezTo>
                  <a:cubicBezTo>
                    <a:pt x="19" y="12"/>
                    <a:pt x="19" y="12"/>
                    <a:pt x="19" y="12"/>
                  </a:cubicBezTo>
                  <a:cubicBezTo>
                    <a:pt x="20" y="13"/>
                    <a:pt x="20" y="13"/>
                    <a:pt x="20" y="14"/>
                  </a:cubicBezTo>
                  <a:cubicBezTo>
                    <a:pt x="21" y="15"/>
                    <a:pt x="21" y="15"/>
                    <a:pt x="21" y="15"/>
                  </a:cubicBezTo>
                  <a:cubicBezTo>
                    <a:pt x="21" y="16"/>
                    <a:pt x="21" y="16"/>
                    <a:pt x="21" y="17"/>
                  </a:cubicBezTo>
                  <a:cubicBezTo>
                    <a:pt x="20" y="17"/>
                    <a:pt x="20" y="18"/>
                    <a:pt x="19" y="18"/>
                  </a:cubicBezTo>
                  <a:cubicBezTo>
                    <a:pt x="18" y="19"/>
                    <a:pt x="17" y="20"/>
                    <a:pt x="15" y="20"/>
                  </a:cubicBezTo>
                  <a:cubicBezTo>
                    <a:pt x="13" y="21"/>
                    <a:pt x="10" y="22"/>
                    <a:pt x="7" y="20"/>
                  </a:cubicBezTo>
                  <a:cubicBezTo>
                    <a:pt x="6" y="20"/>
                    <a:pt x="5" y="19"/>
                    <a:pt x="4" y="18"/>
                  </a:cubicBezTo>
                  <a:cubicBezTo>
                    <a:pt x="3" y="17"/>
                    <a:pt x="3" y="16"/>
                    <a:pt x="2" y="15"/>
                  </a:cubicBezTo>
                  <a:cubicBezTo>
                    <a:pt x="1" y="13"/>
                    <a:pt x="0" y="11"/>
                    <a:pt x="0" y="8"/>
                  </a:cubicBezTo>
                  <a:cubicBezTo>
                    <a:pt x="1" y="7"/>
                    <a:pt x="1" y="6"/>
                    <a:pt x="2" y="5"/>
                  </a:cubicBezTo>
                  <a:cubicBezTo>
                    <a:pt x="2" y="5"/>
                    <a:pt x="2" y="4"/>
                    <a:pt x="3" y="4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5" y="1"/>
                    <a:pt x="7" y="1"/>
                    <a:pt x="8" y="0"/>
                  </a:cubicBezTo>
                  <a:cubicBezTo>
                    <a:pt x="9" y="0"/>
                    <a:pt x="10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4" y="0"/>
                    <a:pt x="14" y="1"/>
                    <a:pt x="15" y="1"/>
                  </a:cubicBezTo>
                  <a:cubicBezTo>
                    <a:pt x="15" y="1"/>
                    <a:pt x="16" y="1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6" name="Freeform 83"/>
            <p:cNvSpPr>
              <a:spLocks/>
            </p:cNvSpPr>
            <p:nvPr/>
          </p:nvSpPr>
          <p:spPr bwMode="auto">
            <a:xfrm>
              <a:off x="1652" y="1991"/>
              <a:ext cx="160" cy="122"/>
            </a:xfrm>
            <a:custGeom>
              <a:avLst/>
              <a:gdLst>
                <a:gd name="T0" fmla="*/ 1 w 22"/>
                <a:gd name="T1" fmla="*/ 0 h 17"/>
                <a:gd name="T2" fmla="*/ 2 w 22"/>
                <a:gd name="T3" fmla="*/ 9 h 17"/>
                <a:gd name="T4" fmla="*/ 4 w 22"/>
                <a:gd name="T5" fmla="*/ 13 h 17"/>
                <a:gd name="T6" fmla="*/ 6 w 22"/>
                <a:gd name="T7" fmla="*/ 14 h 17"/>
                <a:gd name="T8" fmla="*/ 8 w 22"/>
                <a:gd name="T9" fmla="*/ 15 h 17"/>
                <a:gd name="T10" fmla="*/ 16 w 22"/>
                <a:gd name="T11" fmla="*/ 14 h 17"/>
                <a:gd name="T12" fmla="*/ 18 w 22"/>
                <a:gd name="T13" fmla="*/ 13 h 17"/>
                <a:gd name="T14" fmla="*/ 19 w 22"/>
                <a:gd name="T15" fmla="*/ 13 h 17"/>
                <a:gd name="T16" fmla="*/ 20 w 22"/>
                <a:gd name="T17" fmla="*/ 12 h 17"/>
                <a:gd name="T18" fmla="*/ 20 w 22"/>
                <a:gd name="T19" fmla="*/ 8 h 17"/>
                <a:gd name="T20" fmla="*/ 20 w 22"/>
                <a:gd name="T21" fmla="*/ 8 h 17"/>
                <a:gd name="T22" fmla="*/ 20 w 22"/>
                <a:gd name="T23" fmla="*/ 7 h 17"/>
                <a:gd name="T24" fmla="*/ 21 w 22"/>
                <a:gd name="T25" fmla="*/ 8 h 17"/>
                <a:gd name="T26" fmla="*/ 21 w 22"/>
                <a:gd name="T27" fmla="*/ 8 h 17"/>
                <a:gd name="T28" fmla="*/ 21 w 22"/>
                <a:gd name="T29" fmla="*/ 8 h 17"/>
                <a:gd name="T30" fmla="*/ 21 w 22"/>
                <a:gd name="T31" fmla="*/ 13 h 17"/>
                <a:gd name="T32" fmla="*/ 20 w 22"/>
                <a:gd name="T33" fmla="*/ 14 h 17"/>
                <a:gd name="T34" fmla="*/ 19 w 22"/>
                <a:gd name="T35" fmla="*/ 15 h 17"/>
                <a:gd name="T36" fmla="*/ 17 w 22"/>
                <a:gd name="T37" fmla="*/ 16 h 17"/>
                <a:gd name="T38" fmla="*/ 7 w 22"/>
                <a:gd name="T39" fmla="*/ 16 h 17"/>
                <a:gd name="T40" fmla="*/ 5 w 22"/>
                <a:gd name="T41" fmla="*/ 15 h 17"/>
                <a:gd name="T42" fmla="*/ 3 w 22"/>
                <a:gd name="T43" fmla="*/ 14 h 17"/>
                <a:gd name="T44" fmla="*/ 1 w 22"/>
                <a:gd name="T45" fmla="*/ 9 h 17"/>
                <a:gd name="T46" fmla="*/ 1 w 22"/>
                <a:gd name="T47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22" h="17">
                  <a:moveTo>
                    <a:pt x="1" y="0"/>
                  </a:moveTo>
                  <a:cubicBezTo>
                    <a:pt x="1" y="3"/>
                    <a:pt x="1" y="6"/>
                    <a:pt x="2" y="9"/>
                  </a:cubicBezTo>
                  <a:cubicBezTo>
                    <a:pt x="2" y="10"/>
                    <a:pt x="3" y="12"/>
                    <a:pt x="4" y="13"/>
                  </a:cubicBezTo>
                  <a:cubicBezTo>
                    <a:pt x="5" y="13"/>
                    <a:pt x="5" y="13"/>
                    <a:pt x="6" y="14"/>
                  </a:cubicBezTo>
                  <a:cubicBezTo>
                    <a:pt x="6" y="14"/>
                    <a:pt x="7" y="14"/>
                    <a:pt x="8" y="15"/>
                  </a:cubicBezTo>
                  <a:cubicBezTo>
                    <a:pt x="10" y="15"/>
                    <a:pt x="14" y="15"/>
                    <a:pt x="16" y="14"/>
                  </a:cubicBezTo>
                  <a:cubicBezTo>
                    <a:pt x="17" y="14"/>
                    <a:pt x="18" y="14"/>
                    <a:pt x="18" y="13"/>
                  </a:cubicBezTo>
                  <a:cubicBezTo>
                    <a:pt x="19" y="13"/>
                    <a:pt x="19" y="13"/>
                    <a:pt x="19" y="13"/>
                  </a:cubicBezTo>
                  <a:cubicBezTo>
                    <a:pt x="20" y="12"/>
                    <a:pt x="20" y="12"/>
                    <a:pt x="20" y="12"/>
                  </a:cubicBezTo>
                  <a:cubicBezTo>
                    <a:pt x="21" y="11"/>
                    <a:pt x="21" y="9"/>
                    <a:pt x="20" y="8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8"/>
                    <a:pt x="20" y="7"/>
                    <a:pt x="20" y="7"/>
                  </a:cubicBezTo>
                  <a:cubicBezTo>
                    <a:pt x="20" y="7"/>
                    <a:pt x="20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9"/>
                    <a:pt x="22" y="11"/>
                    <a:pt x="21" y="13"/>
                  </a:cubicBezTo>
                  <a:cubicBezTo>
                    <a:pt x="21" y="13"/>
                    <a:pt x="20" y="14"/>
                    <a:pt x="20" y="14"/>
                  </a:cubicBezTo>
                  <a:cubicBezTo>
                    <a:pt x="20" y="14"/>
                    <a:pt x="19" y="14"/>
                    <a:pt x="19" y="15"/>
                  </a:cubicBezTo>
                  <a:cubicBezTo>
                    <a:pt x="18" y="15"/>
                    <a:pt x="18" y="15"/>
                    <a:pt x="17" y="16"/>
                  </a:cubicBezTo>
                  <a:cubicBezTo>
                    <a:pt x="14" y="17"/>
                    <a:pt x="10" y="17"/>
                    <a:pt x="7" y="16"/>
                  </a:cubicBezTo>
                  <a:cubicBezTo>
                    <a:pt x="6" y="16"/>
                    <a:pt x="6" y="16"/>
                    <a:pt x="5" y="15"/>
                  </a:cubicBezTo>
                  <a:cubicBezTo>
                    <a:pt x="4" y="15"/>
                    <a:pt x="4" y="14"/>
                    <a:pt x="3" y="14"/>
                  </a:cubicBezTo>
                  <a:cubicBezTo>
                    <a:pt x="2" y="13"/>
                    <a:pt x="1" y="11"/>
                    <a:pt x="1" y="9"/>
                  </a:cubicBezTo>
                  <a:cubicBezTo>
                    <a:pt x="0" y="6"/>
                    <a:pt x="0" y="3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7" name="Freeform 84"/>
            <p:cNvSpPr>
              <a:spLocks/>
            </p:cNvSpPr>
            <p:nvPr/>
          </p:nvSpPr>
          <p:spPr bwMode="auto">
            <a:xfrm>
              <a:off x="1710" y="1948"/>
              <a:ext cx="80" cy="93"/>
            </a:xfrm>
            <a:custGeom>
              <a:avLst/>
              <a:gdLst>
                <a:gd name="T0" fmla="*/ 7 w 11"/>
                <a:gd name="T1" fmla="*/ 0 h 13"/>
                <a:gd name="T2" fmla="*/ 10 w 11"/>
                <a:gd name="T3" fmla="*/ 2 h 13"/>
                <a:gd name="T4" fmla="*/ 11 w 11"/>
                <a:gd name="T5" fmla="*/ 4 h 13"/>
                <a:gd name="T6" fmla="*/ 11 w 11"/>
                <a:gd name="T7" fmla="*/ 5 h 13"/>
                <a:gd name="T8" fmla="*/ 11 w 11"/>
                <a:gd name="T9" fmla="*/ 6 h 13"/>
                <a:gd name="T10" fmla="*/ 10 w 11"/>
                <a:gd name="T11" fmla="*/ 8 h 13"/>
                <a:gd name="T12" fmla="*/ 8 w 11"/>
                <a:gd name="T13" fmla="*/ 10 h 13"/>
                <a:gd name="T14" fmla="*/ 5 w 11"/>
                <a:gd name="T15" fmla="*/ 9 h 13"/>
                <a:gd name="T16" fmla="*/ 4 w 11"/>
                <a:gd name="T17" fmla="*/ 8 h 13"/>
                <a:gd name="T18" fmla="*/ 3 w 11"/>
                <a:gd name="T19" fmla="*/ 8 h 13"/>
                <a:gd name="T20" fmla="*/ 3 w 11"/>
                <a:gd name="T21" fmla="*/ 9 h 13"/>
                <a:gd name="T22" fmla="*/ 2 w 11"/>
                <a:gd name="T23" fmla="*/ 10 h 13"/>
                <a:gd name="T24" fmla="*/ 1 w 11"/>
                <a:gd name="T25" fmla="*/ 13 h 13"/>
                <a:gd name="T26" fmla="*/ 1 w 11"/>
                <a:gd name="T27" fmla="*/ 12 h 13"/>
                <a:gd name="T28" fmla="*/ 1 w 11"/>
                <a:gd name="T29" fmla="*/ 9 h 13"/>
                <a:gd name="T30" fmla="*/ 2 w 11"/>
                <a:gd name="T31" fmla="*/ 7 h 13"/>
                <a:gd name="T32" fmla="*/ 3 w 11"/>
                <a:gd name="T33" fmla="*/ 7 h 13"/>
                <a:gd name="T34" fmla="*/ 4 w 11"/>
                <a:gd name="T35" fmla="*/ 6 h 13"/>
                <a:gd name="T36" fmla="*/ 6 w 11"/>
                <a:gd name="T37" fmla="*/ 7 h 13"/>
                <a:gd name="T38" fmla="*/ 8 w 11"/>
                <a:gd name="T39" fmla="*/ 8 h 13"/>
                <a:gd name="T40" fmla="*/ 9 w 11"/>
                <a:gd name="T41" fmla="*/ 7 h 13"/>
                <a:gd name="T42" fmla="*/ 10 w 11"/>
                <a:gd name="T43" fmla="*/ 5 h 13"/>
                <a:gd name="T44" fmla="*/ 10 w 11"/>
                <a:gd name="T45" fmla="*/ 5 h 13"/>
                <a:gd name="T46" fmla="*/ 10 w 11"/>
                <a:gd name="T47" fmla="*/ 4 h 13"/>
                <a:gd name="T48" fmla="*/ 9 w 11"/>
                <a:gd name="T49" fmla="*/ 2 h 13"/>
                <a:gd name="T50" fmla="*/ 7 w 11"/>
                <a:gd name="T51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1" h="13">
                  <a:moveTo>
                    <a:pt x="7" y="0"/>
                  </a:moveTo>
                  <a:cubicBezTo>
                    <a:pt x="7" y="0"/>
                    <a:pt x="9" y="0"/>
                    <a:pt x="10" y="2"/>
                  </a:cubicBezTo>
                  <a:cubicBezTo>
                    <a:pt x="11" y="2"/>
                    <a:pt x="11" y="3"/>
                    <a:pt x="11" y="4"/>
                  </a:cubicBezTo>
                  <a:cubicBezTo>
                    <a:pt x="11" y="4"/>
                    <a:pt x="11" y="4"/>
                    <a:pt x="11" y="5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1" y="7"/>
                    <a:pt x="11" y="7"/>
                    <a:pt x="10" y="8"/>
                  </a:cubicBezTo>
                  <a:cubicBezTo>
                    <a:pt x="10" y="9"/>
                    <a:pt x="9" y="9"/>
                    <a:pt x="8" y="10"/>
                  </a:cubicBezTo>
                  <a:cubicBezTo>
                    <a:pt x="6" y="9"/>
                    <a:pt x="6" y="9"/>
                    <a:pt x="5" y="9"/>
                  </a:cubicBezTo>
                  <a:cubicBezTo>
                    <a:pt x="5" y="8"/>
                    <a:pt x="5" y="8"/>
                    <a:pt x="4" y="8"/>
                  </a:cubicBezTo>
                  <a:cubicBezTo>
                    <a:pt x="4" y="8"/>
                    <a:pt x="3" y="8"/>
                    <a:pt x="3" y="8"/>
                  </a:cubicBezTo>
                  <a:cubicBezTo>
                    <a:pt x="3" y="8"/>
                    <a:pt x="3" y="8"/>
                    <a:pt x="3" y="9"/>
                  </a:cubicBezTo>
                  <a:cubicBezTo>
                    <a:pt x="2" y="9"/>
                    <a:pt x="2" y="9"/>
                    <a:pt x="2" y="10"/>
                  </a:cubicBezTo>
                  <a:cubicBezTo>
                    <a:pt x="1" y="11"/>
                    <a:pt x="1" y="13"/>
                    <a:pt x="1" y="13"/>
                  </a:cubicBezTo>
                  <a:cubicBezTo>
                    <a:pt x="1" y="13"/>
                    <a:pt x="1" y="12"/>
                    <a:pt x="1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2" y="7"/>
                    <a:pt x="2" y="7"/>
                    <a:pt x="3" y="7"/>
                  </a:cubicBezTo>
                  <a:cubicBezTo>
                    <a:pt x="3" y="7"/>
                    <a:pt x="3" y="7"/>
                    <a:pt x="4" y="6"/>
                  </a:cubicBezTo>
                  <a:cubicBezTo>
                    <a:pt x="5" y="6"/>
                    <a:pt x="6" y="6"/>
                    <a:pt x="6" y="7"/>
                  </a:cubicBezTo>
                  <a:cubicBezTo>
                    <a:pt x="7" y="7"/>
                    <a:pt x="8" y="8"/>
                    <a:pt x="8" y="8"/>
                  </a:cubicBezTo>
                  <a:cubicBezTo>
                    <a:pt x="8" y="8"/>
                    <a:pt x="8" y="7"/>
                    <a:pt x="9" y="7"/>
                  </a:cubicBezTo>
                  <a:cubicBezTo>
                    <a:pt x="9" y="6"/>
                    <a:pt x="9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3"/>
                    <a:pt x="10" y="3"/>
                    <a:pt x="9" y="2"/>
                  </a:cubicBezTo>
                  <a:cubicBezTo>
                    <a:pt x="9" y="1"/>
                    <a:pt x="7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8" name="Freeform 85"/>
            <p:cNvSpPr>
              <a:spLocks/>
            </p:cNvSpPr>
            <p:nvPr/>
          </p:nvSpPr>
          <p:spPr bwMode="auto">
            <a:xfrm>
              <a:off x="1659" y="2049"/>
              <a:ext cx="138" cy="57"/>
            </a:xfrm>
            <a:custGeom>
              <a:avLst/>
              <a:gdLst>
                <a:gd name="T0" fmla="*/ 2 w 19"/>
                <a:gd name="T1" fmla="*/ 4 h 8"/>
                <a:gd name="T2" fmla="*/ 2 w 19"/>
                <a:gd name="T3" fmla="*/ 1 h 8"/>
                <a:gd name="T4" fmla="*/ 2 w 19"/>
                <a:gd name="T5" fmla="*/ 2 h 8"/>
                <a:gd name="T6" fmla="*/ 3 w 19"/>
                <a:gd name="T7" fmla="*/ 2 h 8"/>
                <a:gd name="T8" fmla="*/ 4 w 19"/>
                <a:gd name="T9" fmla="*/ 4 h 8"/>
                <a:gd name="T10" fmla="*/ 5 w 19"/>
                <a:gd name="T11" fmla="*/ 5 h 8"/>
                <a:gd name="T12" fmla="*/ 5 w 19"/>
                <a:gd name="T13" fmla="*/ 4 h 8"/>
                <a:gd name="T14" fmla="*/ 6 w 19"/>
                <a:gd name="T15" fmla="*/ 8 h 8"/>
                <a:gd name="T16" fmla="*/ 7 w 19"/>
                <a:gd name="T17" fmla="*/ 6 h 8"/>
                <a:gd name="T18" fmla="*/ 7 w 19"/>
                <a:gd name="T19" fmla="*/ 5 h 8"/>
                <a:gd name="T20" fmla="*/ 8 w 19"/>
                <a:gd name="T21" fmla="*/ 5 h 8"/>
                <a:gd name="T22" fmla="*/ 9 w 19"/>
                <a:gd name="T23" fmla="*/ 5 h 8"/>
                <a:gd name="T24" fmla="*/ 9 w 19"/>
                <a:gd name="T25" fmla="*/ 7 h 8"/>
                <a:gd name="T26" fmla="*/ 11 w 19"/>
                <a:gd name="T27" fmla="*/ 8 h 8"/>
                <a:gd name="T28" fmla="*/ 12 w 19"/>
                <a:gd name="T29" fmla="*/ 8 h 8"/>
                <a:gd name="T30" fmla="*/ 13 w 19"/>
                <a:gd name="T31" fmla="*/ 6 h 8"/>
                <a:gd name="T32" fmla="*/ 12 w 19"/>
                <a:gd name="T33" fmla="*/ 5 h 8"/>
                <a:gd name="T34" fmla="*/ 14 w 19"/>
                <a:gd name="T35" fmla="*/ 8 h 8"/>
                <a:gd name="T36" fmla="*/ 14 w 19"/>
                <a:gd name="T37" fmla="*/ 5 h 8"/>
                <a:gd name="T38" fmla="*/ 15 w 19"/>
                <a:gd name="T39" fmla="*/ 6 h 8"/>
                <a:gd name="T40" fmla="*/ 17 w 19"/>
                <a:gd name="T41" fmla="*/ 7 h 8"/>
                <a:gd name="T42" fmla="*/ 16 w 19"/>
                <a:gd name="T43" fmla="*/ 4 h 8"/>
                <a:gd name="T44" fmla="*/ 17 w 19"/>
                <a:gd name="T45" fmla="*/ 4 h 8"/>
                <a:gd name="T46" fmla="*/ 17 w 19"/>
                <a:gd name="T47" fmla="*/ 4 h 8"/>
                <a:gd name="T48" fmla="*/ 18 w 19"/>
                <a:gd name="T49" fmla="*/ 3 h 8"/>
                <a:gd name="T50" fmla="*/ 19 w 19"/>
                <a:gd name="T51" fmla="*/ 4 h 8"/>
                <a:gd name="T52" fmla="*/ 19 w 19"/>
                <a:gd name="T53" fmla="*/ 3 h 8"/>
                <a:gd name="T54" fmla="*/ 19 w 19"/>
                <a:gd name="T55" fmla="*/ 3 h 8"/>
                <a:gd name="T56" fmla="*/ 18 w 19"/>
                <a:gd name="T57" fmla="*/ 3 h 8"/>
                <a:gd name="T58" fmla="*/ 18 w 19"/>
                <a:gd name="T59" fmla="*/ 4 h 8"/>
                <a:gd name="T60" fmla="*/ 17 w 19"/>
                <a:gd name="T61" fmla="*/ 4 h 8"/>
                <a:gd name="T62" fmla="*/ 16 w 19"/>
                <a:gd name="T63" fmla="*/ 5 h 8"/>
                <a:gd name="T64" fmla="*/ 16 w 19"/>
                <a:gd name="T65" fmla="*/ 7 h 8"/>
                <a:gd name="T66" fmla="*/ 16 w 19"/>
                <a:gd name="T67" fmla="*/ 7 h 8"/>
                <a:gd name="T68" fmla="*/ 14 w 19"/>
                <a:gd name="T69" fmla="*/ 5 h 8"/>
                <a:gd name="T70" fmla="*/ 14 w 19"/>
                <a:gd name="T71" fmla="*/ 8 h 8"/>
                <a:gd name="T72" fmla="*/ 13 w 19"/>
                <a:gd name="T73" fmla="*/ 8 h 8"/>
                <a:gd name="T74" fmla="*/ 11 w 19"/>
                <a:gd name="T75" fmla="*/ 6 h 8"/>
                <a:gd name="T76" fmla="*/ 12 w 19"/>
                <a:gd name="T77" fmla="*/ 8 h 8"/>
                <a:gd name="T78" fmla="*/ 11 w 19"/>
                <a:gd name="T79" fmla="*/ 8 h 8"/>
                <a:gd name="T80" fmla="*/ 10 w 19"/>
                <a:gd name="T81" fmla="*/ 7 h 8"/>
                <a:gd name="T82" fmla="*/ 9 w 19"/>
                <a:gd name="T83" fmla="*/ 6 h 8"/>
                <a:gd name="T84" fmla="*/ 8 w 19"/>
                <a:gd name="T85" fmla="*/ 6 h 8"/>
                <a:gd name="T86" fmla="*/ 8 w 19"/>
                <a:gd name="T87" fmla="*/ 8 h 8"/>
                <a:gd name="T88" fmla="*/ 7 w 19"/>
                <a:gd name="T89" fmla="*/ 8 h 8"/>
                <a:gd name="T90" fmla="*/ 7 w 19"/>
                <a:gd name="T91" fmla="*/ 6 h 8"/>
                <a:gd name="T92" fmla="*/ 6 w 19"/>
                <a:gd name="T93" fmla="*/ 6 h 8"/>
                <a:gd name="T94" fmla="*/ 5 w 19"/>
                <a:gd name="T95" fmla="*/ 7 h 8"/>
                <a:gd name="T96" fmla="*/ 4 w 19"/>
                <a:gd name="T97" fmla="*/ 4 h 8"/>
                <a:gd name="T98" fmla="*/ 4 w 19"/>
                <a:gd name="T99" fmla="*/ 5 h 8"/>
                <a:gd name="T100" fmla="*/ 4 w 19"/>
                <a:gd name="T101" fmla="*/ 6 h 8"/>
                <a:gd name="T102" fmla="*/ 3 w 19"/>
                <a:gd name="T103" fmla="*/ 5 h 8"/>
                <a:gd name="T104" fmla="*/ 2 w 19"/>
                <a:gd name="T105" fmla="*/ 3 h 8"/>
                <a:gd name="T106" fmla="*/ 1 w 19"/>
                <a:gd name="T10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" h="8">
                  <a:moveTo>
                    <a:pt x="0" y="0"/>
                  </a:moveTo>
                  <a:cubicBezTo>
                    <a:pt x="1" y="0"/>
                    <a:pt x="1" y="1"/>
                    <a:pt x="1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3"/>
                    <a:pt x="3" y="4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4"/>
                    <a:pt x="3" y="4"/>
                  </a:cubicBezTo>
                  <a:cubicBezTo>
                    <a:pt x="3" y="3"/>
                    <a:pt x="3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6"/>
                    <a:pt x="4" y="5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6"/>
                    <a:pt x="6" y="6"/>
                    <a:pt x="6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6" y="4"/>
                    <a:pt x="6" y="4"/>
                  </a:cubicBezTo>
                  <a:cubicBezTo>
                    <a:pt x="6" y="4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7" y="4"/>
                  </a:cubicBezTo>
                  <a:cubicBezTo>
                    <a:pt x="7" y="5"/>
                    <a:pt x="7" y="5"/>
                    <a:pt x="7" y="6"/>
                  </a:cubicBezTo>
                  <a:cubicBezTo>
                    <a:pt x="8" y="7"/>
                    <a:pt x="8" y="7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6"/>
                    <a:pt x="9" y="7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7"/>
                    <a:pt x="9" y="7"/>
                    <a:pt x="8" y="7"/>
                  </a:cubicBezTo>
                  <a:cubicBezTo>
                    <a:pt x="8" y="6"/>
                    <a:pt x="8" y="6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9" y="6"/>
                    <a:pt x="9" y="6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11" y="6"/>
                    <a:pt x="11" y="7"/>
                    <a:pt x="12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7"/>
                    <a:pt x="11" y="7"/>
                    <a:pt x="11" y="6"/>
                  </a:cubicBezTo>
                  <a:cubicBezTo>
                    <a:pt x="11" y="6"/>
                    <a:pt x="11" y="5"/>
                    <a:pt x="11" y="5"/>
                  </a:cubicBezTo>
                  <a:cubicBezTo>
                    <a:pt x="11" y="5"/>
                    <a:pt x="11" y="5"/>
                    <a:pt x="11" y="6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5"/>
                    <a:pt x="12" y="5"/>
                  </a:cubicBezTo>
                  <a:cubicBezTo>
                    <a:pt x="12" y="5"/>
                    <a:pt x="12" y="5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6"/>
                    <a:pt x="12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6"/>
                    <a:pt x="13" y="6"/>
                  </a:cubicBezTo>
                  <a:cubicBezTo>
                    <a:pt x="13" y="6"/>
                    <a:pt x="14" y="6"/>
                    <a:pt x="14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3" y="7"/>
                    <a:pt x="13" y="6"/>
                  </a:cubicBezTo>
                  <a:cubicBezTo>
                    <a:pt x="13" y="6"/>
                    <a:pt x="13" y="6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6"/>
                    <a:pt x="16" y="6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6"/>
                    <a:pt x="17" y="7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7" y="7"/>
                    <a:pt x="17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6"/>
                    <a:pt x="16" y="6"/>
                  </a:cubicBezTo>
                  <a:cubicBezTo>
                    <a:pt x="16" y="5"/>
                    <a:pt x="16" y="5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7" y="5"/>
                    <a:pt x="17" y="5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5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8" y="5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7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5"/>
                    <a:pt x="19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8" y="4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8" y="4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4"/>
                    <a:pt x="18" y="4"/>
                    <a:pt x="19" y="5"/>
                  </a:cubicBezTo>
                  <a:cubicBezTo>
                    <a:pt x="19" y="5"/>
                    <a:pt x="19" y="5"/>
                    <a:pt x="19" y="5"/>
                  </a:cubicBezTo>
                  <a:cubicBezTo>
                    <a:pt x="19" y="5"/>
                    <a:pt x="19" y="5"/>
                    <a:pt x="18" y="5"/>
                  </a:cubicBezTo>
                  <a:cubicBezTo>
                    <a:pt x="18" y="5"/>
                    <a:pt x="18" y="4"/>
                    <a:pt x="17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5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6" y="5"/>
                    <a:pt x="16" y="6"/>
                  </a:cubicBezTo>
                  <a:cubicBezTo>
                    <a:pt x="16" y="6"/>
                    <a:pt x="16" y="6"/>
                    <a:pt x="17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6" y="7"/>
                    <a:pt x="16" y="7"/>
                    <a:pt x="16" y="7"/>
                  </a:cubicBezTo>
                  <a:cubicBezTo>
                    <a:pt x="15" y="7"/>
                    <a:pt x="15" y="7"/>
                    <a:pt x="15" y="7"/>
                  </a:cubicBezTo>
                  <a:cubicBezTo>
                    <a:pt x="15" y="6"/>
                    <a:pt x="15" y="6"/>
                    <a:pt x="15" y="6"/>
                  </a:cubicBezTo>
                  <a:cubicBezTo>
                    <a:pt x="15" y="6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6"/>
                    <a:pt x="14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4" y="8"/>
                  </a:cubicBezTo>
                  <a:cubicBezTo>
                    <a:pt x="14" y="7"/>
                    <a:pt x="13" y="7"/>
                    <a:pt x="13" y="7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6"/>
                    <a:pt x="12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3" y="6"/>
                    <a:pt x="13" y="7"/>
                    <a:pt x="13" y="8"/>
                  </a:cubicBezTo>
                  <a:cubicBezTo>
                    <a:pt x="13" y="8"/>
                    <a:pt x="13" y="8"/>
                    <a:pt x="13" y="8"/>
                  </a:cubicBezTo>
                  <a:cubicBezTo>
                    <a:pt x="13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7"/>
                    <a:pt x="12" y="7"/>
                    <a:pt x="12" y="7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2" y="6"/>
                    <a:pt x="12" y="7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2" y="6"/>
                    <a:pt x="12" y="7"/>
                    <a:pt x="12" y="8"/>
                  </a:cubicBezTo>
                  <a:cubicBezTo>
                    <a:pt x="12" y="8"/>
                    <a:pt x="12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7"/>
                    <a:pt x="10" y="7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6"/>
                    <a:pt x="10" y="7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0" y="8"/>
                    <a:pt x="10" y="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10" y="7"/>
                    <a:pt x="10" y="8"/>
                  </a:cubicBezTo>
                  <a:cubicBezTo>
                    <a:pt x="10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7"/>
                    <a:pt x="8" y="6"/>
                    <a:pt x="8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9" y="8"/>
                    <a:pt x="9" y="8"/>
                    <a:pt x="9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6"/>
                    <a:pt x="8" y="7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7" y="7"/>
                    <a:pt x="7" y="7"/>
                    <a:pt x="7" y="6"/>
                  </a:cubicBezTo>
                  <a:cubicBezTo>
                    <a:pt x="6" y="6"/>
                    <a:pt x="6" y="5"/>
                    <a:pt x="6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6" y="7"/>
                    <a:pt x="6" y="7"/>
                    <a:pt x="6" y="6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5" y="5"/>
                    <a:pt x="4" y="5"/>
                    <a:pt x="4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7"/>
                    <a:pt x="5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4"/>
                    <a:pt x="2" y="3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2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1" y="4"/>
                    <a:pt x="1" y="3"/>
                    <a:pt x="1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89" name="Freeform 86"/>
            <p:cNvSpPr>
              <a:spLocks/>
            </p:cNvSpPr>
            <p:nvPr/>
          </p:nvSpPr>
          <p:spPr bwMode="auto">
            <a:xfrm>
              <a:off x="1710" y="1963"/>
              <a:ext cx="73" cy="50"/>
            </a:xfrm>
            <a:custGeom>
              <a:avLst/>
              <a:gdLst>
                <a:gd name="T0" fmla="*/ 1 w 10"/>
                <a:gd name="T1" fmla="*/ 7 h 7"/>
                <a:gd name="T2" fmla="*/ 0 w 10"/>
                <a:gd name="T3" fmla="*/ 6 h 7"/>
                <a:gd name="T4" fmla="*/ 1 w 10"/>
                <a:gd name="T5" fmla="*/ 7 h 7"/>
                <a:gd name="T6" fmla="*/ 1 w 10"/>
                <a:gd name="T7" fmla="*/ 5 h 7"/>
                <a:gd name="T8" fmla="*/ 2 w 10"/>
                <a:gd name="T9" fmla="*/ 6 h 7"/>
                <a:gd name="T10" fmla="*/ 2 w 10"/>
                <a:gd name="T11" fmla="*/ 5 h 7"/>
                <a:gd name="T12" fmla="*/ 1 w 10"/>
                <a:gd name="T13" fmla="*/ 4 h 7"/>
                <a:gd name="T14" fmla="*/ 3 w 10"/>
                <a:gd name="T15" fmla="*/ 5 h 7"/>
                <a:gd name="T16" fmla="*/ 2 w 10"/>
                <a:gd name="T17" fmla="*/ 3 h 7"/>
                <a:gd name="T18" fmla="*/ 3 w 10"/>
                <a:gd name="T19" fmla="*/ 4 h 7"/>
                <a:gd name="T20" fmla="*/ 3 w 10"/>
                <a:gd name="T21" fmla="*/ 3 h 7"/>
                <a:gd name="T22" fmla="*/ 3 w 10"/>
                <a:gd name="T23" fmla="*/ 3 h 7"/>
                <a:gd name="T24" fmla="*/ 4 w 10"/>
                <a:gd name="T25" fmla="*/ 5 h 7"/>
                <a:gd name="T26" fmla="*/ 5 w 10"/>
                <a:gd name="T27" fmla="*/ 3 h 7"/>
                <a:gd name="T28" fmla="*/ 6 w 10"/>
                <a:gd name="T29" fmla="*/ 5 h 7"/>
                <a:gd name="T30" fmla="*/ 6 w 10"/>
                <a:gd name="T31" fmla="*/ 3 h 7"/>
                <a:gd name="T32" fmla="*/ 7 w 10"/>
                <a:gd name="T33" fmla="*/ 4 h 7"/>
                <a:gd name="T34" fmla="*/ 7 w 10"/>
                <a:gd name="T35" fmla="*/ 4 h 7"/>
                <a:gd name="T36" fmla="*/ 7 w 10"/>
                <a:gd name="T37" fmla="*/ 3 h 7"/>
                <a:gd name="T38" fmla="*/ 8 w 10"/>
                <a:gd name="T39" fmla="*/ 6 h 7"/>
                <a:gd name="T40" fmla="*/ 8 w 10"/>
                <a:gd name="T41" fmla="*/ 3 h 7"/>
                <a:gd name="T42" fmla="*/ 9 w 10"/>
                <a:gd name="T43" fmla="*/ 5 h 7"/>
                <a:gd name="T44" fmla="*/ 9 w 10"/>
                <a:gd name="T45" fmla="*/ 5 h 7"/>
                <a:gd name="T46" fmla="*/ 8 w 10"/>
                <a:gd name="T47" fmla="*/ 2 h 7"/>
                <a:gd name="T48" fmla="*/ 10 w 10"/>
                <a:gd name="T49" fmla="*/ 3 h 7"/>
                <a:gd name="T50" fmla="*/ 9 w 10"/>
                <a:gd name="T51" fmla="*/ 1 h 7"/>
                <a:gd name="T52" fmla="*/ 10 w 10"/>
                <a:gd name="T53" fmla="*/ 2 h 7"/>
                <a:gd name="T54" fmla="*/ 9 w 10"/>
                <a:gd name="T55" fmla="*/ 1 h 7"/>
                <a:gd name="T56" fmla="*/ 10 w 10"/>
                <a:gd name="T57" fmla="*/ 2 h 7"/>
                <a:gd name="T58" fmla="*/ 10 w 10"/>
                <a:gd name="T59" fmla="*/ 3 h 7"/>
                <a:gd name="T60" fmla="*/ 9 w 10"/>
                <a:gd name="T61" fmla="*/ 4 h 7"/>
                <a:gd name="T62" fmla="*/ 9 w 10"/>
                <a:gd name="T63" fmla="*/ 3 h 7"/>
                <a:gd name="T64" fmla="*/ 9 w 10"/>
                <a:gd name="T65" fmla="*/ 5 h 7"/>
                <a:gd name="T66" fmla="*/ 8 w 10"/>
                <a:gd name="T67" fmla="*/ 4 h 7"/>
                <a:gd name="T68" fmla="*/ 8 w 10"/>
                <a:gd name="T69" fmla="*/ 6 h 7"/>
                <a:gd name="T70" fmla="*/ 7 w 10"/>
                <a:gd name="T71" fmla="*/ 4 h 7"/>
                <a:gd name="T72" fmla="*/ 7 w 10"/>
                <a:gd name="T73" fmla="*/ 6 h 7"/>
                <a:gd name="T74" fmla="*/ 5 w 10"/>
                <a:gd name="T75" fmla="*/ 4 h 7"/>
                <a:gd name="T76" fmla="*/ 6 w 10"/>
                <a:gd name="T77" fmla="*/ 6 h 7"/>
                <a:gd name="T78" fmla="*/ 5 w 10"/>
                <a:gd name="T79" fmla="*/ 5 h 7"/>
                <a:gd name="T80" fmla="*/ 5 w 10"/>
                <a:gd name="T81" fmla="*/ 3 h 7"/>
                <a:gd name="T82" fmla="*/ 5 w 10"/>
                <a:gd name="T83" fmla="*/ 6 h 7"/>
                <a:gd name="T84" fmla="*/ 3 w 10"/>
                <a:gd name="T85" fmla="*/ 4 h 7"/>
                <a:gd name="T86" fmla="*/ 4 w 10"/>
                <a:gd name="T87" fmla="*/ 6 h 7"/>
                <a:gd name="T88" fmla="*/ 2 w 10"/>
                <a:gd name="T89" fmla="*/ 4 h 7"/>
                <a:gd name="T90" fmla="*/ 3 w 10"/>
                <a:gd name="T91" fmla="*/ 5 h 7"/>
                <a:gd name="T92" fmla="*/ 1 w 10"/>
                <a:gd name="T93" fmla="*/ 4 h 7"/>
                <a:gd name="T94" fmla="*/ 2 w 10"/>
                <a:gd name="T95" fmla="*/ 6 h 7"/>
                <a:gd name="T96" fmla="*/ 2 w 10"/>
                <a:gd name="T97" fmla="*/ 5 h 7"/>
                <a:gd name="T98" fmla="*/ 2 w 10"/>
                <a:gd name="T99" fmla="*/ 6 h 7"/>
                <a:gd name="T100" fmla="*/ 1 w 10"/>
                <a:gd name="T101" fmla="*/ 5 h 7"/>
                <a:gd name="T102" fmla="*/ 1 w 10"/>
                <a:gd name="T103" fmla="*/ 7 h 7"/>
                <a:gd name="T104" fmla="*/ 1 w 10"/>
                <a:gd name="T105" fmla="*/ 7 h 7"/>
                <a:gd name="T106" fmla="*/ 0 w 10"/>
                <a:gd name="T107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0" h="7">
                  <a:moveTo>
                    <a:pt x="0" y="6"/>
                  </a:move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6"/>
                    <a:pt x="1" y="6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1" y="5"/>
                    <a:pt x="1" y="4"/>
                  </a:cubicBezTo>
                  <a:cubicBezTo>
                    <a:pt x="1" y="4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3"/>
                    <a:pt x="3" y="4"/>
                    <a:pt x="3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4"/>
                    <a:pt x="5" y="4"/>
                    <a:pt x="5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3"/>
                    <a:pt x="4" y="3"/>
                    <a:pt x="5" y="3"/>
                  </a:cubicBezTo>
                  <a:cubicBezTo>
                    <a:pt x="5" y="3"/>
                    <a:pt x="5" y="3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6"/>
                    <a:pt x="5" y="6"/>
                    <a:pt x="5" y="6"/>
                  </a:cubicBezTo>
                  <a:cubicBezTo>
                    <a:pt x="5" y="5"/>
                    <a:pt x="5" y="5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7" y="4"/>
                    <a:pt x="7" y="4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9" y="6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10" y="5"/>
                    <a:pt x="10" y="5"/>
                    <a:pt x="9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2"/>
                    <a:pt x="8" y="2"/>
                    <a:pt x="9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9" y="4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9" y="5"/>
                    <a:pt x="9" y="6"/>
                  </a:cubicBezTo>
                  <a:cubicBezTo>
                    <a:pt x="9" y="6"/>
                    <a:pt x="9" y="6"/>
                    <a:pt x="9" y="7"/>
                  </a:cubicBezTo>
                  <a:cubicBezTo>
                    <a:pt x="9" y="7"/>
                    <a:pt x="8" y="7"/>
                    <a:pt x="8" y="6"/>
                  </a:cubicBezTo>
                  <a:cubicBezTo>
                    <a:pt x="8" y="6"/>
                    <a:pt x="8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7" y="6"/>
                    <a:pt x="7" y="6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5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5" y="6"/>
                    <a:pt x="5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5"/>
                    <a:pt x="5" y="5"/>
                    <a:pt x="5" y="5"/>
                  </a:cubicBezTo>
                  <a:cubicBezTo>
                    <a:pt x="5" y="5"/>
                    <a:pt x="5" y="6"/>
                    <a:pt x="5" y="6"/>
                  </a:cubicBezTo>
                  <a:cubicBezTo>
                    <a:pt x="5" y="6"/>
                    <a:pt x="4" y="6"/>
                    <a:pt x="4" y="6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4"/>
                    <a:pt x="3" y="4"/>
                    <a:pt x="3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5"/>
                    <a:pt x="2" y="5"/>
                  </a:cubicBezTo>
                  <a:cubicBezTo>
                    <a:pt x="2" y="5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1" y="6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0" y="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191" name="Group 89"/>
          <p:cNvGrpSpPr>
            <a:grpSpLocks noChangeAspect="1"/>
          </p:cNvGrpSpPr>
          <p:nvPr/>
        </p:nvGrpSpPr>
        <p:grpSpPr bwMode="auto">
          <a:xfrm>
            <a:off x="1984715" y="2986877"/>
            <a:ext cx="518637" cy="667068"/>
            <a:chOff x="1309" y="2054"/>
            <a:chExt cx="297" cy="382"/>
          </a:xfrm>
          <a:solidFill>
            <a:schemeClr val="bg1">
              <a:lumMod val="50000"/>
            </a:schemeClr>
          </a:solidFill>
        </p:grpSpPr>
        <p:sp>
          <p:nvSpPr>
            <p:cNvPr id="193" name="Freeform 90"/>
            <p:cNvSpPr>
              <a:spLocks/>
            </p:cNvSpPr>
            <p:nvPr/>
          </p:nvSpPr>
          <p:spPr bwMode="auto">
            <a:xfrm>
              <a:off x="1362" y="2127"/>
              <a:ext cx="191" cy="204"/>
            </a:xfrm>
            <a:custGeom>
              <a:avLst/>
              <a:gdLst>
                <a:gd name="T0" fmla="*/ 10 w 36"/>
                <a:gd name="T1" fmla="*/ 39 h 39"/>
                <a:gd name="T2" fmla="*/ 9 w 36"/>
                <a:gd name="T3" fmla="*/ 35 h 39"/>
                <a:gd name="T4" fmla="*/ 7 w 36"/>
                <a:gd name="T5" fmla="*/ 31 h 39"/>
                <a:gd name="T6" fmla="*/ 3 w 36"/>
                <a:gd name="T7" fmla="*/ 26 h 39"/>
                <a:gd name="T8" fmla="*/ 1 w 36"/>
                <a:gd name="T9" fmla="*/ 18 h 39"/>
                <a:gd name="T10" fmla="*/ 2 w 36"/>
                <a:gd name="T11" fmla="*/ 9 h 39"/>
                <a:gd name="T12" fmla="*/ 3 w 36"/>
                <a:gd name="T13" fmla="*/ 7 h 39"/>
                <a:gd name="T14" fmla="*/ 5 w 36"/>
                <a:gd name="T15" fmla="*/ 6 h 39"/>
                <a:gd name="T16" fmla="*/ 9 w 36"/>
                <a:gd name="T17" fmla="*/ 3 h 39"/>
                <a:gd name="T18" fmla="*/ 13 w 36"/>
                <a:gd name="T19" fmla="*/ 1 h 39"/>
                <a:gd name="T20" fmla="*/ 16 w 36"/>
                <a:gd name="T21" fmla="*/ 0 h 39"/>
                <a:gd name="T22" fmla="*/ 18 w 36"/>
                <a:gd name="T23" fmla="*/ 0 h 39"/>
                <a:gd name="T24" fmla="*/ 23 w 36"/>
                <a:gd name="T25" fmla="*/ 1 h 39"/>
                <a:gd name="T26" fmla="*/ 27 w 36"/>
                <a:gd name="T27" fmla="*/ 3 h 39"/>
                <a:gd name="T28" fmla="*/ 31 w 36"/>
                <a:gd name="T29" fmla="*/ 6 h 39"/>
                <a:gd name="T30" fmla="*/ 33 w 36"/>
                <a:gd name="T31" fmla="*/ 8 h 39"/>
                <a:gd name="T32" fmla="*/ 34 w 36"/>
                <a:gd name="T33" fmla="*/ 10 h 39"/>
                <a:gd name="T34" fmla="*/ 35 w 36"/>
                <a:gd name="T35" fmla="*/ 18 h 39"/>
                <a:gd name="T36" fmla="*/ 33 w 36"/>
                <a:gd name="T37" fmla="*/ 26 h 39"/>
                <a:gd name="T38" fmla="*/ 29 w 36"/>
                <a:gd name="T39" fmla="*/ 31 h 39"/>
                <a:gd name="T40" fmla="*/ 26 w 36"/>
                <a:gd name="T41" fmla="*/ 35 h 39"/>
                <a:gd name="T42" fmla="*/ 25 w 36"/>
                <a:gd name="T43" fmla="*/ 38 h 39"/>
                <a:gd name="T44" fmla="*/ 25 w 36"/>
                <a:gd name="T45" fmla="*/ 39 h 39"/>
                <a:gd name="T46" fmla="*/ 25 w 36"/>
                <a:gd name="T47" fmla="*/ 38 h 39"/>
                <a:gd name="T48" fmla="*/ 26 w 36"/>
                <a:gd name="T49" fmla="*/ 35 h 39"/>
                <a:gd name="T50" fmla="*/ 29 w 36"/>
                <a:gd name="T51" fmla="*/ 31 h 39"/>
                <a:gd name="T52" fmla="*/ 32 w 36"/>
                <a:gd name="T53" fmla="*/ 25 h 39"/>
                <a:gd name="T54" fmla="*/ 34 w 36"/>
                <a:gd name="T55" fmla="*/ 18 h 39"/>
                <a:gd name="T56" fmla="*/ 33 w 36"/>
                <a:gd name="T57" fmla="*/ 10 h 39"/>
                <a:gd name="T58" fmla="*/ 31 w 36"/>
                <a:gd name="T59" fmla="*/ 9 h 39"/>
                <a:gd name="T60" fmla="*/ 30 w 36"/>
                <a:gd name="T61" fmla="*/ 7 h 39"/>
                <a:gd name="T62" fmla="*/ 27 w 36"/>
                <a:gd name="T63" fmla="*/ 4 h 39"/>
                <a:gd name="T64" fmla="*/ 23 w 36"/>
                <a:gd name="T65" fmla="*/ 3 h 39"/>
                <a:gd name="T66" fmla="*/ 18 w 36"/>
                <a:gd name="T67" fmla="*/ 2 h 39"/>
                <a:gd name="T68" fmla="*/ 16 w 36"/>
                <a:gd name="T69" fmla="*/ 2 h 39"/>
                <a:gd name="T70" fmla="*/ 14 w 36"/>
                <a:gd name="T71" fmla="*/ 3 h 39"/>
                <a:gd name="T72" fmla="*/ 10 w 36"/>
                <a:gd name="T73" fmla="*/ 4 h 39"/>
                <a:gd name="T74" fmla="*/ 6 w 36"/>
                <a:gd name="T75" fmla="*/ 7 h 39"/>
                <a:gd name="T76" fmla="*/ 5 w 36"/>
                <a:gd name="T77" fmla="*/ 9 h 39"/>
                <a:gd name="T78" fmla="*/ 4 w 36"/>
                <a:gd name="T79" fmla="*/ 10 h 39"/>
                <a:gd name="T80" fmla="*/ 2 w 36"/>
                <a:gd name="T81" fmla="*/ 18 h 39"/>
                <a:gd name="T82" fmla="*/ 4 w 36"/>
                <a:gd name="T83" fmla="*/ 25 h 39"/>
                <a:gd name="T84" fmla="*/ 7 w 36"/>
                <a:gd name="T85" fmla="*/ 31 h 39"/>
                <a:gd name="T86" fmla="*/ 9 w 36"/>
                <a:gd name="T87" fmla="*/ 35 h 39"/>
                <a:gd name="T88" fmla="*/ 10 w 36"/>
                <a:gd name="T8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36" h="39">
                  <a:moveTo>
                    <a:pt x="10" y="39"/>
                  </a:moveTo>
                  <a:cubicBezTo>
                    <a:pt x="10" y="39"/>
                    <a:pt x="10" y="38"/>
                    <a:pt x="9" y="35"/>
                  </a:cubicBezTo>
                  <a:cubicBezTo>
                    <a:pt x="8" y="34"/>
                    <a:pt x="8" y="33"/>
                    <a:pt x="7" y="31"/>
                  </a:cubicBezTo>
                  <a:cubicBezTo>
                    <a:pt x="6" y="29"/>
                    <a:pt x="4" y="28"/>
                    <a:pt x="3" y="26"/>
                  </a:cubicBezTo>
                  <a:cubicBezTo>
                    <a:pt x="2" y="24"/>
                    <a:pt x="1" y="21"/>
                    <a:pt x="1" y="18"/>
                  </a:cubicBezTo>
                  <a:cubicBezTo>
                    <a:pt x="0" y="15"/>
                    <a:pt x="1" y="12"/>
                    <a:pt x="2" y="9"/>
                  </a:cubicBezTo>
                  <a:cubicBezTo>
                    <a:pt x="2" y="9"/>
                    <a:pt x="3" y="8"/>
                    <a:pt x="3" y="7"/>
                  </a:cubicBezTo>
                  <a:cubicBezTo>
                    <a:pt x="4" y="7"/>
                    <a:pt x="4" y="6"/>
                    <a:pt x="5" y="6"/>
                  </a:cubicBezTo>
                  <a:cubicBezTo>
                    <a:pt x="6" y="5"/>
                    <a:pt x="7" y="4"/>
                    <a:pt x="9" y="3"/>
                  </a:cubicBezTo>
                  <a:cubicBezTo>
                    <a:pt x="10" y="2"/>
                    <a:pt x="12" y="1"/>
                    <a:pt x="13" y="1"/>
                  </a:cubicBezTo>
                  <a:cubicBezTo>
                    <a:pt x="14" y="1"/>
                    <a:pt x="15" y="1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0" y="0"/>
                    <a:pt x="21" y="1"/>
                    <a:pt x="23" y="1"/>
                  </a:cubicBezTo>
                  <a:cubicBezTo>
                    <a:pt x="25" y="2"/>
                    <a:pt x="26" y="2"/>
                    <a:pt x="27" y="3"/>
                  </a:cubicBezTo>
                  <a:cubicBezTo>
                    <a:pt x="29" y="4"/>
                    <a:pt x="30" y="5"/>
                    <a:pt x="31" y="6"/>
                  </a:cubicBezTo>
                  <a:cubicBezTo>
                    <a:pt x="32" y="6"/>
                    <a:pt x="32" y="7"/>
                    <a:pt x="33" y="8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6" y="12"/>
                    <a:pt x="36" y="16"/>
                    <a:pt x="35" y="18"/>
                  </a:cubicBezTo>
                  <a:cubicBezTo>
                    <a:pt x="35" y="21"/>
                    <a:pt x="34" y="23"/>
                    <a:pt x="33" y="26"/>
                  </a:cubicBezTo>
                  <a:cubicBezTo>
                    <a:pt x="32" y="28"/>
                    <a:pt x="30" y="29"/>
                    <a:pt x="29" y="31"/>
                  </a:cubicBezTo>
                  <a:cubicBezTo>
                    <a:pt x="28" y="32"/>
                    <a:pt x="27" y="34"/>
                    <a:pt x="26" y="35"/>
                  </a:cubicBezTo>
                  <a:cubicBezTo>
                    <a:pt x="26" y="36"/>
                    <a:pt x="25" y="37"/>
                    <a:pt x="25" y="38"/>
                  </a:cubicBezTo>
                  <a:cubicBezTo>
                    <a:pt x="25" y="39"/>
                    <a:pt x="25" y="39"/>
                    <a:pt x="25" y="39"/>
                  </a:cubicBezTo>
                  <a:cubicBezTo>
                    <a:pt x="25" y="39"/>
                    <a:pt x="25" y="39"/>
                    <a:pt x="25" y="38"/>
                  </a:cubicBezTo>
                  <a:cubicBezTo>
                    <a:pt x="25" y="37"/>
                    <a:pt x="25" y="36"/>
                    <a:pt x="26" y="35"/>
                  </a:cubicBezTo>
                  <a:cubicBezTo>
                    <a:pt x="27" y="34"/>
                    <a:pt x="27" y="32"/>
                    <a:pt x="29" y="31"/>
                  </a:cubicBezTo>
                  <a:cubicBezTo>
                    <a:pt x="30" y="29"/>
                    <a:pt x="31" y="27"/>
                    <a:pt x="32" y="25"/>
                  </a:cubicBezTo>
                  <a:cubicBezTo>
                    <a:pt x="33" y="23"/>
                    <a:pt x="34" y="21"/>
                    <a:pt x="34" y="18"/>
                  </a:cubicBezTo>
                  <a:cubicBezTo>
                    <a:pt x="34" y="16"/>
                    <a:pt x="34" y="13"/>
                    <a:pt x="33" y="10"/>
                  </a:cubicBezTo>
                  <a:cubicBezTo>
                    <a:pt x="31" y="9"/>
                    <a:pt x="31" y="9"/>
                    <a:pt x="31" y="9"/>
                  </a:cubicBezTo>
                  <a:cubicBezTo>
                    <a:pt x="31" y="8"/>
                    <a:pt x="30" y="8"/>
                    <a:pt x="30" y="7"/>
                  </a:cubicBezTo>
                  <a:cubicBezTo>
                    <a:pt x="29" y="6"/>
                    <a:pt x="28" y="5"/>
                    <a:pt x="27" y="4"/>
                  </a:cubicBezTo>
                  <a:cubicBezTo>
                    <a:pt x="25" y="4"/>
                    <a:pt x="24" y="3"/>
                    <a:pt x="23" y="3"/>
                  </a:cubicBezTo>
                  <a:cubicBezTo>
                    <a:pt x="21" y="3"/>
                    <a:pt x="20" y="2"/>
                    <a:pt x="18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4" y="3"/>
                    <a:pt x="14" y="3"/>
                  </a:cubicBezTo>
                  <a:cubicBezTo>
                    <a:pt x="12" y="3"/>
                    <a:pt x="11" y="4"/>
                    <a:pt x="10" y="4"/>
                  </a:cubicBezTo>
                  <a:cubicBezTo>
                    <a:pt x="8" y="5"/>
                    <a:pt x="7" y="6"/>
                    <a:pt x="6" y="7"/>
                  </a:cubicBezTo>
                  <a:cubicBezTo>
                    <a:pt x="6" y="7"/>
                    <a:pt x="5" y="8"/>
                    <a:pt x="5" y="9"/>
                  </a:cubicBezTo>
                  <a:cubicBezTo>
                    <a:pt x="4" y="9"/>
                    <a:pt x="4" y="10"/>
                    <a:pt x="4" y="10"/>
                  </a:cubicBezTo>
                  <a:cubicBezTo>
                    <a:pt x="2" y="13"/>
                    <a:pt x="2" y="15"/>
                    <a:pt x="2" y="18"/>
                  </a:cubicBezTo>
                  <a:cubicBezTo>
                    <a:pt x="2" y="21"/>
                    <a:pt x="3" y="23"/>
                    <a:pt x="4" y="25"/>
                  </a:cubicBezTo>
                  <a:cubicBezTo>
                    <a:pt x="5" y="27"/>
                    <a:pt x="6" y="29"/>
                    <a:pt x="7" y="31"/>
                  </a:cubicBezTo>
                  <a:cubicBezTo>
                    <a:pt x="8" y="32"/>
                    <a:pt x="9" y="34"/>
                    <a:pt x="9" y="35"/>
                  </a:cubicBezTo>
                  <a:cubicBezTo>
                    <a:pt x="10" y="38"/>
                    <a:pt x="10" y="39"/>
                    <a:pt x="10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4" name="Freeform 91"/>
            <p:cNvSpPr>
              <a:spLocks/>
            </p:cNvSpPr>
            <p:nvPr/>
          </p:nvSpPr>
          <p:spPr bwMode="auto">
            <a:xfrm>
              <a:off x="1410" y="2326"/>
              <a:ext cx="90" cy="26"/>
            </a:xfrm>
            <a:custGeom>
              <a:avLst/>
              <a:gdLst>
                <a:gd name="T0" fmla="*/ 1 w 17"/>
                <a:gd name="T1" fmla="*/ 5 h 5"/>
                <a:gd name="T2" fmla="*/ 0 w 17"/>
                <a:gd name="T3" fmla="*/ 4 h 5"/>
                <a:gd name="T4" fmla="*/ 0 w 17"/>
                <a:gd name="T5" fmla="*/ 3 h 5"/>
                <a:gd name="T6" fmla="*/ 1 w 17"/>
                <a:gd name="T7" fmla="*/ 2 h 5"/>
                <a:gd name="T8" fmla="*/ 2 w 17"/>
                <a:gd name="T9" fmla="*/ 1 h 5"/>
                <a:gd name="T10" fmla="*/ 5 w 17"/>
                <a:gd name="T11" fmla="*/ 1 h 5"/>
                <a:gd name="T12" fmla="*/ 6 w 17"/>
                <a:gd name="T13" fmla="*/ 0 h 5"/>
                <a:gd name="T14" fmla="*/ 7 w 17"/>
                <a:gd name="T15" fmla="*/ 0 h 5"/>
                <a:gd name="T16" fmla="*/ 7 w 17"/>
                <a:gd name="T17" fmla="*/ 0 h 5"/>
                <a:gd name="T18" fmla="*/ 12 w 17"/>
                <a:gd name="T19" fmla="*/ 0 h 5"/>
                <a:gd name="T20" fmla="*/ 14 w 17"/>
                <a:gd name="T21" fmla="*/ 0 h 5"/>
                <a:gd name="T22" fmla="*/ 17 w 17"/>
                <a:gd name="T23" fmla="*/ 1 h 5"/>
                <a:gd name="T24" fmla="*/ 17 w 17"/>
                <a:gd name="T25" fmla="*/ 1 h 5"/>
                <a:gd name="T26" fmla="*/ 17 w 17"/>
                <a:gd name="T27" fmla="*/ 2 h 5"/>
                <a:gd name="T28" fmla="*/ 16 w 17"/>
                <a:gd name="T29" fmla="*/ 4 h 5"/>
                <a:gd name="T30" fmla="*/ 16 w 17"/>
                <a:gd name="T31" fmla="*/ 2 h 5"/>
                <a:gd name="T32" fmla="*/ 16 w 17"/>
                <a:gd name="T33" fmla="*/ 3 h 5"/>
                <a:gd name="T34" fmla="*/ 14 w 17"/>
                <a:gd name="T35" fmla="*/ 3 h 5"/>
                <a:gd name="T36" fmla="*/ 12 w 17"/>
                <a:gd name="T37" fmla="*/ 3 h 5"/>
                <a:gd name="T38" fmla="*/ 7 w 17"/>
                <a:gd name="T39" fmla="*/ 3 h 5"/>
                <a:gd name="T40" fmla="*/ 7 w 17"/>
                <a:gd name="T41" fmla="*/ 3 h 5"/>
                <a:gd name="T42" fmla="*/ 6 w 17"/>
                <a:gd name="T43" fmla="*/ 3 h 5"/>
                <a:gd name="T44" fmla="*/ 5 w 17"/>
                <a:gd name="T45" fmla="*/ 3 h 5"/>
                <a:gd name="T46" fmla="*/ 3 w 17"/>
                <a:gd name="T47" fmla="*/ 3 h 5"/>
                <a:gd name="T48" fmla="*/ 1 w 17"/>
                <a:gd name="T49" fmla="*/ 3 h 5"/>
                <a:gd name="T50" fmla="*/ 1 w 17"/>
                <a:gd name="T51" fmla="*/ 5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7" h="5">
                  <a:moveTo>
                    <a:pt x="1" y="5"/>
                  </a:moveTo>
                  <a:cubicBezTo>
                    <a:pt x="1" y="5"/>
                    <a:pt x="1" y="5"/>
                    <a:pt x="0" y="4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10" y="0"/>
                    <a:pt x="12" y="0"/>
                  </a:cubicBezTo>
                  <a:cubicBezTo>
                    <a:pt x="12" y="0"/>
                    <a:pt x="13" y="0"/>
                    <a:pt x="14" y="0"/>
                  </a:cubicBezTo>
                  <a:cubicBezTo>
                    <a:pt x="15" y="1"/>
                    <a:pt x="16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2"/>
                    <a:pt x="17" y="2"/>
                  </a:cubicBezTo>
                  <a:cubicBezTo>
                    <a:pt x="17" y="3"/>
                    <a:pt x="17" y="4"/>
                    <a:pt x="16" y="4"/>
                  </a:cubicBezTo>
                  <a:cubicBezTo>
                    <a:pt x="16" y="4"/>
                    <a:pt x="16" y="3"/>
                    <a:pt x="16" y="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3" y="3"/>
                    <a:pt x="13" y="3"/>
                    <a:pt x="12" y="3"/>
                  </a:cubicBezTo>
                  <a:cubicBezTo>
                    <a:pt x="10" y="3"/>
                    <a:pt x="9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3" y="3"/>
                    <a:pt x="3" y="3"/>
                  </a:cubicBezTo>
                  <a:cubicBezTo>
                    <a:pt x="2" y="3"/>
                    <a:pt x="2" y="3"/>
                    <a:pt x="1" y="3"/>
                  </a:cubicBezTo>
                  <a:cubicBezTo>
                    <a:pt x="1" y="4"/>
                    <a:pt x="1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5" name="Freeform 92"/>
            <p:cNvSpPr>
              <a:spLocks/>
            </p:cNvSpPr>
            <p:nvPr/>
          </p:nvSpPr>
          <p:spPr bwMode="auto">
            <a:xfrm>
              <a:off x="1410" y="2352"/>
              <a:ext cx="95" cy="21"/>
            </a:xfrm>
            <a:custGeom>
              <a:avLst/>
              <a:gdLst>
                <a:gd name="T0" fmla="*/ 1 w 18"/>
                <a:gd name="T1" fmla="*/ 1 h 4"/>
                <a:gd name="T2" fmla="*/ 17 w 18"/>
                <a:gd name="T3" fmla="*/ 0 h 4"/>
                <a:gd name="T4" fmla="*/ 18 w 18"/>
                <a:gd name="T5" fmla="*/ 0 h 4"/>
                <a:gd name="T6" fmla="*/ 18 w 18"/>
                <a:gd name="T7" fmla="*/ 2 h 4"/>
                <a:gd name="T8" fmla="*/ 17 w 18"/>
                <a:gd name="T9" fmla="*/ 3 h 4"/>
                <a:gd name="T10" fmla="*/ 15 w 18"/>
                <a:gd name="T11" fmla="*/ 3 h 4"/>
                <a:gd name="T12" fmla="*/ 12 w 18"/>
                <a:gd name="T13" fmla="*/ 4 h 4"/>
                <a:gd name="T14" fmla="*/ 8 w 18"/>
                <a:gd name="T15" fmla="*/ 3 h 4"/>
                <a:gd name="T16" fmla="*/ 3 w 18"/>
                <a:gd name="T17" fmla="*/ 3 h 4"/>
                <a:gd name="T18" fmla="*/ 1 w 18"/>
                <a:gd name="T19" fmla="*/ 2 h 4"/>
                <a:gd name="T20" fmla="*/ 0 w 18"/>
                <a:gd name="T21" fmla="*/ 2 h 4"/>
                <a:gd name="T22" fmla="*/ 0 w 18"/>
                <a:gd name="T23" fmla="*/ 1 h 4"/>
                <a:gd name="T24" fmla="*/ 2 w 18"/>
                <a:gd name="T25" fmla="*/ 1 h 4"/>
                <a:gd name="T26" fmla="*/ 1 w 18"/>
                <a:gd name="T27" fmla="*/ 1 h 4"/>
                <a:gd name="T28" fmla="*/ 1 w 18"/>
                <a:gd name="T29" fmla="*/ 2 h 4"/>
                <a:gd name="T30" fmla="*/ 3 w 18"/>
                <a:gd name="T31" fmla="*/ 2 h 4"/>
                <a:gd name="T32" fmla="*/ 8 w 18"/>
                <a:gd name="T33" fmla="*/ 2 h 4"/>
                <a:gd name="T34" fmla="*/ 12 w 18"/>
                <a:gd name="T35" fmla="*/ 2 h 4"/>
                <a:gd name="T36" fmla="*/ 15 w 18"/>
                <a:gd name="T37" fmla="*/ 1 h 4"/>
                <a:gd name="T38" fmla="*/ 17 w 18"/>
                <a:gd name="T39" fmla="*/ 1 h 4"/>
                <a:gd name="T40" fmla="*/ 16 w 18"/>
                <a:gd name="T41" fmla="*/ 2 h 4"/>
                <a:gd name="T42" fmla="*/ 16 w 18"/>
                <a:gd name="T43" fmla="*/ 1 h 4"/>
                <a:gd name="T44" fmla="*/ 17 w 18"/>
                <a:gd name="T45" fmla="*/ 2 h 4"/>
                <a:gd name="T46" fmla="*/ 9 w 18"/>
                <a:gd name="T47" fmla="*/ 1 h 4"/>
                <a:gd name="T48" fmla="*/ 1 w 18"/>
                <a:gd name="T4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4">
                  <a:moveTo>
                    <a:pt x="1" y="1"/>
                  </a:moveTo>
                  <a:cubicBezTo>
                    <a:pt x="6" y="0"/>
                    <a:pt x="11" y="0"/>
                    <a:pt x="17" y="0"/>
                  </a:cubicBezTo>
                  <a:cubicBezTo>
                    <a:pt x="17" y="0"/>
                    <a:pt x="18" y="0"/>
                    <a:pt x="18" y="0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18" y="3"/>
                    <a:pt x="18" y="3"/>
                    <a:pt x="17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3"/>
                    <a:pt x="9" y="3"/>
                    <a:pt x="8" y="3"/>
                  </a:cubicBezTo>
                  <a:cubicBezTo>
                    <a:pt x="6" y="3"/>
                    <a:pt x="5" y="3"/>
                    <a:pt x="3" y="3"/>
                  </a:cubicBezTo>
                  <a:cubicBezTo>
                    <a:pt x="2" y="3"/>
                    <a:pt x="1" y="3"/>
                    <a:pt x="1" y="2"/>
                  </a:cubicBezTo>
                  <a:cubicBezTo>
                    <a:pt x="1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1"/>
                    <a:pt x="1" y="1"/>
                    <a:pt x="1" y="2"/>
                  </a:cubicBezTo>
                  <a:cubicBezTo>
                    <a:pt x="2" y="2"/>
                    <a:pt x="2" y="2"/>
                    <a:pt x="3" y="2"/>
                  </a:cubicBezTo>
                  <a:cubicBezTo>
                    <a:pt x="5" y="2"/>
                    <a:pt x="6" y="2"/>
                    <a:pt x="8" y="2"/>
                  </a:cubicBezTo>
                  <a:cubicBezTo>
                    <a:pt x="9" y="2"/>
                    <a:pt x="11" y="2"/>
                    <a:pt x="12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1"/>
                    <a:pt x="16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4" y="2"/>
                    <a:pt x="11" y="2"/>
                    <a:pt x="9" y="1"/>
                  </a:cubicBezTo>
                  <a:cubicBezTo>
                    <a:pt x="6" y="1"/>
                    <a:pt x="4" y="1"/>
                    <a:pt x="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6" name="Freeform 93"/>
            <p:cNvSpPr>
              <a:spLocks/>
            </p:cNvSpPr>
            <p:nvPr/>
          </p:nvSpPr>
          <p:spPr bwMode="auto">
            <a:xfrm>
              <a:off x="1405" y="2362"/>
              <a:ext cx="95" cy="21"/>
            </a:xfrm>
            <a:custGeom>
              <a:avLst/>
              <a:gdLst>
                <a:gd name="T0" fmla="*/ 3 w 18"/>
                <a:gd name="T1" fmla="*/ 0 h 4"/>
                <a:gd name="T2" fmla="*/ 2 w 18"/>
                <a:gd name="T3" fmla="*/ 1 h 4"/>
                <a:gd name="T4" fmla="*/ 1 w 18"/>
                <a:gd name="T5" fmla="*/ 2 h 4"/>
                <a:gd name="T6" fmla="*/ 2 w 18"/>
                <a:gd name="T7" fmla="*/ 2 h 4"/>
                <a:gd name="T8" fmla="*/ 2 w 18"/>
                <a:gd name="T9" fmla="*/ 2 h 4"/>
                <a:gd name="T10" fmla="*/ 3 w 18"/>
                <a:gd name="T11" fmla="*/ 2 h 4"/>
                <a:gd name="T12" fmla="*/ 8 w 18"/>
                <a:gd name="T13" fmla="*/ 2 h 4"/>
                <a:gd name="T14" fmla="*/ 13 w 18"/>
                <a:gd name="T15" fmla="*/ 3 h 4"/>
                <a:gd name="T16" fmla="*/ 16 w 18"/>
                <a:gd name="T17" fmla="*/ 3 h 4"/>
                <a:gd name="T18" fmla="*/ 17 w 18"/>
                <a:gd name="T19" fmla="*/ 2 h 4"/>
                <a:gd name="T20" fmla="*/ 18 w 18"/>
                <a:gd name="T21" fmla="*/ 2 h 4"/>
                <a:gd name="T22" fmla="*/ 18 w 18"/>
                <a:gd name="T23" fmla="*/ 2 h 4"/>
                <a:gd name="T24" fmla="*/ 17 w 18"/>
                <a:gd name="T25" fmla="*/ 1 h 4"/>
                <a:gd name="T26" fmla="*/ 18 w 18"/>
                <a:gd name="T27" fmla="*/ 2 h 4"/>
                <a:gd name="T28" fmla="*/ 18 w 18"/>
                <a:gd name="T29" fmla="*/ 2 h 4"/>
                <a:gd name="T30" fmla="*/ 17 w 18"/>
                <a:gd name="T31" fmla="*/ 3 h 4"/>
                <a:gd name="T32" fmla="*/ 16 w 18"/>
                <a:gd name="T33" fmla="*/ 4 h 4"/>
                <a:gd name="T34" fmla="*/ 13 w 18"/>
                <a:gd name="T35" fmla="*/ 4 h 4"/>
                <a:gd name="T36" fmla="*/ 8 w 18"/>
                <a:gd name="T37" fmla="*/ 4 h 4"/>
                <a:gd name="T38" fmla="*/ 3 w 18"/>
                <a:gd name="T39" fmla="*/ 4 h 4"/>
                <a:gd name="T40" fmla="*/ 2 w 18"/>
                <a:gd name="T41" fmla="*/ 3 h 4"/>
                <a:gd name="T42" fmla="*/ 1 w 18"/>
                <a:gd name="T43" fmla="*/ 3 h 4"/>
                <a:gd name="T44" fmla="*/ 1 w 18"/>
                <a:gd name="T45" fmla="*/ 2 h 4"/>
                <a:gd name="T46" fmla="*/ 2 w 18"/>
                <a:gd name="T47" fmla="*/ 1 h 4"/>
                <a:gd name="T48" fmla="*/ 3 w 18"/>
                <a:gd name="T49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" h="4">
                  <a:moveTo>
                    <a:pt x="3" y="0"/>
                  </a:move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1" y="2"/>
                    <a:pt x="1" y="2"/>
                  </a:cubicBezTo>
                  <a:cubicBezTo>
                    <a:pt x="1" y="2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3" y="2"/>
                    <a:pt x="3" y="2"/>
                  </a:cubicBezTo>
                  <a:cubicBezTo>
                    <a:pt x="5" y="2"/>
                    <a:pt x="6" y="2"/>
                    <a:pt x="8" y="2"/>
                  </a:cubicBezTo>
                  <a:cubicBezTo>
                    <a:pt x="10" y="2"/>
                    <a:pt x="12" y="2"/>
                    <a:pt x="13" y="3"/>
                  </a:cubicBezTo>
                  <a:cubicBezTo>
                    <a:pt x="14" y="3"/>
                    <a:pt x="15" y="3"/>
                    <a:pt x="16" y="3"/>
                  </a:cubicBezTo>
                  <a:cubicBezTo>
                    <a:pt x="16" y="3"/>
                    <a:pt x="16" y="2"/>
                    <a:pt x="17" y="2"/>
                  </a:cubicBezTo>
                  <a:cubicBezTo>
                    <a:pt x="17" y="2"/>
                    <a:pt x="17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8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3"/>
                    <a:pt x="17" y="3"/>
                  </a:cubicBezTo>
                  <a:cubicBezTo>
                    <a:pt x="17" y="3"/>
                    <a:pt x="16" y="4"/>
                    <a:pt x="16" y="4"/>
                  </a:cubicBezTo>
                  <a:cubicBezTo>
                    <a:pt x="15" y="4"/>
                    <a:pt x="14" y="4"/>
                    <a:pt x="13" y="4"/>
                  </a:cubicBezTo>
                  <a:cubicBezTo>
                    <a:pt x="11" y="4"/>
                    <a:pt x="10" y="4"/>
                    <a:pt x="8" y="4"/>
                  </a:cubicBezTo>
                  <a:cubicBezTo>
                    <a:pt x="6" y="4"/>
                    <a:pt x="5" y="4"/>
                    <a:pt x="3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3" y="1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7" name="Freeform 94"/>
            <p:cNvSpPr>
              <a:spLocks/>
            </p:cNvSpPr>
            <p:nvPr/>
          </p:nvSpPr>
          <p:spPr bwMode="auto">
            <a:xfrm>
              <a:off x="1410" y="2383"/>
              <a:ext cx="90" cy="26"/>
            </a:xfrm>
            <a:custGeom>
              <a:avLst/>
              <a:gdLst>
                <a:gd name="T0" fmla="*/ 1 w 17"/>
                <a:gd name="T1" fmla="*/ 0 h 5"/>
                <a:gd name="T2" fmla="*/ 0 w 17"/>
                <a:gd name="T3" fmla="*/ 1 h 5"/>
                <a:gd name="T4" fmla="*/ 1 w 17"/>
                <a:gd name="T5" fmla="*/ 2 h 5"/>
                <a:gd name="T6" fmla="*/ 1 w 17"/>
                <a:gd name="T7" fmla="*/ 3 h 5"/>
                <a:gd name="T8" fmla="*/ 1 w 17"/>
                <a:gd name="T9" fmla="*/ 3 h 5"/>
                <a:gd name="T10" fmla="*/ 1 w 17"/>
                <a:gd name="T11" fmla="*/ 3 h 5"/>
                <a:gd name="T12" fmla="*/ 3 w 17"/>
                <a:gd name="T13" fmla="*/ 3 h 5"/>
                <a:gd name="T14" fmla="*/ 5 w 17"/>
                <a:gd name="T15" fmla="*/ 3 h 5"/>
                <a:gd name="T16" fmla="*/ 9 w 17"/>
                <a:gd name="T17" fmla="*/ 2 h 5"/>
                <a:gd name="T18" fmla="*/ 14 w 17"/>
                <a:gd name="T19" fmla="*/ 2 h 5"/>
                <a:gd name="T20" fmla="*/ 16 w 17"/>
                <a:gd name="T21" fmla="*/ 2 h 5"/>
                <a:gd name="T22" fmla="*/ 16 w 17"/>
                <a:gd name="T23" fmla="*/ 1 h 5"/>
                <a:gd name="T24" fmla="*/ 16 w 17"/>
                <a:gd name="T25" fmla="*/ 1 h 5"/>
                <a:gd name="T26" fmla="*/ 16 w 17"/>
                <a:gd name="T27" fmla="*/ 1 h 5"/>
                <a:gd name="T28" fmla="*/ 16 w 17"/>
                <a:gd name="T29" fmla="*/ 0 h 5"/>
                <a:gd name="T30" fmla="*/ 16 w 17"/>
                <a:gd name="T31" fmla="*/ 0 h 5"/>
                <a:gd name="T32" fmla="*/ 17 w 17"/>
                <a:gd name="T33" fmla="*/ 0 h 5"/>
                <a:gd name="T34" fmla="*/ 17 w 17"/>
                <a:gd name="T35" fmla="*/ 1 h 5"/>
                <a:gd name="T36" fmla="*/ 17 w 17"/>
                <a:gd name="T37" fmla="*/ 1 h 5"/>
                <a:gd name="T38" fmla="*/ 16 w 17"/>
                <a:gd name="T39" fmla="*/ 0 h 5"/>
                <a:gd name="T40" fmla="*/ 16 w 17"/>
                <a:gd name="T41" fmla="*/ 0 h 5"/>
                <a:gd name="T42" fmla="*/ 16 w 17"/>
                <a:gd name="T43" fmla="*/ 0 h 5"/>
                <a:gd name="T44" fmla="*/ 17 w 17"/>
                <a:gd name="T45" fmla="*/ 0 h 5"/>
                <a:gd name="T46" fmla="*/ 17 w 17"/>
                <a:gd name="T47" fmla="*/ 0 h 5"/>
                <a:gd name="T48" fmla="*/ 17 w 17"/>
                <a:gd name="T49" fmla="*/ 1 h 5"/>
                <a:gd name="T50" fmla="*/ 17 w 17"/>
                <a:gd name="T51" fmla="*/ 1 h 5"/>
                <a:gd name="T52" fmla="*/ 16 w 17"/>
                <a:gd name="T53" fmla="*/ 1 h 5"/>
                <a:gd name="T54" fmla="*/ 16 w 17"/>
                <a:gd name="T55" fmla="*/ 0 h 5"/>
                <a:gd name="T56" fmla="*/ 17 w 17"/>
                <a:gd name="T57" fmla="*/ 2 h 5"/>
                <a:gd name="T58" fmla="*/ 16 w 17"/>
                <a:gd name="T59" fmla="*/ 3 h 5"/>
                <a:gd name="T60" fmla="*/ 14 w 17"/>
                <a:gd name="T61" fmla="*/ 4 h 5"/>
                <a:gd name="T62" fmla="*/ 9 w 17"/>
                <a:gd name="T63" fmla="*/ 5 h 5"/>
                <a:gd name="T64" fmla="*/ 5 w 17"/>
                <a:gd name="T65" fmla="*/ 5 h 5"/>
                <a:gd name="T66" fmla="*/ 2 w 17"/>
                <a:gd name="T67" fmla="*/ 5 h 5"/>
                <a:gd name="T68" fmla="*/ 1 w 17"/>
                <a:gd name="T69" fmla="*/ 4 h 5"/>
                <a:gd name="T70" fmla="*/ 0 w 17"/>
                <a:gd name="T71" fmla="*/ 3 h 5"/>
                <a:gd name="T72" fmla="*/ 0 w 17"/>
                <a:gd name="T73" fmla="*/ 3 h 5"/>
                <a:gd name="T74" fmla="*/ 0 w 17"/>
                <a:gd name="T75" fmla="*/ 2 h 5"/>
                <a:gd name="T76" fmla="*/ 0 w 17"/>
                <a:gd name="T77" fmla="*/ 1 h 5"/>
                <a:gd name="T78" fmla="*/ 1 w 17"/>
                <a:gd name="T7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7" h="5">
                  <a:moveTo>
                    <a:pt x="1" y="0"/>
                  </a:moveTo>
                  <a:cubicBezTo>
                    <a:pt x="0" y="0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2" y="3"/>
                    <a:pt x="2" y="3"/>
                    <a:pt x="3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1" y="2"/>
                    <a:pt x="12" y="2"/>
                    <a:pt x="14" y="2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6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1"/>
                    <a:pt x="17" y="2"/>
                  </a:cubicBezTo>
                  <a:cubicBezTo>
                    <a:pt x="17" y="2"/>
                    <a:pt x="17" y="3"/>
                    <a:pt x="16" y="3"/>
                  </a:cubicBezTo>
                  <a:cubicBezTo>
                    <a:pt x="16" y="4"/>
                    <a:pt x="15" y="4"/>
                    <a:pt x="14" y="4"/>
                  </a:cubicBezTo>
                  <a:cubicBezTo>
                    <a:pt x="13" y="5"/>
                    <a:pt x="11" y="5"/>
                    <a:pt x="9" y="5"/>
                  </a:cubicBezTo>
                  <a:cubicBezTo>
                    <a:pt x="8" y="5"/>
                    <a:pt x="6" y="5"/>
                    <a:pt x="5" y="5"/>
                  </a:cubicBezTo>
                  <a:cubicBezTo>
                    <a:pt x="4" y="5"/>
                    <a:pt x="3" y="5"/>
                    <a:pt x="2" y="5"/>
                  </a:cubicBezTo>
                  <a:cubicBezTo>
                    <a:pt x="2" y="5"/>
                    <a:pt x="2" y="5"/>
                    <a:pt x="1" y="4"/>
                  </a:cubicBezTo>
                  <a:cubicBezTo>
                    <a:pt x="1" y="4"/>
                    <a:pt x="0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8" name="Freeform 95"/>
            <p:cNvSpPr>
              <a:spLocks/>
            </p:cNvSpPr>
            <p:nvPr/>
          </p:nvSpPr>
          <p:spPr bwMode="auto">
            <a:xfrm>
              <a:off x="1426" y="2394"/>
              <a:ext cx="63" cy="42"/>
            </a:xfrm>
            <a:custGeom>
              <a:avLst/>
              <a:gdLst>
                <a:gd name="T0" fmla="*/ 0 w 12"/>
                <a:gd name="T1" fmla="*/ 1 h 8"/>
                <a:gd name="T2" fmla="*/ 0 w 12"/>
                <a:gd name="T3" fmla="*/ 1 h 8"/>
                <a:gd name="T4" fmla="*/ 1 w 12"/>
                <a:gd name="T5" fmla="*/ 2 h 8"/>
                <a:gd name="T6" fmla="*/ 1 w 12"/>
                <a:gd name="T7" fmla="*/ 3 h 8"/>
                <a:gd name="T8" fmla="*/ 3 w 12"/>
                <a:gd name="T9" fmla="*/ 5 h 8"/>
                <a:gd name="T10" fmla="*/ 4 w 12"/>
                <a:gd name="T11" fmla="*/ 5 h 8"/>
                <a:gd name="T12" fmla="*/ 6 w 12"/>
                <a:gd name="T13" fmla="*/ 5 h 8"/>
                <a:gd name="T14" fmla="*/ 7 w 12"/>
                <a:gd name="T15" fmla="*/ 5 h 8"/>
                <a:gd name="T16" fmla="*/ 8 w 12"/>
                <a:gd name="T17" fmla="*/ 5 h 8"/>
                <a:gd name="T18" fmla="*/ 10 w 12"/>
                <a:gd name="T19" fmla="*/ 3 h 8"/>
                <a:gd name="T20" fmla="*/ 11 w 12"/>
                <a:gd name="T21" fmla="*/ 1 h 8"/>
                <a:gd name="T22" fmla="*/ 11 w 12"/>
                <a:gd name="T23" fmla="*/ 0 h 8"/>
                <a:gd name="T24" fmla="*/ 11 w 12"/>
                <a:gd name="T25" fmla="*/ 3 h 8"/>
                <a:gd name="T26" fmla="*/ 10 w 12"/>
                <a:gd name="T27" fmla="*/ 6 h 8"/>
                <a:gd name="T28" fmla="*/ 6 w 12"/>
                <a:gd name="T29" fmla="*/ 8 h 8"/>
                <a:gd name="T30" fmla="*/ 2 w 12"/>
                <a:gd name="T31" fmla="*/ 7 h 8"/>
                <a:gd name="T32" fmla="*/ 0 w 12"/>
                <a:gd name="T33" fmla="*/ 4 h 8"/>
                <a:gd name="T34" fmla="*/ 0 w 12"/>
                <a:gd name="T35" fmla="*/ 2 h 8"/>
                <a:gd name="T36" fmla="*/ 0 w 12"/>
                <a:gd name="T37" fmla="*/ 1 h 8"/>
                <a:gd name="T38" fmla="*/ 0 w 12"/>
                <a:gd name="T3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2" h="8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2" y="4"/>
                    <a:pt x="2" y="4"/>
                    <a:pt x="3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5" y="5"/>
                    <a:pt x="6" y="5"/>
                  </a:cubicBezTo>
                  <a:cubicBezTo>
                    <a:pt x="6" y="5"/>
                    <a:pt x="7" y="5"/>
                    <a:pt x="7" y="5"/>
                  </a:cubicBezTo>
                  <a:cubicBezTo>
                    <a:pt x="7" y="5"/>
                    <a:pt x="8" y="5"/>
                    <a:pt x="8" y="5"/>
                  </a:cubicBezTo>
                  <a:cubicBezTo>
                    <a:pt x="9" y="4"/>
                    <a:pt x="10" y="3"/>
                    <a:pt x="10" y="3"/>
                  </a:cubicBezTo>
                  <a:cubicBezTo>
                    <a:pt x="10" y="2"/>
                    <a:pt x="11" y="1"/>
                    <a:pt x="11" y="1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1"/>
                    <a:pt x="11" y="3"/>
                  </a:cubicBezTo>
                  <a:cubicBezTo>
                    <a:pt x="11" y="4"/>
                    <a:pt x="11" y="5"/>
                    <a:pt x="10" y="6"/>
                  </a:cubicBezTo>
                  <a:cubicBezTo>
                    <a:pt x="9" y="7"/>
                    <a:pt x="7" y="8"/>
                    <a:pt x="6" y="8"/>
                  </a:cubicBezTo>
                  <a:cubicBezTo>
                    <a:pt x="4" y="8"/>
                    <a:pt x="3" y="7"/>
                    <a:pt x="2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0" y="3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199" name="Freeform 96"/>
            <p:cNvSpPr>
              <a:spLocks/>
            </p:cNvSpPr>
            <p:nvPr/>
          </p:nvSpPr>
          <p:spPr bwMode="auto">
            <a:xfrm>
              <a:off x="1436" y="2315"/>
              <a:ext cx="32" cy="16"/>
            </a:xfrm>
            <a:custGeom>
              <a:avLst/>
              <a:gdLst>
                <a:gd name="T0" fmla="*/ 2 w 6"/>
                <a:gd name="T1" fmla="*/ 3 h 3"/>
                <a:gd name="T2" fmla="*/ 1 w 6"/>
                <a:gd name="T3" fmla="*/ 2 h 3"/>
                <a:gd name="T4" fmla="*/ 1 w 6"/>
                <a:gd name="T5" fmla="*/ 0 h 3"/>
                <a:gd name="T6" fmla="*/ 1 w 6"/>
                <a:gd name="T7" fmla="*/ 0 h 3"/>
                <a:gd name="T8" fmla="*/ 1 w 6"/>
                <a:gd name="T9" fmla="*/ 0 h 3"/>
                <a:gd name="T10" fmla="*/ 1 w 6"/>
                <a:gd name="T11" fmla="*/ 0 h 3"/>
                <a:gd name="T12" fmla="*/ 3 w 6"/>
                <a:gd name="T13" fmla="*/ 0 h 3"/>
                <a:gd name="T14" fmla="*/ 6 w 6"/>
                <a:gd name="T15" fmla="*/ 0 h 3"/>
                <a:gd name="T16" fmla="*/ 6 w 6"/>
                <a:gd name="T17" fmla="*/ 0 h 3"/>
                <a:gd name="T18" fmla="*/ 6 w 6"/>
                <a:gd name="T19" fmla="*/ 0 h 3"/>
                <a:gd name="T20" fmla="*/ 6 w 6"/>
                <a:gd name="T21" fmla="*/ 2 h 3"/>
                <a:gd name="T22" fmla="*/ 6 w 6"/>
                <a:gd name="T23" fmla="*/ 3 h 3"/>
                <a:gd name="T24" fmla="*/ 5 w 6"/>
                <a:gd name="T25" fmla="*/ 0 h 3"/>
                <a:gd name="T26" fmla="*/ 6 w 6"/>
                <a:gd name="T27" fmla="*/ 1 h 3"/>
                <a:gd name="T28" fmla="*/ 5 w 6"/>
                <a:gd name="T29" fmla="*/ 1 h 3"/>
                <a:gd name="T30" fmla="*/ 3 w 6"/>
                <a:gd name="T31" fmla="*/ 1 h 3"/>
                <a:gd name="T32" fmla="*/ 1 w 6"/>
                <a:gd name="T33" fmla="*/ 1 h 3"/>
                <a:gd name="T34" fmla="*/ 1 w 6"/>
                <a:gd name="T35" fmla="*/ 0 h 3"/>
                <a:gd name="T36" fmla="*/ 2 w 6"/>
                <a:gd name="T37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" h="3">
                  <a:moveTo>
                    <a:pt x="2" y="3"/>
                  </a:moveTo>
                  <a:cubicBezTo>
                    <a:pt x="1" y="3"/>
                    <a:pt x="1" y="3"/>
                    <a:pt x="1" y="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6" y="2"/>
                    <a:pt x="6" y="1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1"/>
                    <a:pt x="3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2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0" name="Freeform 97"/>
            <p:cNvSpPr>
              <a:spLocks/>
            </p:cNvSpPr>
            <p:nvPr/>
          </p:nvSpPr>
          <p:spPr bwMode="auto">
            <a:xfrm>
              <a:off x="1410" y="2248"/>
              <a:ext cx="32" cy="62"/>
            </a:xfrm>
            <a:custGeom>
              <a:avLst/>
              <a:gdLst>
                <a:gd name="T0" fmla="*/ 6 w 6"/>
                <a:gd name="T1" fmla="*/ 12 h 12"/>
                <a:gd name="T2" fmla="*/ 5 w 6"/>
                <a:gd name="T3" fmla="*/ 11 h 12"/>
                <a:gd name="T4" fmla="*/ 4 w 6"/>
                <a:gd name="T5" fmla="*/ 9 h 12"/>
                <a:gd name="T6" fmla="*/ 3 w 6"/>
                <a:gd name="T7" fmla="*/ 6 h 12"/>
                <a:gd name="T8" fmla="*/ 1 w 6"/>
                <a:gd name="T9" fmla="*/ 4 h 12"/>
                <a:gd name="T10" fmla="*/ 0 w 6"/>
                <a:gd name="T11" fmla="*/ 1 h 12"/>
                <a:gd name="T12" fmla="*/ 0 w 6"/>
                <a:gd name="T13" fmla="*/ 1 h 12"/>
                <a:gd name="T14" fmla="*/ 0 w 6"/>
                <a:gd name="T15" fmla="*/ 0 h 12"/>
                <a:gd name="T16" fmla="*/ 0 w 6"/>
                <a:gd name="T17" fmla="*/ 0 h 12"/>
                <a:gd name="T18" fmla="*/ 3 w 6"/>
                <a:gd name="T19" fmla="*/ 0 h 12"/>
                <a:gd name="T20" fmla="*/ 0 w 6"/>
                <a:gd name="T21" fmla="*/ 1 h 12"/>
                <a:gd name="T22" fmla="*/ 0 w 6"/>
                <a:gd name="T23" fmla="*/ 0 h 12"/>
                <a:gd name="T24" fmla="*/ 2 w 6"/>
                <a:gd name="T25" fmla="*/ 3 h 12"/>
                <a:gd name="T26" fmla="*/ 4 w 6"/>
                <a:gd name="T27" fmla="*/ 6 h 12"/>
                <a:gd name="T28" fmla="*/ 5 w 6"/>
                <a:gd name="T29" fmla="*/ 9 h 12"/>
                <a:gd name="T30" fmla="*/ 6 w 6"/>
                <a:gd name="T3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" h="12">
                  <a:moveTo>
                    <a:pt x="6" y="12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4" y="10"/>
                    <a:pt x="4" y="9"/>
                  </a:cubicBezTo>
                  <a:cubicBezTo>
                    <a:pt x="4" y="8"/>
                    <a:pt x="3" y="7"/>
                    <a:pt x="3" y="6"/>
                  </a:cubicBezTo>
                  <a:cubicBezTo>
                    <a:pt x="2" y="6"/>
                    <a:pt x="2" y="5"/>
                    <a:pt x="1" y="4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2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2"/>
                    <a:pt x="2" y="3"/>
                  </a:cubicBezTo>
                  <a:cubicBezTo>
                    <a:pt x="3" y="4"/>
                    <a:pt x="3" y="5"/>
                    <a:pt x="4" y="6"/>
                  </a:cubicBezTo>
                  <a:cubicBezTo>
                    <a:pt x="4" y="7"/>
                    <a:pt x="4" y="8"/>
                    <a:pt x="5" y="9"/>
                  </a:cubicBezTo>
                  <a:cubicBezTo>
                    <a:pt x="5" y="10"/>
                    <a:pt x="6" y="11"/>
                    <a:pt x="6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1" name="Freeform 98"/>
            <p:cNvSpPr>
              <a:spLocks/>
            </p:cNvSpPr>
            <p:nvPr/>
          </p:nvSpPr>
          <p:spPr bwMode="auto">
            <a:xfrm>
              <a:off x="1420" y="2232"/>
              <a:ext cx="32" cy="31"/>
            </a:xfrm>
            <a:custGeom>
              <a:avLst/>
              <a:gdLst>
                <a:gd name="T0" fmla="*/ 2 w 6"/>
                <a:gd name="T1" fmla="*/ 6 h 6"/>
                <a:gd name="T2" fmla="*/ 1 w 6"/>
                <a:gd name="T3" fmla="*/ 6 h 6"/>
                <a:gd name="T4" fmla="*/ 0 w 6"/>
                <a:gd name="T5" fmla="*/ 4 h 6"/>
                <a:gd name="T6" fmla="*/ 1 w 6"/>
                <a:gd name="T7" fmla="*/ 2 h 6"/>
                <a:gd name="T8" fmla="*/ 2 w 6"/>
                <a:gd name="T9" fmla="*/ 0 h 6"/>
                <a:gd name="T10" fmla="*/ 4 w 6"/>
                <a:gd name="T11" fmla="*/ 1 h 6"/>
                <a:gd name="T12" fmla="*/ 5 w 6"/>
                <a:gd name="T13" fmla="*/ 2 h 6"/>
                <a:gd name="T14" fmla="*/ 6 w 6"/>
                <a:gd name="T15" fmla="*/ 4 h 6"/>
                <a:gd name="T16" fmla="*/ 4 w 6"/>
                <a:gd name="T17" fmla="*/ 6 h 6"/>
                <a:gd name="T18" fmla="*/ 3 w 6"/>
                <a:gd name="T19" fmla="*/ 6 h 6"/>
                <a:gd name="T20" fmla="*/ 2 w 6"/>
                <a:gd name="T21" fmla="*/ 5 h 6"/>
                <a:gd name="T22" fmla="*/ 2 w 6"/>
                <a:gd name="T23" fmla="*/ 5 h 6"/>
                <a:gd name="T24" fmla="*/ 2 w 6"/>
                <a:gd name="T25" fmla="*/ 5 h 6"/>
                <a:gd name="T26" fmla="*/ 3 w 6"/>
                <a:gd name="T27" fmla="*/ 6 h 6"/>
                <a:gd name="T28" fmla="*/ 4 w 6"/>
                <a:gd name="T29" fmla="*/ 5 h 6"/>
                <a:gd name="T30" fmla="*/ 5 w 6"/>
                <a:gd name="T31" fmla="*/ 3 h 6"/>
                <a:gd name="T32" fmla="*/ 4 w 6"/>
                <a:gd name="T33" fmla="*/ 2 h 6"/>
                <a:gd name="T34" fmla="*/ 4 w 6"/>
                <a:gd name="T35" fmla="*/ 1 h 6"/>
                <a:gd name="T36" fmla="*/ 3 w 6"/>
                <a:gd name="T37" fmla="*/ 1 h 6"/>
                <a:gd name="T38" fmla="*/ 2 w 6"/>
                <a:gd name="T39" fmla="*/ 2 h 6"/>
                <a:gd name="T40" fmla="*/ 1 w 6"/>
                <a:gd name="T41" fmla="*/ 4 h 6"/>
                <a:gd name="T42" fmla="*/ 2 w 6"/>
                <a:gd name="T43" fmla="*/ 6 h 6"/>
                <a:gd name="T44" fmla="*/ 2 w 6"/>
                <a:gd name="T45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" h="6">
                  <a:moveTo>
                    <a:pt x="2" y="6"/>
                  </a:moveTo>
                  <a:cubicBezTo>
                    <a:pt x="2" y="6"/>
                    <a:pt x="2" y="6"/>
                    <a:pt x="1" y="6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1" y="2"/>
                    <a:pt x="1" y="2"/>
                  </a:cubicBezTo>
                  <a:cubicBezTo>
                    <a:pt x="2" y="1"/>
                    <a:pt x="2" y="1"/>
                    <a:pt x="2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6" y="3"/>
                    <a:pt x="6" y="3"/>
                    <a:pt x="6" y="4"/>
                  </a:cubicBezTo>
                  <a:cubicBezTo>
                    <a:pt x="5" y="5"/>
                    <a:pt x="5" y="5"/>
                    <a:pt x="4" y="6"/>
                  </a:cubicBezTo>
                  <a:cubicBezTo>
                    <a:pt x="4" y="6"/>
                    <a:pt x="3" y="6"/>
                    <a:pt x="3" y="6"/>
                  </a:cubicBezTo>
                  <a:cubicBezTo>
                    <a:pt x="2" y="6"/>
                    <a:pt x="2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6"/>
                    <a:pt x="3" y="6"/>
                    <a:pt x="3" y="6"/>
                  </a:cubicBezTo>
                  <a:cubicBezTo>
                    <a:pt x="3" y="6"/>
                    <a:pt x="3" y="6"/>
                    <a:pt x="4" y="5"/>
                  </a:cubicBezTo>
                  <a:cubicBezTo>
                    <a:pt x="4" y="5"/>
                    <a:pt x="4" y="4"/>
                    <a:pt x="5" y="3"/>
                  </a:cubicBezTo>
                  <a:cubicBezTo>
                    <a:pt x="5" y="3"/>
                    <a:pt x="5" y="3"/>
                    <a:pt x="4" y="2"/>
                  </a:cubicBezTo>
                  <a:cubicBezTo>
                    <a:pt x="4" y="2"/>
                    <a:pt x="4" y="2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1" y="3"/>
                    <a:pt x="1" y="4"/>
                    <a:pt x="1" y="4"/>
                  </a:cubicBezTo>
                  <a:cubicBezTo>
                    <a:pt x="1" y="5"/>
                    <a:pt x="1" y="5"/>
                    <a:pt x="2" y="6"/>
                  </a:cubicBezTo>
                  <a:cubicBezTo>
                    <a:pt x="2" y="6"/>
                    <a:pt x="2" y="6"/>
                    <a:pt x="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2" name="Freeform 99"/>
            <p:cNvSpPr>
              <a:spLocks/>
            </p:cNvSpPr>
            <p:nvPr/>
          </p:nvSpPr>
          <p:spPr bwMode="auto">
            <a:xfrm>
              <a:off x="1447" y="2232"/>
              <a:ext cx="26" cy="31"/>
            </a:xfrm>
            <a:custGeom>
              <a:avLst/>
              <a:gdLst>
                <a:gd name="T0" fmla="*/ 2 w 5"/>
                <a:gd name="T1" fmla="*/ 1 h 6"/>
                <a:gd name="T2" fmla="*/ 1 w 5"/>
                <a:gd name="T3" fmla="*/ 2 h 6"/>
                <a:gd name="T4" fmla="*/ 1 w 5"/>
                <a:gd name="T5" fmla="*/ 3 h 6"/>
                <a:gd name="T6" fmla="*/ 1 w 5"/>
                <a:gd name="T7" fmla="*/ 5 h 6"/>
                <a:gd name="T8" fmla="*/ 3 w 5"/>
                <a:gd name="T9" fmla="*/ 5 h 6"/>
                <a:gd name="T10" fmla="*/ 4 w 5"/>
                <a:gd name="T11" fmla="*/ 4 h 6"/>
                <a:gd name="T12" fmla="*/ 4 w 5"/>
                <a:gd name="T13" fmla="*/ 3 h 6"/>
                <a:gd name="T14" fmla="*/ 3 w 5"/>
                <a:gd name="T15" fmla="*/ 1 h 6"/>
                <a:gd name="T16" fmla="*/ 2 w 5"/>
                <a:gd name="T17" fmla="*/ 1 h 6"/>
                <a:gd name="T18" fmla="*/ 1 w 5"/>
                <a:gd name="T19" fmla="*/ 1 h 6"/>
                <a:gd name="T20" fmla="*/ 2 w 5"/>
                <a:gd name="T21" fmla="*/ 1 h 6"/>
                <a:gd name="T22" fmla="*/ 2 w 5"/>
                <a:gd name="T23" fmla="*/ 1 h 6"/>
                <a:gd name="T24" fmla="*/ 3 w 5"/>
                <a:gd name="T25" fmla="*/ 1 h 6"/>
                <a:gd name="T26" fmla="*/ 4 w 5"/>
                <a:gd name="T27" fmla="*/ 2 h 6"/>
                <a:gd name="T28" fmla="*/ 5 w 5"/>
                <a:gd name="T29" fmla="*/ 3 h 6"/>
                <a:gd name="T30" fmla="*/ 4 w 5"/>
                <a:gd name="T31" fmla="*/ 5 h 6"/>
                <a:gd name="T32" fmla="*/ 3 w 5"/>
                <a:gd name="T33" fmla="*/ 6 h 6"/>
                <a:gd name="T34" fmla="*/ 2 w 5"/>
                <a:gd name="T35" fmla="*/ 6 h 6"/>
                <a:gd name="T36" fmla="*/ 0 w 5"/>
                <a:gd name="T37" fmla="*/ 5 h 6"/>
                <a:gd name="T38" fmla="*/ 0 w 5"/>
                <a:gd name="T39" fmla="*/ 3 h 6"/>
                <a:gd name="T40" fmla="*/ 1 w 5"/>
                <a:gd name="T41" fmla="*/ 1 h 6"/>
                <a:gd name="T42" fmla="*/ 2 w 5"/>
                <a:gd name="T43" fmla="*/ 1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" h="6">
                  <a:moveTo>
                    <a:pt x="2" y="1"/>
                  </a:moveTo>
                  <a:cubicBezTo>
                    <a:pt x="2" y="1"/>
                    <a:pt x="1" y="1"/>
                    <a:pt x="1" y="2"/>
                  </a:cubicBezTo>
                  <a:cubicBezTo>
                    <a:pt x="1" y="2"/>
                    <a:pt x="1" y="2"/>
                    <a:pt x="1" y="3"/>
                  </a:cubicBezTo>
                  <a:cubicBezTo>
                    <a:pt x="1" y="4"/>
                    <a:pt x="1" y="4"/>
                    <a:pt x="1" y="5"/>
                  </a:cubicBezTo>
                  <a:cubicBezTo>
                    <a:pt x="1" y="5"/>
                    <a:pt x="2" y="5"/>
                    <a:pt x="3" y="5"/>
                  </a:cubicBezTo>
                  <a:cubicBezTo>
                    <a:pt x="3" y="5"/>
                    <a:pt x="3" y="4"/>
                    <a:pt x="4" y="4"/>
                  </a:cubicBezTo>
                  <a:cubicBezTo>
                    <a:pt x="4" y="4"/>
                    <a:pt x="4" y="3"/>
                    <a:pt x="4" y="3"/>
                  </a:cubicBezTo>
                  <a:cubicBezTo>
                    <a:pt x="4" y="2"/>
                    <a:pt x="4" y="2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0"/>
                    <a:pt x="2" y="0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2"/>
                  </a:cubicBezTo>
                  <a:cubicBezTo>
                    <a:pt x="4" y="2"/>
                    <a:pt x="5" y="3"/>
                    <a:pt x="5" y="3"/>
                  </a:cubicBezTo>
                  <a:cubicBezTo>
                    <a:pt x="5" y="4"/>
                    <a:pt x="5" y="4"/>
                    <a:pt x="4" y="5"/>
                  </a:cubicBezTo>
                  <a:cubicBezTo>
                    <a:pt x="4" y="5"/>
                    <a:pt x="4" y="5"/>
                    <a:pt x="3" y="6"/>
                  </a:cubicBezTo>
                  <a:cubicBezTo>
                    <a:pt x="3" y="6"/>
                    <a:pt x="2" y="6"/>
                    <a:pt x="2" y="6"/>
                  </a:cubicBezTo>
                  <a:cubicBezTo>
                    <a:pt x="1" y="6"/>
                    <a:pt x="1" y="6"/>
                    <a:pt x="0" y="5"/>
                  </a:cubicBezTo>
                  <a:cubicBezTo>
                    <a:pt x="0" y="4"/>
                    <a:pt x="0" y="4"/>
                    <a:pt x="0" y="3"/>
                  </a:cubicBezTo>
                  <a:cubicBezTo>
                    <a:pt x="0" y="2"/>
                    <a:pt x="1" y="2"/>
                    <a:pt x="1" y="1"/>
                  </a:cubicBezTo>
                  <a:cubicBezTo>
                    <a:pt x="1" y="1"/>
                    <a:pt x="2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3" name="Freeform 100"/>
            <p:cNvSpPr>
              <a:spLocks/>
            </p:cNvSpPr>
            <p:nvPr/>
          </p:nvSpPr>
          <p:spPr bwMode="auto">
            <a:xfrm>
              <a:off x="1468" y="2237"/>
              <a:ext cx="21" cy="26"/>
            </a:xfrm>
            <a:custGeom>
              <a:avLst/>
              <a:gdLst>
                <a:gd name="T0" fmla="*/ 1 w 4"/>
                <a:gd name="T1" fmla="*/ 0 h 5"/>
                <a:gd name="T2" fmla="*/ 1 w 4"/>
                <a:gd name="T3" fmla="*/ 1 h 5"/>
                <a:gd name="T4" fmla="*/ 0 w 4"/>
                <a:gd name="T5" fmla="*/ 2 h 5"/>
                <a:gd name="T6" fmla="*/ 1 w 4"/>
                <a:gd name="T7" fmla="*/ 4 h 5"/>
                <a:gd name="T8" fmla="*/ 2 w 4"/>
                <a:gd name="T9" fmla="*/ 4 h 5"/>
                <a:gd name="T10" fmla="*/ 3 w 4"/>
                <a:gd name="T11" fmla="*/ 3 h 5"/>
                <a:gd name="T12" fmla="*/ 4 w 4"/>
                <a:gd name="T13" fmla="*/ 2 h 5"/>
                <a:gd name="T14" fmla="*/ 3 w 4"/>
                <a:gd name="T15" fmla="*/ 0 h 5"/>
                <a:gd name="T16" fmla="*/ 2 w 4"/>
                <a:gd name="T17" fmla="*/ 0 h 5"/>
                <a:gd name="T18" fmla="*/ 1 w 4"/>
                <a:gd name="T19" fmla="*/ 0 h 5"/>
                <a:gd name="T20" fmla="*/ 2 w 4"/>
                <a:gd name="T21" fmla="*/ 0 h 5"/>
                <a:gd name="T22" fmla="*/ 2 w 4"/>
                <a:gd name="T23" fmla="*/ 0 h 5"/>
                <a:gd name="T24" fmla="*/ 3 w 4"/>
                <a:gd name="T25" fmla="*/ 0 h 5"/>
                <a:gd name="T26" fmla="*/ 4 w 4"/>
                <a:gd name="T27" fmla="*/ 2 h 5"/>
                <a:gd name="T28" fmla="*/ 4 w 4"/>
                <a:gd name="T29" fmla="*/ 4 h 5"/>
                <a:gd name="T30" fmla="*/ 3 w 4"/>
                <a:gd name="T31" fmla="*/ 5 h 5"/>
                <a:gd name="T32" fmla="*/ 2 w 4"/>
                <a:gd name="T33" fmla="*/ 5 h 5"/>
                <a:gd name="T34" fmla="*/ 0 w 4"/>
                <a:gd name="T35" fmla="*/ 4 h 5"/>
                <a:gd name="T36" fmla="*/ 0 w 4"/>
                <a:gd name="T37" fmla="*/ 2 h 5"/>
                <a:gd name="T38" fmla="*/ 1 w 4"/>
                <a:gd name="T39" fmla="*/ 1 h 5"/>
                <a:gd name="T40" fmla="*/ 1 w 4"/>
                <a:gd name="T4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" h="5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3"/>
                    <a:pt x="0" y="3"/>
                    <a:pt x="1" y="4"/>
                  </a:cubicBezTo>
                  <a:cubicBezTo>
                    <a:pt x="1" y="4"/>
                    <a:pt x="2" y="4"/>
                    <a:pt x="2" y="4"/>
                  </a:cubicBezTo>
                  <a:cubicBezTo>
                    <a:pt x="3" y="4"/>
                    <a:pt x="3" y="3"/>
                    <a:pt x="3" y="3"/>
                  </a:cubicBezTo>
                  <a:cubicBezTo>
                    <a:pt x="3" y="3"/>
                    <a:pt x="4" y="3"/>
                    <a:pt x="4" y="2"/>
                  </a:cubicBezTo>
                  <a:cubicBezTo>
                    <a:pt x="4" y="2"/>
                    <a:pt x="3" y="1"/>
                    <a:pt x="3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1"/>
                    <a:pt x="4" y="2"/>
                  </a:cubicBezTo>
                  <a:cubicBezTo>
                    <a:pt x="4" y="3"/>
                    <a:pt x="4" y="3"/>
                    <a:pt x="4" y="4"/>
                  </a:cubicBezTo>
                  <a:cubicBezTo>
                    <a:pt x="4" y="4"/>
                    <a:pt x="4" y="4"/>
                    <a:pt x="3" y="5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1" y="5"/>
                    <a:pt x="0" y="5"/>
                    <a:pt x="0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4" name="Freeform 101"/>
            <p:cNvSpPr>
              <a:spLocks/>
            </p:cNvSpPr>
            <p:nvPr/>
          </p:nvSpPr>
          <p:spPr bwMode="auto">
            <a:xfrm>
              <a:off x="1473" y="2253"/>
              <a:ext cx="32" cy="62"/>
            </a:xfrm>
            <a:custGeom>
              <a:avLst/>
              <a:gdLst>
                <a:gd name="T0" fmla="*/ 3 w 6"/>
                <a:gd name="T1" fmla="*/ 0 h 12"/>
                <a:gd name="T2" fmla="*/ 6 w 6"/>
                <a:gd name="T3" fmla="*/ 0 h 12"/>
                <a:gd name="T4" fmla="*/ 6 w 6"/>
                <a:gd name="T5" fmla="*/ 0 h 12"/>
                <a:gd name="T6" fmla="*/ 6 w 6"/>
                <a:gd name="T7" fmla="*/ 0 h 12"/>
                <a:gd name="T8" fmla="*/ 6 w 6"/>
                <a:gd name="T9" fmla="*/ 0 h 12"/>
                <a:gd name="T10" fmla="*/ 5 w 6"/>
                <a:gd name="T11" fmla="*/ 3 h 12"/>
                <a:gd name="T12" fmla="*/ 3 w 6"/>
                <a:gd name="T13" fmla="*/ 6 h 12"/>
                <a:gd name="T14" fmla="*/ 1 w 6"/>
                <a:gd name="T15" fmla="*/ 9 h 12"/>
                <a:gd name="T16" fmla="*/ 0 w 6"/>
                <a:gd name="T17" fmla="*/ 12 h 12"/>
                <a:gd name="T18" fmla="*/ 1 w 6"/>
                <a:gd name="T19" fmla="*/ 9 h 12"/>
                <a:gd name="T20" fmla="*/ 2 w 6"/>
                <a:gd name="T21" fmla="*/ 6 h 12"/>
                <a:gd name="T22" fmla="*/ 4 w 6"/>
                <a:gd name="T23" fmla="*/ 3 h 12"/>
                <a:gd name="T24" fmla="*/ 5 w 6"/>
                <a:gd name="T25" fmla="*/ 0 h 12"/>
                <a:gd name="T26" fmla="*/ 6 w 6"/>
                <a:gd name="T27" fmla="*/ 1 h 12"/>
                <a:gd name="T28" fmla="*/ 3 w 6"/>
                <a:gd name="T2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" h="12">
                  <a:moveTo>
                    <a:pt x="3" y="0"/>
                  </a:moveTo>
                  <a:cubicBezTo>
                    <a:pt x="4" y="0"/>
                    <a:pt x="5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1"/>
                    <a:pt x="5" y="2"/>
                    <a:pt x="5" y="3"/>
                  </a:cubicBezTo>
                  <a:cubicBezTo>
                    <a:pt x="4" y="4"/>
                    <a:pt x="4" y="5"/>
                    <a:pt x="3" y="6"/>
                  </a:cubicBezTo>
                  <a:cubicBezTo>
                    <a:pt x="2" y="7"/>
                    <a:pt x="2" y="8"/>
                    <a:pt x="1" y="9"/>
                  </a:cubicBezTo>
                  <a:cubicBezTo>
                    <a:pt x="1" y="10"/>
                    <a:pt x="0" y="11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1" y="8"/>
                    <a:pt x="2" y="7"/>
                    <a:pt x="2" y="6"/>
                  </a:cubicBezTo>
                  <a:cubicBezTo>
                    <a:pt x="3" y="5"/>
                    <a:pt x="3" y="4"/>
                    <a:pt x="4" y="3"/>
                  </a:cubicBezTo>
                  <a:cubicBezTo>
                    <a:pt x="4" y="2"/>
                    <a:pt x="5" y="1"/>
                    <a:pt x="5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5" name="Freeform 102"/>
            <p:cNvSpPr>
              <a:spLocks noEditPoints="1"/>
            </p:cNvSpPr>
            <p:nvPr/>
          </p:nvSpPr>
          <p:spPr bwMode="auto">
            <a:xfrm>
              <a:off x="1394" y="2148"/>
              <a:ext cx="95" cy="47"/>
            </a:xfrm>
            <a:custGeom>
              <a:avLst/>
              <a:gdLst>
                <a:gd name="T0" fmla="*/ 0 w 18"/>
                <a:gd name="T1" fmla="*/ 9 h 9"/>
                <a:gd name="T2" fmla="*/ 0 w 18"/>
                <a:gd name="T3" fmla="*/ 8 h 9"/>
                <a:gd name="T4" fmla="*/ 0 w 18"/>
                <a:gd name="T5" fmla="*/ 8 h 9"/>
                <a:gd name="T6" fmla="*/ 5 w 18"/>
                <a:gd name="T7" fmla="*/ 2 h 9"/>
                <a:gd name="T8" fmla="*/ 5 w 18"/>
                <a:gd name="T9" fmla="*/ 2 h 9"/>
                <a:gd name="T10" fmla="*/ 5 w 18"/>
                <a:gd name="T11" fmla="*/ 2 h 9"/>
                <a:gd name="T12" fmla="*/ 5 w 18"/>
                <a:gd name="T13" fmla="*/ 2 h 9"/>
                <a:gd name="T14" fmla="*/ 10 w 18"/>
                <a:gd name="T15" fmla="*/ 0 h 9"/>
                <a:gd name="T16" fmla="*/ 10 w 18"/>
                <a:gd name="T17" fmla="*/ 0 h 9"/>
                <a:gd name="T18" fmla="*/ 13 w 18"/>
                <a:gd name="T19" fmla="*/ 0 h 9"/>
                <a:gd name="T20" fmla="*/ 13 w 18"/>
                <a:gd name="T21" fmla="*/ 0 h 9"/>
                <a:gd name="T22" fmla="*/ 18 w 18"/>
                <a:gd name="T23" fmla="*/ 3 h 9"/>
                <a:gd name="T24" fmla="*/ 18 w 18"/>
                <a:gd name="T25" fmla="*/ 3 h 9"/>
                <a:gd name="T26" fmla="*/ 17 w 18"/>
                <a:gd name="T27" fmla="*/ 4 h 9"/>
                <a:gd name="T28" fmla="*/ 17 w 18"/>
                <a:gd name="T29" fmla="*/ 4 h 9"/>
                <a:gd name="T30" fmla="*/ 14 w 18"/>
                <a:gd name="T31" fmla="*/ 5 h 9"/>
                <a:gd name="T32" fmla="*/ 14 w 18"/>
                <a:gd name="T33" fmla="*/ 5 h 9"/>
                <a:gd name="T34" fmla="*/ 10 w 18"/>
                <a:gd name="T35" fmla="*/ 4 h 9"/>
                <a:gd name="T36" fmla="*/ 10 w 18"/>
                <a:gd name="T37" fmla="*/ 4 h 9"/>
                <a:gd name="T38" fmla="*/ 9 w 18"/>
                <a:gd name="T39" fmla="*/ 5 h 9"/>
                <a:gd name="T40" fmla="*/ 9 w 18"/>
                <a:gd name="T41" fmla="*/ 5 h 9"/>
                <a:gd name="T42" fmla="*/ 1 w 18"/>
                <a:gd name="T43" fmla="*/ 9 h 9"/>
                <a:gd name="T44" fmla="*/ 1 w 18"/>
                <a:gd name="T45" fmla="*/ 9 h 9"/>
                <a:gd name="T46" fmla="*/ 1 w 18"/>
                <a:gd name="T47" fmla="*/ 9 h 9"/>
                <a:gd name="T48" fmla="*/ 1 w 18"/>
                <a:gd name="T49" fmla="*/ 9 h 9"/>
                <a:gd name="T50" fmla="*/ 0 w 18"/>
                <a:gd name="T51" fmla="*/ 9 h 9"/>
                <a:gd name="T52" fmla="*/ 7 w 18"/>
                <a:gd name="T53" fmla="*/ 1 h 9"/>
                <a:gd name="T54" fmla="*/ 7 w 18"/>
                <a:gd name="T55" fmla="*/ 2 h 9"/>
                <a:gd name="T56" fmla="*/ 7 w 18"/>
                <a:gd name="T57" fmla="*/ 2 h 9"/>
                <a:gd name="T58" fmla="*/ 2 w 18"/>
                <a:gd name="T59" fmla="*/ 7 h 9"/>
                <a:gd name="T60" fmla="*/ 2 w 18"/>
                <a:gd name="T61" fmla="*/ 7 h 9"/>
                <a:gd name="T62" fmla="*/ 8 w 18"/>
                <a:gd name="T63" fmla="*/ 4 h 9"/>
                <a:gd name="T64" fmla="*/ 8 w 18"/>
                <a:gd name="T65" fmla="*/ 4 h 9"/>
                <a:gd name="T66" fmla="*/ 10 w 18"/>
                <a:gd name="T67" fmla="*/ 4 h 9"/>
                <a:gd name="T68" fmla="*/ 10 w 18"/>
                <a:gd name="T69" fmla="*/ 4 h 9"/>
                <a:gd name="T70" fmla="*/ 14 w 18"/>
                <a:gd name="T71" fmla="*/ 4 h 9"/>
                <a:gd name="T72" fmla="*/ 14 w 18"/>
                <a:gd name="T73" fmla="*/ 4 h 9"/>
                <a:gd name="T74" fmla="*/ 16 w 18"/>
                <a:gd name="T75" fmla="*/ 3 h 9"/>
                <a:gd name="T76" fmla="*/ 16 w 18"/>
                <a:gd name="T77" fmla="*/ 3 h 9"/>
                <a:gd name="T78" fmla="*/ 17 w 18"/>
                <a:gd name="T79" fmla="*/ 3 h 9"/>
                <a:gd name="T80" fmla="*/ 17 w 18"/>
                <a:gd name="T81" fmla="*/ 3 h 9"/>
                <a:gd name="T82" fmla="*/ 15 w 18"/>
                <a:gd name="T83" fmla="*/ 2 h 9"/>
                <a:gd name="T84" fmla="*/ 15 w 18"/>
                <a:gd name="T85" fmla="*/ 2 h 9"/>
                <a:gd name="T86" fmla="*/ 13 w 18"/>
                <a:gd name="T87" fmla="*/ 1 h 9"/>
                <a:gd name="T88" fmla="*/ 13 w 18"/>
                <a:gd name="T89" fmla="*/ 1 h 9"/>
                <a:gd name="T90" fmla="*/ 10 w 18"/>
                <a:gd name="T91" fmla="*/ 1 h 9"/>
                <a:gd name="T92" fmla="*/ 10 w 18"/>
                <a:gd name="T93" fmla="*/ 1 h 9"/>
                <a:gd name="T94" fmla="*/ 7 w 18"/>
                <a:gd name="T95" fmla="*/ 1 h 9"/>
                <a:gd name="T96" fmla="*/ 7 w 18"/>
                <a:gd name="T97" fmla="*/ 1 h 9"/>
                <a:gd name="T98" fmla="*/ 7 w 18"/>
                <a:gd name="T99" fmla="*/ 1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8" h="9">
                  <a:moveTo>
                    <a:pt x="0" y="9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" y="6"/>
                    <a:pt x="2" y="3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0"/>
                    <a:pt x="8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0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1"/>
                    <a:pt x="18" y="1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8" y="3"/>
                    <a:pt x="17" y="4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6" y="5"/>
                    <a:pt x="15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3" y="5"/>
                    <a:pt x="11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4"/>
                    <a:pt x="9" y="5"/>
                    <a:pt x="9" y="5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5" y="5"/>
                    <a:pt x="3" y="7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9"/>
                    <a:pt x="0" y="9"/>
                    <a:pt x="0" y="9"/>
                  </a:cubicBezTo>
                  <a:close/>
                  <a:moveTo>
                    <a:pt x="7" y="1"/>
                  </a:moveTo>
                  <a:cubicBezTo>
                    <a:pt x="7" y="2"/>
                    <a:pt x="7" y="2"/>
                    <a:pt x="7" y="2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4" y="2"/>
                    <a:pt x="3" y="4"/>
                    <a:pt x="2" y="7"/>
                  </a:cubicBezTo>
                  <a:cubicBezTo>
                    <a:pt x="2" y="7"/>
                    <a:pt x="2" y="7"/>
                    <a:pt x="2" y="7"/>
                  </a:cubicBezTo>
                  <a:cubicBezTo>
                    <a:pt x="4" y="5"/>
                    <a:pt x="6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9" y="4"/>
                    <a:pt x="9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3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5" y="4"/>
                    <a:pt x="16" y="4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3"/>
                    <a:pt x="16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2" y="1"/>
                    <a:pt x="11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1"/>
                    <a:pt x="8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6" name="Freeform 103"/>
            <p:cNvSpPr>
              <a:spLocks noEditPoints="1"/>
            </p:cNvSpPr>
            <p:nvPr/>
          </p:nvSpPr>
          <p:spPr bwMode="auto">
            <a:xfrm>
              <a:off x="1383" y="2206"/>
              <a:ext cx="22" cy="31"/>
            </a:xfrm>
            <a:custGeom>
              <a:avLst/>
              <a:gdLst>
                <a:gd name="T0" fmla="*/ 1 w 4"/>
                <a:gd name="T1" fmla="*/ 5 h 6"/>
                <a:gd name="T2" fmla="*/ 0 w 4"/>
                <a:gd name="T3" fmla="*/ 4 h 6"/>
                <a:gd name="T4" fmla="*/ 0 w 4"/>
                <a:gd name="T5" fmla="*/ 4 h 6"/>
                <a:gd name="T6" fmla="*/ 2 w 4"/>
                <a:gd name="T7" fmla="*/ 0 h 6"/>
                <a:gd name="T8" fmla="*/ 2 w 4"/>
                <a:gd name="T9" fmla="*/ 0 h 6"/>
                <a:gd name="T10" fmla="*/ 2 w 4"/>
                <a:gd name="T11" fmla="*/ 0 h 6"/>
                <a:gd name="T12" fmla="*/ 3 w 4"/>
                <a:gd name="T13" fmla="*/ 1 h 6"/>
                <a:gd name="T14" fmla="*/ 3 w 4"/>
                <a:gd name="T15" fmla="*/ 1 h 6"/>
                <a:gd name="T16" fmla="*/ 3 w 4"/>
                <a:gd name="T17" fmla="*/ 1 h 6"/>
                <a:gd name="T18" fmla="*/ 3 w 4"/>
                <a:gd name="T19" fmla="*/ 1 h 6"/>
                <a:gd name="T20" fmla="*/ 4 w 4"/>
                <a:gd name="T21" fmla="*/ 3 h 6"/>
                <a:gd name="T22" fmla="*/ 4 w 4"/>
                <a:gd name="T23" fmla="*/ 3 h 6"/>
                <a:gd name="T24" fmla="*/ 1 w 4"/>
                <a:gd name="T25" fmla="*/ 6 h 6"/>
                <a:gd name="T26" fmla="*/ 1 w 4"/>
                <a:gd name="T27" fmla="*/ 6 h 6"/>
                <a:gd name="T28" fmla="*/ 1 w 4"/>
                <a:gd name="T29" fmla="*/ 5 h 6"/>
                <a:gd name="T30" fmla="*/ 0 w 4"/>
                <a:gd name="T31" fmla="*/ 4 h 6"/>
                <a:gd name="T32" fmla="*/ 1 w 4"/>
                <a:gd name="T33" fmla="*/ 5 h 6"/>
                <a:gd name="T34" fmla="*/ 1 w 4"/>
                <a:gd name="T35" fmla="*/ 5 h 6"/>
                <a:gd name="T36" fmla="*/ 1 w 4"/>
                <a:gd name="T37" fmla="*/ 5 h 6"/>
                <a:gd name="T38" fmla="*/ 1 w 4"/>
                <a:gd name="T39" fmla="*/ 5 h 6"/>
                <a:gd name="T40" fmla="*/ 3 w 4"/>
                <a:gd name="T41" fmla="*/ 3 h 6"/>
                <a:gd name="T42" fmla="*/ 3 w 4"/>
                <a:gd name="T43" fmla="*/ 3 h 6"/>
                <a:gd name="T44" fmla="*/ 2 w 4"/>
                <a:gd name="T45" fmla="*/ 2 h 6"/>
                <a:gd name="T46" fmla="*/ 2 w 4"/>
                <a:gd name="T47" fmla="*/ 2 h 6"/>
                <a:gd name="T48" fmla="*/ 2 w 4"/>
                <a:gd name="T49" fmla="*/ 2 h 6"/>
                <a:gd name="T50" fmla="*/ 2 w 4"/>
                <a:gd name="T51" fmla="*/ 2 h 6"/>
                <a:gd name="T52" fmla="*/ 0 w 4"/>
                <a:gd name="T53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" h="6">
                  <a:moveTo>
                    <a:pt x="1" y="5"/>
                  </a:move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1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4" y="2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4" y="4"/>
                    <a:pt x="3" y="6"/>
                    <a:pt x="1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6"/>
                    <a:pt x="1" y="5"/>
                    <a:pt x="1" y="5"/>
                  </a:cubicBezTo>
                  <a:close/>
                  <a:moveTo>
                    <a:pt x="0" y="4"/>
                  </a:moveTo>
                  <a:cubicBezTo>
                    <a:pt x="0" y="4"/>
                    <a:pt x="1" y="4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3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1" y="2"/>
                    <a:pt x="0" y="3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7" name="Freeform 104"/>
            <p:cNvSpPr>
              <a:spLocks/>
            </p:cNvSpPr>
            <p:nvPr/>
          </p:nvSpPr>
          <p:spPr bwMode="auto">
            <a:xfrm>
              <a:off x="1320" y="2117"/>
              <a:ext cx="37" cy="16"/>
            </a:xfrm>
            <a:custGeom>
              <a:avLst/>
              <a:gdLst>
                <a:gd name="T0" fmla="*/ 1 w 7"/>
                <a:gd name="T1" fmla="*/ 0 h 3"/>
                <a:gd name="T2" fmla="*/ 2 w 7"/>
                <a:gd name="T3" fmla="*/ 0 h 3"/>
                <a:gd name="T4" fmla="*/ 4 w 7"/>
                <a:gd name="T5" fmla="*/ 0 h 3"/>
                <a:gd name="T6" fmla="*/ 5 w 7"/>
                <a:gd name="T7" fmla="*/ 1 h 3"/>
                <a:gd name="T8" fmla="*/ 6 w 7"/>
                <a:gd name="T9" fmla="*/ 2 h 3"/>
                <a:gd name="T10" fmla="*/ 7 w 7"/>
                <a:gd name="T11" fmla="*/ 2 h 3"/>
                <a:gd name="T12" fmla="*/ 6 w 7"/>
                <a:gd name="T13" fmla="*/ 3 h 3"/>
                <a:gd name="T14" fmla="*/ 3 w 7"/>
                <a:gd name="T15" fmla="*/ 2 h 3"/>
                <a:gd name="T16" fmla="*/ 1 w 7"/>
                <a:gd name="T17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3">
                  <a:moveTo>
                    <a:pt x="1" y="0"/>
                  </a:move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3" y="0"/>
                    <a:pt x="4" y="0"/>
                  </a:cubicBezTo>
                  <a:cubicBezTo>
                    <a:pt x="4" y="1"/>
                    <a:pt x="5" y="1"/>
                    <a:pt x="5" y="1"/>
                  </a:cubicBezTo>
                  <a:cubicBezTo>
                    <a:pt x="5" y="1"/>
                    <a:pt x="6" y="1"/>
                    <a:pt x="6" y="2"/>
                  </a:cubicBezTo>
                  <a:cubicBezTo>
                    <a:pt x="6" y="2"/>
                    <a:pt x="7" y="2"/>
                    <a:pt x="7" y="2"/>
                  </a:cubicBezTo>
                  <a:cubicBezTo>
                    <a:pt x="7" y="2"/>
                    <a:pt x="6" y="2"/>
                    <a:pt x="6" y="3"/>
                  </a:cubicBezTo>
                  <a:cubicBezTo>
                    <a:pt x="5" y="3"/>
                    <a:pt x="4" y="3"/>
                    <a:pt x="3" y="2"/>
                  </a:cubicBezTo>
                  <a:cubicBezTo>
                    <a:pt x="2" y="2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8" name="Freeform 105"/>
            <p:cNvSpPr>
              <a:spLocks/>
            </p:cNvSpPr>
            <p:nvPr/>
          </p:nvSpPr>
          <p:spPr bwMode="auto">
            <a:xfrm>
              <a:off x="1357" y="2080"/>
              <a:ext cx="32" cy="32"/>
            </a:xfrm>
            <a:custGeom>
              <a:avLst/>
              <a:gdLst>
                <a:gd name="T0" fmla="*/ 1 w 6"/>
                <a:gd name="T1" fmla="*/ 0 h 6"/>
                <a:gd name="T2" fmla="*/ 2 w 6"/>
                <a:gd name="T3" fmla="*/ 1 h 6"/>
                <a:gd name="T4" fmla="*/ 4 w 6"/>
                <a:gd name="T5" fmla="*/ 2 h 6"/>
                <a:gd name="T6" fmla="*/ 5 w 6"/>
                <a:gd name="T7" fmla="*/ 4 h 6"/>
                <a:gd name="T8" fmla="*/ 6 w 6"/>
                <a:gd name="T9" fmla="*/ 5 h 6"/>
                <a:gd name="T10" fmla="*/ 6 w 6"/>
                <a:gd name="T11" fmla="*/ 6 h 6"/>
                <a:gd name="T12" fmla="*/ 5 w 6"/>
                <a:gd name="T13" fmla="*/ 5 h 6"/>
                <a:gd name="T14" fmla="*/ 3 w 6"/>
                <a:gd name="T15" fmla="*/ 4 h 6"/>
                <a:gd name="T16" fmla="*/ 1 w 6"/>
                <a:gd name="T17" fmla="*/ 1 h 6"/>
                <a:gd name="T18" fmla="*/ 1 w 6"/>
                <a:gd name="T19" fmla="*/ 1 h 6"/>
                <a:gd name="T20" fmla="*/ 1 w 6"/>
                <a:gd name="T2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" h="6">
                  <a:moveTo>
                    <a:pt x="1" y="0"/>
                  </a:move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3" y="2"/>
                    <a:pt x="4" y="2"/>
                  </a:cubicBezTo>
                  <a:cubicBezTo>
                    <a:pt x="5" y="3"/>
                    <a:pt x="5" y="4"/>
                    <a:pt x="5" y="4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5" y="5"/>
                    <a:pt x="5" y="5"/>
                  </a:cubicBezTo>
                  <a:cubicBezTo>
                    <a:pt x="4" y="5"/>
                    <a:pt x="3" y="4"/>
                    <a:pt x="3" y="4"/>
                  </a:cubicBezTo>
                  <a:cubicBezTo>
                    <a:pt x="2" y="3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09" name="Freeform 106"/>
            <p:cNvSpPr>
              <a:spLocks/>
            </p:cNvSpPr>
            <p:nvPr/>
          </p:nvSpPr>
          <p:spPr bwMode="auto">
            <a:xfrm>
              <a:off x="1420" y="2060"/>
              <a:ext cx="11" cy="41"/>
            </a:xfrm>
            <a:custGeom>
              <a:avLst/>
              <a:gdLst>
                <a:gd name="T0" fmla="*/ 0 w 2"/>
                <a:gd name="T1" fmla="*/ 0 h 8"/>
                <a:gd name="T2" fmla="*/ 1 w 2"/>
                <a:gd name="T3" fmla="*/ 1 h 8"/>
                <a:gd name="T4" fmla="*/ 2 w 2"/>
                <a:gd name="T5" fmla="*/ 3 h 8"/>
                <a:gd name="T6" fmla="*/ 2 w 2"/>
                <a:gd name="T7" fmla="*/ 6 h 8"/>
                <a:gd name="T8" fmla="*/ 2 w 2"/>
                <a:gd name="T9" fmla="*/ 8 h 8"/>
                <a:gd name="T10" fmla="*/ 1 w 2"/>
                <a:gd name="T11" fmla="*/ 7 h 8"/>
                <a:gd name="T12" fmla="*/ 0 w 2"/>
                <a:gd name="T13" fmla="*/ 4 h 8"/>
                <a:gd name="T14" fmla="*/ 0 w 2"/>
                <a:gd name="T15" fmla="*/ 1 h 8"/>
                <a:gd name="T16" fmla="*/ 0 w 2"/>
                <a:gd name="T17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8">
                  <a:moveTo>
                    <a:pt x="0" y="0"/>
                  </a:moveTo>
                  <a:cubicBezTo>
                    <a:pt x="0" y="0"/>
                    <a:pt x="1" y="0"/>
                    <a:pt x="1" y="1"/>
                  </a:cubicBezTo>
                  <a:cubicBezTo>
                    <a:pt x="1" y="2"/>
                    <a:pt x="2" y="3"/>
                    <a:pt x="2" y="3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2" y="7"/>
                    <a:pt x="2" y="8"/>
                    <a:pt x="2" y="8"/>
                  </a:cubicBezTo>
                  <a:cubicBezTo>
                    <a:pt x="2" y="8"/>
                    <a:pt x="2" y="7"/>
                    <a:pt x="1" y="7"/>
                  </a:cubicBezTo>
                  <a:cubicBezTo>
                    <a:pt x="1" y="6"/>
                    <a:pt x="0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0" name="Freeform 107"/>
            <p:cNvSpPr>
              <a:spLocks/>
            </p:cNvSpPr>
            <p:nvPr/>
          </p:nvSpPr>
          <p:spPr bwMode="auto">
            <a:xfrm>
              <a:off x="1468" y="2054"/>
              <a:ext cx="11" cy="47"/>
            </a:xfrm>
            <a:custGeom>
              <a:avLst/>
              <a:gdLst>
                <a:gd name="T0" fmla="*/ 2 w 2"/>
                <a:gd name="T1" fmla="*/ 0 h 9"/>
                <a:gd name="T2" fmla="*/ 2 w 2"/>
                <a:gd name="T3" fmla="*/ 2 h 9"/>
                <a:gd name="T4" fmla="*/ 2 w 2"/>
                <a:gd name="T5" fmla="*/ 4 h 9"/>
                <a:gd name="T6" fmla="*/ 2 w 2"/>
                <a:gd name="T7" fmla="*/ 7 h 9"/>
                <a:gd name="T8" fmla="*/ 1 w 2"/>
                <a:gd name="T9" fmla="*/ 9 h 9"/>
                <a:gd name="T10" fmla="*/ 1 w 2"/>
                <a:gd name="T11" fmla="*/ 7 h 9"/>
                <a:gd name="T12" fmla="*/ 0 w 2"/>
                <a:gd name="T13" fmla="*/ 4 h 9"/>
                <a:gd name="T14" fmla="*/ 1 w 2"/>
                <a:gd name="T15" fmla="*/ 1 h 9"/>
                <a:gd name="T16" fmla="*/ 2 w 2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9">
                  <a:moveTo>
                    <a:pt x="2" y="0"/>
                  </a:moveTo>
                  <a:cubicBezTo>
                    <a:pt x="2" y="0"/>
                    <a:pt x="2" y="1"/>
                    <a:pt x="2" y="2"/>
                  </a:cubicBezTo>
                  <a:cubicBezTo>
                    <a:pt x="2" y="2"/>
                    <a:pt x="2" y="3"/>
                    <a:pt x="2" y="4"/>
                  </a:cubicBezTo>
                  <a:cubicBezTo>
                    <a:pt x="2" y="5"/>
                    <a:pt x="2" y="6"/>
                    <a:pt x="2" y="7"/>
                  </a:cubicBezTo>
                  <a:cubicBezTo>
                    <a:pt x="1" y="8"/>
                    <a:pt x="1" y="9"/>
                    <a:pt x="1" y="9"/>
                  </a:cubicBezTo>
                  <a:cubicBezTo>
                    <a:pt x="1" y="9"/>
                    <a:pt x="1" y="8"/>
                    <a:pt x="1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3"/>
                    <a:pt x="1" y="2"/>
                    <a:pt x="1" y="1"/>
                  </a:cubicBezTo>
                  <a:cubicBezTo>
                    <a:pt x="1" y="1"/>
                    <a:pt x="2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1" name="Freeform 108"/>
            <p:cNvSpPr>
              <a:spLocks/>
            </p:cNvSpPr>
            <p:nvPr/>
          </p:nvSpPr>
          <p:spPr bwMode="auto">
            <a:xfrm>
              <a:off x="1521" y="2075"/>
              <a:ext cx="27" cy="37"/>
            </a:xfrm>
            <a:custGeom>
              <a:avLst/>
              <a:gdLst>
                <a:gd name="T0" fmla="*/ 5 w 5"/>
                <a:gd name="T1" fmla="*/ 0 h 7"/>
                <a:gd name="T2" fmla="*/ 4 w 5"/>
                <a:gd name="T3" fmla="*/ 1 h 7"/>
                <a:gd name="T4" fmla="*/ 3 w 5"/>
                <a:gd name="T5" fmla="*/ 4 h 7"/>
                <a:gd name="T6" fmla="*/ 1 w 5"/>
                <a:gd name="T7" fmla="*/ 6 h 7"/>
                <a:gd name="T8" fmla="*/ 0 w 5"/>
                <a:gd name="T9" fmla="*/ 7 h 7"/>
                <a:gd name="T10" fmla="*/ 0 w 5"/>
                <a:gd name="T11" fmla="*/ 6 h 7"/>
                <a:gd name="T12" fmla="*/ 1 w 5"/>
                <a:gd name="T13" fmla="*/ 3 h 7"/>
                <a:gd name="T14" fmla="*/ 4 w 5"/>
                <a:gd name="T15" fmla="*/ 1 h 7"/>
                <a:gd name="T16" fmla="*/ 5 w 5"/>
                <a:gd name="T1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" h="7">
                  <a:moveTo>
                    <a:pt x="5" y="0"/>
                  </a:moveTo>
                  <a:cubicBezTo>
                    <a:pt x="5" y="0"/>
                    <a:pt x="5" y="0"/>
                    <a:pt x="4" y="1"/>
                  </a:cubicBezTo>
                  <a:cubicBezTo>
                    <a:pt x="4" y="2"/>
                    <a:pt x="4" y="3"/>
                    <a:pt x="3" y="4"/>
                  </a:cubicBezTo>
                  <a:cubicBezTo>
                    <a:pt x="2" y="5"/>
                    <a:pt x="2" y="6"/>
                    <a:pt x="1" y="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6"/>
                  </a:cubicBezTo>
                  <a:cubicBezTo>
                    <a:pt x="0" y="5"/>
                    <a:pt x="1" y="4"/>
                    <a:pt x="1" y="3"/>
                  </a:cubicBezTo>
                  <a:cubicBezTo>
                    <a:pt x="2" y="2"/>
                    <a:pt x="3" y="1"/>
                    <a:pt x="4" y="1"/>
                  </a:cubicBezTo>
                  <a:cubicBezTo>
                    <a:pt x="4" y="0"/>
                    <a:pt x="5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2" name="Freeform 109"/>
            <p:cNvSpPr>
              <a:spLocks/>
            </p:cNvSpPr>
            <p:nvPr/>
          </p:nvSpPr>
          <p:spPr bwMode="auto">
            <a:xfrm>
              <a:off x="1558" y="2117"/>
              <a:ext cx="37" cy="21"/>
            </a:xfrm>
            <a:custGeom>
              <a:avLst/>
              <a:gdLst>
                <a:gd name="T0" fmla="*/ 0 w 7"/>
                <a:gd name="T1" fmla="*/ 4 h 4"/>
                <a:gd name="T2" fmla="*/ 1 w 7"/>
                <a:gd name="T3" fmla="*/ 3 h 4"/>
                <a:gd name="T4" fmla="*/ 3 w 7"/>
                <a:gd name="T5" fmla="*/ 1 h 4"/>
                <a:gd name="T6" fmla="*/ 4 w 7"/>
                <a:gd name="T7" fmla="*/ 1 h 4"/>
                <a:gd name="T8" fmla="*/ 6 w 7"/>
                <a:gd name="T9" fmla="*/ 0 h 4"/>
                <a:gd name="T10" fmla="*/ 7 w 7"/>
                <a:gd name="T11" fmla="*/ 1 h 4"/>
                <a:gd name="T12" fmla="*/ 6 w 7"/>
                <a:gd name="T13" fmla="*/ 1 h 4"/>
                <a:gd name="T14" fmla="*/ 4 w 7"/>
                <a:gd name="T15" fmla="*/ 3 h 4"/>
                <a:gd name="T16" fmla="*/ 2 w 7"/>
                <a:gd name="T17" fmla="*/ 4 h 4"/>
                <a:gd name="T18" fmla="*/ 0 w 7"/>
                <a:gd name="T1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4">
                  <a:moveTo>
                    <a:pt x="0" y="4"/>
                  </a:moveTo>
                  <a:cubicBezTo>
                    <a:pt x="0" y="4"/>
                    <a:pt x="0" y="4"/>
                    <a:pt x="1" y="3"/>
                  </a:cubicBezTo>
                  <a:cubicBezTo>
                    <a:pt x="1" y="2"/>
                    <a:pt x="2" y="2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0"/>
                    <a:pt x="5" y="0"/>
                    <a:pt x="6" y="0"/>
                  </a:cubicBezTo>
                  <a:cubicBezTo>
                    <a:pt x="7" y="0"/>
                    <a:pt x="7" y="1"/>
                    <a:pt x="7" y="1"/>
                  </a:cubicBezTo>
                  <a:cubicBezTo>
                    <a:pt x="7" y="1"/>
                    <a:pt x="7" y="1"/>
                    <a:pt x="6" y="1"/>
                  </a:cubicBezTo>
                  <a:cubicBezTo>
                    <a:pt x="6" y="2"/>
                    <a:pt x="5" y="3"/>
                    <a:pt x="4" y="3"/>
                  </a:cubicBezTo>
                  <a:cubicBezTo>
                    <a:pt x="3" y="3"/>
                    <a:pt x="2" y="4"/>
                    <a:pt x="2" y="4"/>
                  </a:cubicBezTo>
                  <a:cubicBezTo>
                    <a:pt x="1" y="4"/>
                    <a:pt x="0" y="4"/>
                    <a:pt x="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3" name="Freeform 110"/>
            <p:cNvSpPr>
              <a:spLocks/>
            </p:cNvSpPr>
            <p:nvPr/>
          </p:nvSpPr>
          <p:spPr bwMode="auto">
            <a:xfrm>
              <a:off x="1309" y="2169"/>
              <a:ext cx="32" cy="11"/>
            </a:xfrm>
            <a:custGeom>
              <a:avLst/>
              <a:gdLst>
                <a:gd name="T0" fmla="*/ 0 w 6"/>
                <a:gd name="T1" fmla="*/ 0 h 2"/>
                <a:gd name="T2" fmla="*/ 1 w 6"/>
                <a:gd name="T3" fmla="*/ 0 h 2"/>
                <a:gd name="T4" fmla="*/ 3 w 6"/>
                <a:gd name="T5" fmla="*/ 0 h 2"/>
                <a:gd name="T6" fmla="*/ 5 w 6"/>
                <a:gd name="T7" fmla="*/ 1 h 2"/>
                <a:gd name="T8" fmla="*/ 6 w 6"/>
                <a:gd name="T9" fmla="*/ 2 h 2"/>
                <a:gd name="T10" fmla="*/ 5 w 6"/>
                <a:gd name="T11" fmla="*/ 2 h 2"/>
                <a:gd name="T12" fmla="*/ 3 w 6"/>
                <a:gd name="T13" fmla="*/ 2 h 2"/>
                <a:gd name="T14" fmla="*/ 1 w 6"/>
                <a:gd name="T15" fmla="*/ 1 h 2"/>
                <a:gd name="T16" fmla="*/ 0 w 6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" h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2" y="2"/>
                    <a:pt x="1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4" name="Freeform 111"/>
            <p:cNvSpPr>
              <a:spLocks/>
            </p:cNvSpPr>
            <p:nvPr/>
          </p:nvSpPr>
          <p:spPr bwMode="auto">
            <a:xfrm>
              <a:off x="1325" y="2216"/>
              <a:ext cx="11" cy="11"/>
            </a:xfrm>
            <a:custGeom>
              <a:avLst/>
              <a:gdLst>
                <a:gd name="T0" fmla="*/ 0 w 2"/>
                <a:gd name="T1" fmla="*/ 2 h 2"/>
                <a:gd name="T2" fmla="*/ 0 w 2"/>
                <a:gd name="T3" fmla="*/ 1 h 2"/>
                <a:gd name="T4" fmla="*/ 1 w 2"/>
                <a:gd name="T5" fmla="*/ 0 h 2"/>
                <a:gd name="T6" fmla="*/ 1 w 2"/>
                <a:gd name="T7" fmla="*/ 0 h 2"/>
                <a:gd name="T8" fmla="*/ 2 w 2"/>
                <a:gd name="T9" fmla="*/ 1 h 2"/>
                <a:gd name="T10" fmla="*/ 2 w 2"/>
                <a:gd name="T11" fmla="*/ 1 h 2"/>
                <a:gd name="T12" fmla="*/ 2 w 2"/>
                <a:gd name="T13" fmla="*/ 2 h 2"/>
                <a:gd name="T14" fmla="*/ 1 w 2"/>
                <a:gd name="T15" fmla="*/ 2 h 2"/>
                <a:gd name="T16" fmla="*/ 1 w 2"/>
                <a:gd name="T17" fmla="*/ 2 h 2"/>
                <a:gd name="T18" fmla="*/ 0 w 2"/>
                <a:gd name="T19" fmla="*/ 2 h 2"/>
                <a:gd name="T20" fmla="*/ 0 w 2"/>
                <a:gd name="T2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" h="2">
                  <a:moveTo>
                    <a:pt x="0" y="2"/>
                  </a:moveTo>
                  <a:cubicBezTo>
                    <a:pt x="0" y="2"/>
                    <a:pt x="0" y="1"/>
                    <a:pt x="0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5" name="Freeform 112"/>
            <p:cNvSpPr>
              <a:spLocks/>
            </p:cNvSpPr>
            <p:nvPr/>
          </p:nvSpPr>
          <p:spPr bwMode="auto">
            <a:xfrm>
              <a:off x="1564" y="2174"/>
              <a:ext cx="42" cy="16"/>
            </a:xfrm>
            <a:custGeom>
              <a:avLst/>
              <a:gdLst>
                <a:gd name="T0" fmla="*/ 0 w 8"/>
                <a:gd name="T1" fmla="*/ 2 h 3"/>
                <a:gd name="T2" fmla="*/ 4 w 8"/>
                <a:gd name="T3" fmla="*/ 0 h 3"/>
                <a:gd name="T4" fmla="*/ 8 w 8"/>
                <a:gd name="T5" fmla="*/ 1 h 3"/>
                <a:gd name="T6" fmla="*/ 6 w 8"/>
                <a:gd name="T7" fmla="*/ 2 h 3"/>
                <a:gd name="T8" fmla="*/ 4 w 8"/>
                <a:gd name="T9" fmla="*/ 2 h 3"/>
                <a:gd name="T10" fmla="*/ 0 w 8"/>
                <a:gd name="T11" fmla="*/ 2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" h="3">
                  <a:moveTo>
                    <a:pt x="0" y="2"/>
                  </a:moveTo>
                  <a:cubicBezTo>
                    <a:pt x="0" y="2"/>
                    <a:pt x="2" y="0"/>
                    <a:pt x="4" y="0"/>
                  </a:cubicBezTo>
                  <a:cubicBezTo>
                    <a:pt x="6" y="0"/>
                    <a:pt x="8" y="1"/>
                    <a:pt x="8" y="1"/>
                  </a:cubicBezTo>
                  <a:cubicBezTo>
                    <a:pt x="8" y="1"/>
                    <a:pt x="7" y="1"/>
                    <a:pt x="6" y="2"/>
                  </a:cubicBezTo>
                  <a:cubicBezTo>
                    <a:pt x="6" y="2"/>
                    <a:pt x="5" y="2"/>
                    <a:pt x="4" y="2"/>
                  </a:cubicBezTo>
                  <a:cubicBezTo>
                    <a:pt x="2" y="3"/>
                    <a:pt x="0" y="2"/>
                    <a:pt x="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6" name="Freeform 113"/>
            <p:cNvSpPr>
              <a:spLocks/>
            </p:cNvSpPr>
            <p:nvPr/>
          </p:nvSpPr>
          <p:spPr bwMode="auto">
            <a:xfrm>
              <a:off x="1580" y="2221"/>
              <a:ext cx="15" cy="11"/>
            </a:xfrm>
            <a:custGeom>
              <a:avLst/>
              <a:gdLst>
                <a:gd name="T0" fmla="*/ 0 w 3"/>
                <a:gd name="T1" fmla="*/ 0 h 2"/>
                <a:gd name="T2" fmla="*/ 1 w 3"/>
                <a:gd name="T3" fmla="*/ 0 h 2"/>
                <a:gd name="T4" fmla="*/ 2 w 3"/>
                <a:gd name="T5" fmla="*/ 0 h 2"/>
                <a:gd name="T6" fmla="*/ 3 w 3"/>
                <a:gd name="T7" fmla="*/ 1 h 2"/>
                <a:gd name="T8" fmla="*/ 3 w 3"/>
                <a:gd name="T9" fmla="*/ 1 h 2"/>
                <a:gd name="T10" fmla="*/ 3 w 3"/>
                <a:gd name="T11" fmla="*/ 2 h 2"/>
                <a:gd name="T12" fmla="*/ 1 w 3"/>
                <a:gd name="T13" fmla="*/ 2 h 2"/>
                <a:gd name="T14" fmla="*/ 0 w 3"/>
                <a:gd name="T15" fmla="*/ 1 h 2"/>
                <a:gd name="T16" fmla="*/ 0 w 3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2" y="2"/>
                    <a:pt x="2" y="2"/>
                    <a:pt x="1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7" name="Freeform 114"/>
            <p:cNvSpPr>
              <a:spLocks/>
            </p:cNvSpPr>
            <p:nvPr/>
          </p:nvSpPr>
          <p:spPr bwMode="auto">
            <a:xfrm>
              <a:off x="1410" y="2347"/>
              <a:ext cx="85" cy="21"/>
            </a:xfrm>
            <a:custGeom>
              <a:avLst/>
              <a:gdLst>
                <a:gd name="T0" fmla="*/ 1 w 16"/>
                <a:gd name="T1" fmla="*/ 4 h 4"/>
                <a:gd name="T2" fmla="*/ 0 w 16"/>
                <a:gd name="T3" fmla="*/ 3 h 4"/>
                <a:gd name="T4" fmla="*/ 0 w 16"/>
                <a:gd name="T5" fmla="*/ 3 h 4"/>
                <a:gd name="T6" fmla="*/ 1 w 16"/>
                <a:gd name="T7" fmla="*/ 2 h 4"/>
                <a:gd name="T8" fmla="*/ 1 w 16"/>
                <a:gd name="T9" fmla="*/ 2 h 4"/>
                <a:gd name="T10" fmla="*/ 1 w 16"/>
                <a:gd name="T11" fmla="*/ 1 h 4"/>
                <a:gd name="T12" fmla="*/ 1 w 16"/>
                <a:gd name="T13" fmla="*/ 1 h 4"/>
                <a:gd name="T14" fmla="*/ 2 w 16"/>
                <a:gd name="T15" fmla="*/ 0 h 4"/>
                <a:gd name="T16" fmla="*/ 2 w 16"/>
                <a:gd name="T17" fmla="*/ 0 h 4"/>
                <a:gd name="T18" fmla="*/ 2 w 16"/>
                <a:gd name="T19" fmla="*/ 0 h 4"/>
                <a:gd name="T20" fmla="*/ 2 w 16"/>
                <a:gd name="T21" fmla="*/ 0 h 4"/>
                <a:gd name="T22" fmla="*/ 3 w 16"/>
                <a:gd name="T23" fmla="*/ 0 h 4"/>
                <a:gd name="T24" fmla="*/ 3 w 16"/>
                <a:gd name="T25" fmla="*/ 0 h 4"/>
                <a:gd name="T26" fmla="*/ 3 w 16"/>
                <a:gd name="T27" fmla="*/ 0 h 4"/>
                <a:gd name="T28" fmla="*/ 3 w 16"/>
                <a:gd name="T29" fmla="*/ 0 h 4"/>
                <a:gd name="T30" fmla="*/ 4 w 16"/>
                <a:gd name="T31" fmla="*/ 0 h 4"/>
                <a:gd name="T32" fmla="*/ 4 w 16"/>
                <a:gd name="T33" fmla="*/ 0 h 4"/>
                <a:gd name="T34" fmla="*/ 7 w 16"/>
                <a:gd name="T35" fmla="*/ 1 h 4"/>
                <a:gd name="T36" fmla="*/ 7 w 16"/>
                <a:gd name="T37" fmla="*/ 1 h 4"/>
                <a:gd name="T38" fmla="*/ 9 w 16"/>
                <a:gd name="T39" fmla="*/ 1 h 4"/>
                <a:gd name="T40" fmla="*/ 9 w 16"/>
                <a:gd name="T41" fmla="*/ 1 h 4"/>
                <a:gd name="T42" fmla="*/ 13 w 16"/>
                <a:gd name="T43" fmla="*/ 0 h 4"/>
                <a:gd name="T44" fmla="*/ 13 w 16"/>
                <a:gd name="T45" fmla="*/ 0 h 4"/>
                <a:gd name="T46" fmla="*/ 15 w 16"/>
                <a:gd name="T47" fmla="*/ 1 h 4"/>
                <a:gd name="T48" fmla="*/ 15 w 16"/>
                <a:gd name="T49" fmla="*/ 1 h 4"/>
                <a:gd name="T50" fmla="*/ 16 w 16"/>
                <a:gd name="T51" fmla="*/ 1 h 4"/>
                <a:gd name="T52" fmla="*/ 16 w 16"/>
                <a:gd name="T53" fmla="*/ 1 h 4"/>
                <a:gd name="T54" fmla="*/ 15 w 16"/>
                <a:gd name="T55" fmla="*/ 2 h 4"/>
                <a:gd name="T56" fmla="*/ 15 w 16"/>
                <a:gd name="T57" fmla="*/ 2 h 4"/>
                <a:gd name="T58" fmla="*/ 15 w 16"/>
                <a:gd name="T59" fmla="*/ 2 h 4"/>
                <a:gd name="T60" fmla="*/ 15 w 16"/>
                <a:gd name="T61" fmla="*/ 2 h 4"/>
                <a:gd name="T62" fmla="*/ 14 w 16"/>
                <a:gd name="T63" fmla="*/ 3 h 4"/>
                <a:gd name="T64" fmla="*/ 14 w 16"/>
                <a:gd name="T65" fmla="*/ 3 h 4"/>
                <a:gd name="T66" fmla="*/ 8 w 16"/>
                <a:gd name="T67" fmla="*/ 4 h 4"/>
                <a:gd name="T68" fmla="*/ 8 w 16"/>
                <a:gd name="T69" fmla="*/ 4 h 4"/>
                <a:gd name="T70" fmla="*/ 7 w 16"/>
                <a:gd name="T71" fmla="*/ 4 h 4"/>
                <a:gd name="T72" fmla="*/ 7 w 16"/>
                <a:gd name="T73" fmla="*/ 4 h 4"/>
                <a:gd name="T74" fmla="*/ 7 w 16"/>
                <a:gd name="T75" fmla="*/ 4 h 4"/>
                <a:gd name="T76" fmla="*/ 7 w 16"/>
                <a:gd name="T77" fmla="*/ 4 h 4"/>
                <a:gd name="T78" fmla="*/ 2 w 16"/>
                <a:gd name="T79" fmla="*/ 4 h 4"/>
                <a:gd name="T80" fmla="*/ 2 w 16"/>
                <a:gd name="T81" fmla="*/ 4 h 4"/>
                <a:gd name="T82" fmla="*/ 1 w 16"/>
                <a:gd name="T8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6" h="4">
                  <a:moveTo>
                    <a:pt x="1" y="4"/>
                  </a:moveTo>
                  <a:cubicBezTo>
                    <a:pt x="1" y="4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6" y="0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8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2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0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5" y="4"/>
                    <a:pt x="4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8" name="Freeform 115"/>
            <p:cNvSpPr>
              <a:spLocks/>
            </p:cNvSpPr>
            <p:nvPr/>
          </p:nvSpPr>
          <p:spPr bwMode="auto">
            <a:xfrm>
              <a:off x="1405" y="2352"/>
              <a:ext cx="53" cy="16"/>
            </a:xfrm>
            <a:custGeom>
              <a:avLst/>
              <a:gdLst>
                <a:gd name="T0" fmla="*/ 1 w 10"/>
                <a:gd name="T1" fmla="*/ 3 h 3"/>
                <a:gd name="T2" fmla="*/ 1 w 10"/>
                <a:gd name="T3" fmla="*/ 3 h 3"/>
                <a:gd name="T4" fmla="*/ 0 w 10"/>
                <a:gd name="T5" fmla="*/ 1 h 3"/>
                <a:gd name="T6" fmla="*/ 0 w 10"/>
                <a:gd name="T7" fmla="*/ 1 h 3"/>
                <a:gd name="T8" fmla="*/ 2 w 10"/>
                <a:gd name="T9" fmla="*/ 0 h 3"/>
                <a:gd name="T10" fmla="*/ 2 w 10"/>
                <a:gd name="T11" fmla="*/ 0 h 3"/>
                <a:gd name="T12" fmla="*/ 4 w 10"/>
                <a:gd name="T13" fmla="*/ 0 h 3"/>
                <a:gd name="T14" fmla="*/ 4 w 10"/>
                <a:gd name="T15" fmla="*/ 0 h 3"/>
                <a:gd name="T16" fmla="*/ 8 w 10"/>
                <a:gd name="T17" fmla="*/ 0 h 3"/>
                <a:gd name="T18" fmla="*/ 8 w 10"/>
                <a:gd name="T19" fmla="*/ 0 h 3"/>
                <a:gd name="T20" fmla="*/ 9 w 10"/>
                <a:gd name="T21" fmla="*/ 0 h 3"/>
                <a:gd name="T22" fmla="*/ 9 w 10"/>
                <a:gd name="T23" fmla="*/ 0 h 3"/>
                <a:gd name="T24" fmla="*/ 9 w 10"/>
                <a:gd name="T25" fmla="*/ 3 h 3"/>
                <a:gd name="T26" fmla="*/ 9 w 10"/>
                <a:gd name="T27" fmla="*/ 3 h 3"/>
                <a:gd name="T28" fmla="*/ 8 w 10"/>
                <a:gd name="T29" fmla="*/ 3 h 3"/>
                <a:gd name="T30" fmla="*/ 8 w 10"/>
                <a:gd name="T31" fmla="*/ 3 h 3"/>
                <a:gd name="T32" fmla="*/ 8 w 10"/>
                <a:gd name="T33" fmla="*/ 3 h 3"/>
                <a:gd name="T34" fmla="*/ 8 w 10"/>
                <a:gd name="T35" fmla="*/ 3 h 3"/>
                <a:gd name="T36" fmla="*/ 8 w 10"/>
                <a:gd name="T37" fmla="*/ 3 h 3"/>
                <a:gd name="T38" fmla="*/ 8 w 10"/>
                <a:gd name="T39" fmla="*/ 3 h 3"/>
                <a:gd name="T40" fmla="*/ 4 w 10"/>
                <a:gd name="T41" fmla="*/ 3 h 3"/>
                <a:gd name="T42" fmla="*/ 4 w 10"/>
                <a:gd name="T43" fmla="*/ 3 h 3"/>
                <a:gd name="T44" fmla="*/ 1 w 10"/>
                <a:gd name="T4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0" h="3"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7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0" y="2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5" y="3"/>
                    <a:pt x="4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3"/>
                    <a:pt x="2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19" name="Freeform 116"/>
            <p:cNvSpPr>
              <a:spLocks/>
            </p:cNvSpPr>
            <p:nvPr/>
          </p:nvSpPr>
          <p:spPr bwMode="auto">
            <a:xfrm>
              <a:off x="1405" y="2373"/>
              <a:ext cx="100" cy="21"/>
            </a:xfrm>
            <a:custGeom>
              <a:avLst/>
              <a:gdLst>
                <a:gd name="T0" fmla="*/ 1 w 19"/>
                <a:gd name="T1" fmla="*/ 3 h 4"/>
                <a:gd name="T2" fmla="*/ 0 w 19"/>
                <a:gd name="T3" fmla="*/ 2 h 4"/>
                <a:gd name="T4" fmla="*/ 0 w 19"/>
                <a:gd name="T5" fmla="*/ 2 h 4"/>
                <a:gd name="T6" fmla="*/ 1 w 19"/>
                <a:gd name="T7" fmla="*/ 2 h 4"/>
                <a:gd name="T8" fmla="*/ 1 w 19"/>
                <a:gd name="T9" fmla="*/ 2 h 4"/>
                <a:gd name="T10" fmla="*/ 1 w 19"/>
                <a:gd name="T11" fmla="*/ 1 h 4"/>
                <a:gd name="T12" fmla="*/ 1 w 19"/>
                <a:gd name="T13" fmla="*/ 1 h 4"/>
                <a:gd name="T14" fmla="*/ 2 w 19"/>
                <a:gd name="T15" fmla="*/ 1 h 4"/>
                <a:gd name="T16" fmla="*/ 2 w 19"/>
                <a:gd name="T17" fmla="*/ 1 h 4"/>
                <a:gd name="T18" fmla="*/ 7 w 19"/>
                <a:gd name="T19" fmla="*/ 1 h 4"/>
                <a:gd name="T20" fmla="*/ 7 w 19"/>
                <a:gd name="T21" fmla="*/ 1 h 4"/>
                <a:gd name="T22" fmla="*/ 11 w 19"/>
                <a:gd name="T23" fmla="*/ 1 h 4"/>
                <a:gd name="T24" fmla="*/ 11 w 19"/>
                <a:gd name="T25" fmla="*/ 1 h 4"/>
                <a:gd name="T26" fmla="*/ 17 w 19"/>
                <a:gd name="T27" fmla="*/ 0 h 4"/>
                <a:gd name="T28" fmla="*/ 17 w 19"/>
                <a:gd name="T29" fmla="*/ 0 h 4"/>
                <a:gd name="T30" fmla="*/ 19 w 19"/>
                <a:gd name="T31" fmla="*/ 1 h 4"/>
                <a:gd name="T32" fmla="*/ 19 w 19"/>
                <a:gd name="T33" fmla="*/ 1 h 4"/>
                <a:gd name="T34" fmla="*/ 18 w 19"/>
                <a:gd name="T35" fmla="*/ 2 h 4"/>
                <a:gd name="T36" fmla="*/ 18 w 19"/>
                <a:gd name="T37" fmla="*/ 2 h 4"/>
                <a:gd name="T38" fmla="*/ 14 w 19"/>
                <a:gd name="T39" fmla="*/ 3 h 4"/>
                <a:gd name="T40" fmla="*/ 14 w 19"/>
                <a:gd name="T41" fmla="*/ 3 h 4"/>
                <a:gd name="T42" fmla="*/ 14 w 19"/>
                <a:gd name="T43" fmla="*/ 3 h 4"/>
                <a:gd name="T44" fmla="*/ 14 w 19"/>
                <a:gd name="T45" fmla="*/ 3 h 4"/>
                <a:gd name="T46" fmla="*/ 10 w 19"/>
                <a:gd name="T47" fmla="*/ 3 h 4"/>
                <a:gd name="T48" fmla="*/ 10 w 19"/>
                <a:gd name="T49" fmla="*/ 3 h 4"/>
                <a:gd name="T50" fmla="*/ 9 w 19"/>
                <a:gd name="T51" fmla="*/ 3 h 4"/>
                <a:gd name="T52" fmla="*/ 9 w 19"/>
                <a:gd name="T53" fmla="*/ 3 h 4"/>
                <a:gd name="T54" fmla="*/ 4 w 19"/>
                <a:gd name="T55" fmla="*/ 4 h 4"/>
                <a:gd name="T56" fmla="*/ 4 w 19"/>
                <a:gd name="T57" fmla="*/ 4 h 4"/>
                <a:gd name="T58" fmla="*/ 1 w 19"/>
                <a:gd name="T59" fmla="*/ 3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9" h="4">
                  <a:moveTo>
                    <a:pt x="1" y="3"/>
                  </a:moveTo>
                  <a:cubicBezTo>
                    <a:pt x="1" y="3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1"/>
                    <a:pt x="5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1"/>
                    <a:pt x="9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3" y="1"/>
                    <a:pt x="15" y="1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8" y="0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6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3"/>
                    <a:pt x="11" y="3"/>
                    <a:pt x="10" y="3"/>
                  </a:cubicBezTo>
                  <a:cubicBezTo>
                    <a:pt x="10" y="3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7" y="3"/>
                    <a:pt x="5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2" y="4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20" name="组合 219"/>
          <p:cNvGrpSpPr/>
          <p:nvPr/>
        </p:nvGrpSpPr>
        <p:grpSpPr>
          <a:xfrm>
            <a:off x="4781301" y="4953528"/>
            <a:ext cx="1923123" cy="870348"/>
            <a:chOff x="7109327" y="3179834"/>
            <a:chExt cx="1923123" cy="870348"/>
          </a:xfrm>
        </p:grpSpPr>
        <p:sp>
          <p:nvSpPr>
            <p:cNvPr id="221" name="文本框 220"/>
            <p:cNvSpPr txBox="1"/>
            <p:nvPr/>
          </p:nvSpPr>
          <p:spPr>
            <a:xfrm>
              <a:off x="7109327" y="3179834"/>
              <a:ext cx="1923123" cy="37965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sz="1867" dirty="0">
                  <a:solidFill>
                    <a:srgbClr val="894DA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222" name="文本框 221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377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224" name="Group 119"/>
          <p:cNvGrpSpPr>
            <a:grpSpLocks noChangeAspect="1"/>
          </p:cNvGrpSpPr>
          <p:nvPr/>
        </p:nvGrpSpPr>
        <p:grpSpPr bwMode="auto">
          <a:xfrm>
            <a:off x="4591944" y="5013480"/>
            <a:ext cx="239713" cy="287337"/>
            <a:chOff x="2946" y="3289"/>
            <a:chExt cx="151" cy="181"/>
          </a:xfrm>
          <a:solidFill>
            <a:schemeClr val="bg1">
              <a:lumMod val="50000"/>
            </a:schemeClr>
          </a:solidFill>
        </p:grpSpPr>
        <p:sp>
          <p:nvSpPr>
            <p:cNvPr id="226" name="Freeform 120"/>
            <p:cNvSpPr>
              <a:spLocks/>
            </p:cNvSpPr>
            <p:nvPr/>
          </p:nvSpPr>
          <p:spPr bwMode="auto">
            <a:xfrm>
              <a:off x="2946" y="3289"/>
              <a:ext cx="142" cy="148"/>
            </a:xfrm>
            <a:custGeom>
              <a:avLst/>
              <a:gdLst>
                <a:gd name="T0" fmla="*/ 0 w 17"/>
                <a:gd name="T1" fmla="*/ 3 h 18"/>
                <a:gd name="T2" fmla="*/ 1 w 17"/>
                <a:gd name="T3" fmla="*/ 5 h 18"/>
                <a:gd name="T4" fmla="*/ 2 w 17"/>
                <a:gd name="T5" fmla="*/ 7 h 18"/>
                <a:gd name="T6" fmla="*/ 2 w 17"/>
                <a:gd name="T7" fmla="*/ 11 h 18"/>
                <a:gd name="T8" fmla="*/ 3 w 17"/>
                <a:gd name="T9" fmla="*/ 14 h 18"/>
                <a:gd name="T10" fmla="*/ 5 w 17"/>
                <a:gd name="T11" fmla="*/ 16 h 18"/>
                <a:gd name="T12" fmla="*/ 9 w 17"/>
                <a:gd name="T13" fmla="*/ 16 h 18"/>
                <a:gd name="T14" fmla="*/ 13 w 17"/>
                <a:gd name="T15" fmla="*/ 14 h 18"/>
                <a:gd name="T16" fmla="*/ 15 w 17"/>
                <a:gd name="T17" fmla="*/ 11 h 18"/>
                <a:gd name="T18" fmla="*/ 14 w 17"/>
                <a:gd name="T19" fmla="*/ 7 h 18"/>
                <a:gd name="T20" fmla="*/ 12 w 17"/>
                <a:gd name="T21" fmla="*/ 4 h 18"/>
                <a:gd name="T22" fmla="*/ 8 w 17"/>
                <a:gd name="T23" fmla="*/ 3 h 18"/>
                <a:gd name="T24" fmla="*/ 7 w 17"/>
                <a:gd name="T25" fmla="*/ 2 h 18"/>
                <a:gd name="T26" fmla="*/ 5 w 17"/>
                <a:gd name="T27" fmla="*/ 2 h 18"/>
                <a:gd name="T28" fmla="*/ 3 w 17"/>
                <a:gd name="T29" fmla="*/ 2 h 18"/>
                <a:gd name="T30" fmla="*/ 1 w 17"/>
                <a:gd name="T31" fmla="*/ 2 h 18"/>
                <a:gd name="T32" fmla="*/ 1 w 17"/>
                <a:gd name="T33" fmla="*/ 2 h 18"/>
                <a:gd name="T34" fmla="*/ 3 w 17"/>
                <a:gd name="T35" fmla="*/ 1 h 18"/>
                <a:gd name="T36" fmla="*/ 5 w 17"/>
                <a:gd name="T37" fmla="*/ 1 h 18"/>
                <a:gd name="T38" fmla="*/ 9 w 17"/>
                <a:gd name="T39" fmla="*/ 1 h 18"/>
                <a:gd name="T40" fmla="*/ 13 w 17"/>
                <a:gd name="T41" fmla="*/ 2 h 18"/>
                <a:gd name="T42" fmla="*/ 16 w 17"/>
                <a:gd name="T43" fmla="*/ 6 h 18"/>
                <a:gd name="T44" fmla="*/ 17 w 17"/>
                <a:gd name="T45" fmla="*/ 11 h 18"/>
                <a:gd name="T46" fmla="*/ 14 w 17"/>
                <a:gd name="T47" fmla="*/ 16 h 18"/>
                <a:gd name="T48" fmla="*/ 9 w 17"/>
                <a:gd name="T49" fmla="*/ 18 h 18"/>
                <a:gd name="T50" fmla="*/ 4 w 17"/>
                <a:gd name="T51" fmla="*/ 18 h 18"/>
                <a:gd name="T52" fmla="*/ 2 w 17"/>
                <a:gd name="T53" fmla="*/ 17 h 18"/>
                <a:gd name="T54" fmla="*/ 1 w 17"/>
                <a:gd name="T55" fmla="*/ 15 h 18"/>
                <a:gd name="T56" fmla="*/ 0 w 17"/>
                <a:gd name="T57" fmla="*/ 11 h 18"/>
                <a:gd name="T58" fmla="*/ 1 w 17"/>
                <a:gd name="T59" fmla="*/ 7 h 18"/>
                <a:gd name="T60" fmla="*/ 1 w 17"/>
                <a:gd name="T61" fmla="*/ 5 h 18"/>
                <a:gd name="T62" fmla="*/ 0 w 17"/>
                <a:gd name="T63" fmla="*/ 3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7" h="18">
                  <a:moveTo>
                    <a:pt x="0" y="3"/>
                  </a:moveTo>
                  <a:cubicBezTo>
                    <a:pt x="0" y="3"/>
                    <a:pt x="1" y="3"/>
                    <a:pt x="1" y="5"/>
                  </a:cubicBezTo>
                  <a:cubicBezTo>
                    <a:pt x="2" y="5"/>
                    <a:pt x="2" y="6"/>
                    <a:pt x="2" y="7"/>
                  </a:cubicBezTo>
                  <a:cubicBezTo>
                    <a:pt x="2" y="8"/>
                    <a:pt x="2" y="9"/>
                    <a:pt x="2" y="11"/>
                  </a:cubicBezTo>
                  <a:cubicBezTo>
                    <a:pt x="2" y="12"/>
                    <a:pt x="2" y="13"/>
                    <a:pt x="3" y="14"/>
                  </a:cubicBezTo>
                  <a:cubicBezTo>
                    <a:pt x="3" y="16"/>
                    <a:pt x="3" y="16"/>
                    <a:pt x="5" y="16"/>
                  </a:cubicBezTo>
                  <a:cubicBezTo>
                    <a:pt x="6" y="16"/>
                    <a:pt x="7" y="16"/>
                    <a:pt x="9" y="16"/>
                  </a:cubicBezTo>
                  <a:cubicBezTo>
                    <a:pt x="10" y="16"/>
                    <a:pt x="12" y="15"/>
                    <a:pt x="13" y="14"/>
                  </a:cubicBezTo>
                  <a:cubicBezTo>
                    <a:pt x="14" y="13"/>
                    <a:pt x="15" y="12"/>
                    <a:pt x="15" y="11"/>
                  </a:cubicBezTo>
                  <a:cubicBezTo>
                    <a:pt x="15" y="10"/>
                    <a:pt x="15" y="8"/>
                    <a:pt x="14" y="7"/>
                  </a:cubicBezTo>
                  <a:cubicBezTo>
                    <a:pt x="13" y="6"/>
                    <a:pt x="12" y="5"/>
                    <a:pt x="12" y="4"/>
                  </a:cubicBezTo>
                  <a:cubicBezTo>
                    <a:pt x="11" y="3"/>
                    <a:pt x="9" y="3"/>
                    <a:pt x="8" y="3"/>
                  </a:cubicBezTo>
                  <a:cubicBezTo>
                    <a:pt x="8" y="2"/>
                    <a:pt x="7" y="3"/>
                    <a:pt x="7" y="2"/>
                  </a:cubicBezTo>
                  <a:cubicBezTo>
                    <a:pt x="6" y="2"/>
                    <a:pt x="6" y="2"/>
                    <a:pt x="5" y="2"/>
                  </a:cubicBezTo>
                  <a:cubicBezTo>
                    <a:pt x="4" y="2"/>
                    <a:pt x="3" y="2"/>
                    <a:pt x="3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1"/>
                    <a:pt x="3" y="1"/>
                  </a:cubicBezTo>
                  <a:cubicBezTo>
                    <a:pt x="3" y="1"/>
                    <a:pt x="4" y="1"/>
                    <a:pt x="5" y="1"/>
                  </a:cubicBezTo>
                  <a:cubicBezTo>
                    <a:pt x="6" y="0"/>
                    <a:pt x="7" y="0"/>
                    <a:pt x="9" y="1"/>
                  </a:cubicBezTo>
                  <a:cubicBezTo>
                    <a:pt x="10" y="1"/>
                    <a:pt x="11" y="1"/>
                    <a:pt x="13" y="2"/>
                  </a:cubicBezTo>
                  <a:cubicBezTo>
                    <a:pt x="14" y="3"/>
                    <a:pt x="15" y="5"/>
                    <a:pt x="16" y="6"/>
                  </a:cubicBezTo>
                  <a:cubicBezTo>
                    <a:pt x="16" y="7"/>
                    <a:pt x="17" y="9"/>
                    <a:pt x="17" y="11"/>
                  </a:cubicBezTo>
                  <a:cubicBezTo>
                    <a:pt x="17" y="13"/>
                    <a:pt x="16" y="15"/>
                    <a:pt x="14" y="16"/>
                  </a:cubicBezTo>
                  <a:cubicBezTo>
                    <a:pt x="13" y="17"/>
                    <a:pt x="11" y="17"/>
                    <a:pt x="9" y="18"/>
                  </a:cubicBezTo>
                  <a:cubicBezTo>
                    <a:pt x="8" y="18"/>
                    <a:pt x="6" y="18"/>
                    <a:pt x="4" y="18"/>
                  </a:cubicBezTo>
                  <a:cubicBezTo>
                    <a:pt x="3" y="18"/>
                    <a:pt x="3" y="18"/>
                    <a:pt x="2" y="17"/>
                  </a:cubicBezTo>
                  <a:cubicBezTo>
                    <a:pt x="1" y="16"/>
                    <a:pt x="1" y="16"/>
                    <a:pt x="1" y="15"/>
                  </a:cubicBezTo>
                  <a:cubicBezTo>
                    <a:pt x="0" y="13"/>
                    <a:pt x="0" y="12"/>
                    <a:pt x="0" y="11"/>
                  </a:cubicBezTo>
                  <a:cubicBezTo>
                    <a:pt x="0" y="9"/>
                    <a:pt x="0" y="8"/>
                    <a:pt x="1" y="7"/>
                  </a:cubicBezTo>
                  <a:cubicBezTo>
                    <a:pt x="1" y="6"/>
                    <a:pt x="1" y="5"/>
                    <a:pt x="1" y="5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27" name="Freeform 121"/>
            <p:cNvSpPr>
              <a:spLocks/>
            </p:cNvSpPr>
            <p:nvPr/>
          </p:nvSpPr>
          <p:spPr bwMode="auto">
            <a:xfrm>
              <a:off x="2988" y="3347"/>
              <a:ext cx="42" cy="41"/>
            </a:xfrm>
            <a:custGeom>
              <a:avLst/>
              <a:gdLst>
                <a:gd name="T0" fmla="*/ 0 w 5"/>
                <a:gd name="T1" fmla="*/ 1 h 5"/>
                <a:gd name="T2" fmla="*/ 1 w 5"/>
                <a:gd name="T3" fmla="*/ 1 h 5"/>
                <a:gd name="T4" fmla="*/ 1 w 5"/>
                <a:gd name="T5" fmla="*/ 3 h 5"/>
                <a:gd name="T6" fmla="*/ 1 w 5"/>
                <a:gd name="T7" fmla="*/ 3 h 5"/>
                <a:gd name="T8" fmla="*/ 1 w 5"/>
                <a:gd name="T9" fmla="*/ 3 h 5"/>
                <a:gd name="T10" fmla="*/ 1 w 5"/>
                <a:gd name="T11" fmla="*/ 3 h 5"/>
                <a:gd name="T12" fmla="*/ 1 w 5"/>
                <a:gd name="T13" fmla="*/ 3 h 5"/>
                <a:gd name="T14" fmla="*/ 1 w 5"/>
                <a:gd name="T15" fmla="*/ 4 h 5"/>
                <a:gd name="T16" fmla="*/ 2 w 5"/>
                <a:gd name="T17" fmla="*/ 4 h 5"/>
                <a:gd name="T18" fmla="*/ 3 w 5"/>
                <a:gd name="T19" fmla="*/ 3 h 5"/>
                <a:gd name="T20" fmla="*/ 3 w 5"/>
                <a:gd name="T21" fmla="*/ 3 h 5"/>
                <a:gd name="T22" fmla="*/ 3 w 5"/>
                <a:gd name="T23" fmla="*/ 3 h 5"/>
                <a:gd name="T24" fmla="*/ 4 w 5"/>
                <a:gd name="T25" fmla="*/ 3 h 5"/>
                <a:gd name="T26" fmla="*/ 3 w 5"/>
                <a:gd name="T27" fmla="*/ 2 h 5"/>
                <a:gd name="T28" fmla="*/ 3 w 5"/>
                <a:gd name="T29" fmla="*/ 2 h 5"/>
                <a:gd name="T30" fmla="*/ 3 w 5"/>
                <a:gd name="T31" fmla="*/ 1 h 5"/>
                <a:gd name="T32" fmla="*/ 2 w 5"/>
                <a:gd name="T33" fmla="*/ 1 h 5"/>
                <a:gd name="T34" fmla="*/ 2 w 5"/>
                <a:gd name="T35" fmla="*/ 1 h 5"/>
                <a:gd name="T36" fmla="*/ 1 w 5"/>
                <a:gd name="T37" fmla="*/ 1 h 5"/>
                <a:gd name="T38" fmla="*/ 1 w 5"/>
                <a:gd name="T39" fmla="*/ 0 h 5"/>
                <a:gd name="T40" fmla="*/ 2 w 5"/>
                <a:gd name="T41" fmla="*/ 0 h 5"/>
                <a:gd name="T42" fmla="*/ 3 w 5"/>
                <a:gd name="T43" fmla="*/ 0 h 5"/>
                <a:gd name="T44" fmla="*/ 4 w 5"/>
                <a:gd name="T45" fmla="*/ 1 h 5"/>
                <a:gd name="T46" fmla="*/ 5 w 5"/>
                <a:gd name="T47" fmla="*/ 2 h 5"/>
                <a:gd name="T48" fmla="*/ 5 w 5"/>
                <a:gd name="T49" fmla="*/ 4 h 5"/>
                <a:gd name="T50" fmla="*/ 5 w 5"/>
                <a:gd name="T51" fmla="*/ 4 h 5"/>
                <a:gd name="T52" fmla="*/ 5 w 5"/>
                <a:gd name="T53" fmla="*/ 4 h 5"/>
                <a:gd name="T54" fmla="*/ 4 w 5"/>
                <a:gd name="T55" fmla="*/ 5 h 5"/>
                <a:gd name="T56" fmla="*/ 1 w 5"/>
                <a:gd name="T57" fmla="*/ 5 h 5"/>
                <a:gd name="T58" fmla="*/ 0 w 5"/>
                <a:gd name="T59" fmla="*/ 5 h 5"/>
                <a:gd name="T60" fmla="*/ 0 w 5"/>
                <a:gd name="T61" fmla="*/ 4 h 5"/>
                <a:gd name="T62" fmla="*/ 0 w 5"/>
                <a:gd name="T63" fmla="*/ 4 h 5"/>
                <a:gd name="T64" fmla="*/ 0 w 5"/>
                <a:gd name="T65" fmla="*/ 4 h 5"/>
                <a:gd name="T66" fmla="*/ 0 w 5"/>
                <a:gd name="T67" fmla="*/ 4 h 5"/>
                <a:gd name="T68" fmla="*/ 0 w 5"/>
                <a:gd name="T69" fmla="*/ 3 h 5"/>
                <a:gd name="T70" fmla="*/ 0 w 5"/>
                <a:gd name="T71" fmla="*/ 1 h 5"/>
                <a:gd name="T72" fmla="*/ 0 w 5"/>
                <a:gd name="T73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5" h="5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1" y="4"/>
                    <a:pt x="2" y="4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4" y="3"/>
                    <a:pt x="4" y="3"/>
                  </a:cubicBezTo>
                  <a:cubicBezTo>
                    <a:pt x="3" y="3"/>
                    <a:pt x="4" y="3"/>
                    <a:pt x="3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0"/>
                    <a:pt x="2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1"/>
                    <a:pt x="1" y="0"/>
                    <a:pt x="1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3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4" y="1"/>
                    <a:pt x="5" y="1"/>
                    <a:pt x="5" y="2"/>
                  </a:cubicBezTo>
                  <a:cubicBezTo>
                    <a:pt x="5" y="2"/>
                    <a:pt x="5" y="3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2" y="5"/>
                    <a:pt x="1" y="5"/>
                  </a:cubicBezTo>
                  <a:cubicBezTo>
                    <a:pt x="1" y="5"/>
                    <a:pt x="0" y="5"/>
                    <a:pt x="0" y="5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28" name="Freeform 122"/>
            <p:cNvSpPr>
              <a:spLocks/>
            </p:cNvSpPr>
            <p:nvPr/>
          </p:nvSpPr>
          <p:spPr bwMode="auto">
            <a:xfrm>
              <a:off x="2946" y="3338"/>
              <a:ext cx="151" cy="132"/>
            </a:xfrm>
            <a:custGeom>
              <a:avLst/>
              <a:gdLst>
                <a:gd name="T0" fmla="*/ 1 w 18"/>
                <a:gd name="T1" fmla="*/ 7 h 16"/>
                <a:gd name="T2" fmla="*/ 1 w 18"/>
                <a:gd name="T3" fmla="*/ 9 h 16"/>
                <a:gd name="T4" fmla="*/ 2 w 18"/>
                <a:gd name="T5" fmla="*/ 12 h 16"/>
                <a:gd name="T6" fmla="*/ 4 w 18"/>
                <a:gd name="T7" fmla="*/ 14 h 16"/>
                <a:gd name="T8" fmla="*/ 6 w 18"/>
                <a:gd name="T9" fmla="*/ 14 h 16"/>
                <a:gd name="T10" fmla="*/ 9 w 18"/>
                <a:gd name="T11" fmla="*/ 14 h 16"/>
                <a:gd name="T12" fmla="*/ 12 w 18"/>
                <a:gd name="T13" fmla="*/ 13 h 16"/>
                <a:gd name="T14" fmla="*/ 14 w 18"/>
                <a:gd name="T15" fmla="*/ 12 h 16"/>
                <a:gd name="T16" fmla="*/ 15 w 18"/>
                <a:gd name="T17" fmla="*/ 12 h 16"/>
                <a:gd name="T18" fmla="*/ 15 w 18"/>
                <a:gd name="T19" fmla="*/ 11 h 16"/>
                <a:gd name="T20" fmla="*/ 16 w 18"/>
                <a:gd name="T21" fmla="*/ 10 h 16"/>
                <a:gd name="T22" fmla="*/ 17 w 18"/>
                <a:gd name="T23" fmla="*/ 5 h 16"/>
                <a:gd name="T24" fmla="*/ 16 w 18"/>
                <a:gd name="T25" fmla="*/ 3 h 16"/>
                <a:gd name="T26" fmla="*/ 16 w 18"/>
                <a:gd name="T27" fmla="*/ 2 h 16"/>
                <a:gd name="T28" fmla="*/ 15 w 18"/>
                <a:gd name="T29" fmla="*/ 0 h 16"/>
                <a:gd name="T30" fmla="*/ 16 w 18"/>
                <a:gd name="T31" fmla="*/ 1 h 16"/>
                <a:gd name="T32" fmla="*/ 17 w 18"/>
                <a:gd name="T33" fmla="*/ 3 h 16"/>
                <a:gd name="T34" fmla="*/ 17 w 18"/>
                <a:gd name="T35" fmla="*/ 5 h 16"/>
                <a:gd name="T36" fmla="*/ 18 w 18"/>
                <a:gd name="T37" fmla="*/ 8 h 16"/>
                <a:gd name="T38" fmla="*/ 17 w 18"/>
                <a:gd name="T39" fmla="*/ 11 h 16"/>
                <a:gd name="T40" fmla="*/ 16 w 18"/>
                <a:gd name="T41" fmla="*/ 12 h 16"/>
                <a:gd name="T42" fmla="*/ 16 w 18"/>
                <a:gd name="T43" fmla="*/ 13 h 16"/>
                <a:gd name="T44" fmla="*/ 15 w 18"/>
                <a:gd name="T45" fmla="*/ 13 h 16"/>
                <a:gd name="T46" fmla="*/ 12 w 18"/>
                <a:gd name="T47" fmla="*/ 15 h 16"/>
                <a:gd name="T48" fmla="*/ 9 w 18"/>
                <a:gd name="T49" fmla="*/ 16 h 16"/>
                <a:gd name="T50" fmla="*/ 6 w 18"/>
                <a:gd name="T51" fmla="*/ 16 h 16"/>
                <a:gd name="T52" fmla="*/ 3 w 18"/>
                <a:gd name="T53" fmla="*/ 15 h 16"/>
                <a:gd name="T54" fmla="*/ 1 w 18"/>
                <a:gd name="T55" fmla="*/ 13 h 16"/>
                <a:gd name="T56" fmla="*/ 0 w 18"/>
                <a:gd name="T57" fmla="*/ 9 h 16"/>
                <a:gd name="T58" fmla="*/ 1 w 18"/>
                <a:gd name="T5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18" h="16">
                  <a:moveTo>
                    <a:pt x="1" y="7"/>
                  </a:moveTo>
                  <a:cubicBezTo>
                    <a:pt x="1" y="7"/>
                    <a:pt x="1" y="8"/>
                    <a:pt x="1" y="9"/>
                  </a:cubicBezTo>
                  <a:cubicBezTo>
                    <a:pt x="1" y="10"/>
                    <a:pt x="1" y="11"/>
                    <a:pt x="2" y="12"/>
                  </a:cubicBezTo>
                  <a:cubicBezTo>
                    <a:pt x="2" y="13"/>
                    <a:pt x="3" y="13"/>
                    <a:pt x="4" y="14"/>
                  </a:cubicBezTo>
                  <a:cubicBezTo>
                    <a:pt x="4" y="14"/>
                    <a:pt x="5" y="14"/>
                    <a:pt x="6" y="14"/>
                  </a:cubicBezTo>
                  <a:cubicBezTo>
                    <a:pt x="7" y="14"/>
                    <a:pt x="8" y="14"/>
                    <a:pt x="9" y="14"/>
                  </a:cubicBezTo>
                  <a:cubicBezTo>
                    <a:pt x="10" y="14"/>
                    <a:pt x="11" y="14"/>
                    <a:pt x="12" y="13"/>
                  </a:cubicBezTo>
                  <a:cubicBezTo>
                    <a:pt x="12" y="13"/>
                    <a:pt x="13" y="12"/>
                    <a:pt x="14" y="12"/>
                  </a:cubicBezTo>
                  <a:cubicBezTo>
                    <a:pt x="14" y="12"/>
                    <a:pt x="14" y="12"/>
                    <a:pt x="15" y="12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5" y="11"/>
                    <a:pt x="16" y="10"/>
                    <a:pt x="16" y="10"/>
                  </a:cubicBezTo>
                  <a:cubicBezTo>
                    <a:pt x="16" y="8"/>
                    <a:pt x="17" y="7"/>
                    <a:pt x="17" y="5"/>
                  </a:cubicBezTo>
                  <a:cubicBezTo>
                    <a:pt x="16" y="4"/>
                    <a:pt x="17" y="4"/>
                    <a:pt x="16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5" y="0"/>
                    <a:pt x="15" y="0"/>
                  </a:cubicBezTo>
                  <a:cubicBezTo>
                    <a:pt x="15" y="0"/>
                    <a:pt x="16" y="1"/>
                    <a:pt x="16" y="1"/>
                  </a:cubicBezTo>
                  <a:cubicBezTo>
                    <a:pt x="16" y="2"/>
                    <a:pt x="17" y="2"/>
                    <a:pt x="17" y="3"/>
                  </a:cubicBezTo>
                  <a:cubicBezTo>
                    <a:pt x="17" y="3"/>
                    <a:pt x="17" y="4"/>
                    <a:pt x="17" y="5"/>
                  </a:cubicBezTo>
                  <a:cubicBezTo>
                    <a:pt x="18" y="6"/>
                    <a:pt x="18" y="7"/>
                    <a:pt x="18" y="8"/>
                  </a:cubicBezTo>
                  <a:cubicBezTo>
                    <a:pt x="18" y="9"/>
                    <a:pt x="18" y="10"/>
                    <a:pt x="17" y="11"/>
                  </a:cubicBezTo>
                  <a:cubicBezTo>
                    <a:pt x="17" y="11"/>
                    <a:pt x="17" y="12"/>
                    <a:pt x="16" y="12"/>
                  </a:cubicBezTo>
                  <a:cubicBezTo>
                    <a:pt x="16" y="12"/>
                    <a:pt x="16" y="13"/>
                    <a:pt x="16" y="13"/>
                  </a:cubicBezTo>
                  <a:cubicBezTo>
                    <a:pt x="16" y="13"/>
                    <a:pt x="15" y="13"/>
                    <a:pt x="15" y="13"/>
                  </a:cubicBezTo>
                  <a:cubicBezTo>
                    <a:pt x="14" y="14"/>
                    <a:pt x="13" y="15"/>
                    <a:pt x="12" y="15"/>
                  </a:cubicBezTo>
                  <a:cubicBezTo>
                    <a:pt x="11" y="15"/>
                    <a:pt x="10" y="16"/>
                    <a:pt x="9" y="16"/>
                  </a:cubicBezTo>
                  <a:cubicBezTo>
                    <a:pt x="8" y="16"/>
                    <a:pt x="7" y="16"/>
                    <a:pt x="6" y="16"/>
                  </a:cubicBezTo>
                  <a:cubicBezTo>
                    <a:pt x="5" y="16"/>
                    <a:pt x="4" y="16"/>
                    <a:pt x="3" y="15"/>
                  </a:cubicBezTo>
                  <a:cubicBezTo>
                    <a:pt x="2" y="14"/>
                    <a:pt x="1" y="13"/>
                    <a:pt x="1" y="13"/>
                  </a:cubicBezTo>
                  <a:cubicBezTo>
                    <a:pt x="0" y="11"/>
                    <a:pt x="0" y="10"/>
                    <a:pt x="0" y="9"/>
                  </a:cubicBezTo>
                  <a:cubicBezTo>
                    <a:pt x="0" y="8"/>
                    <a:pt x="1" y="7"/>
                    <a:pt x="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29" name="Freeform 123"/>
            <p:cNvSpPr>
              <a:spLocks/>
            </p:cNvSpPr>
            <p:nvPr/>
          </p:nvSpPr>
          <p:spPr bwMode="auto">
            <a:xfrm>
              <a:off x="2954" y="3404"/>
              <a:ext cx="126" cy="58"/>
            </a:xfrm>
            <a:custGeom>
              <a:avLst/>
              <a:gdLst>
                <a:gd name="T0" fmla="*/ 2 w 15"/>
                <a:gd name="T1" fmla="*/ 6 h 7"/>
                <a:gd name="T2" fmla="*/ 2 w 15"/>
                <a:gd name="T3" fmla="*/ 4 h 7"/>
                <a:gd name="T4" fmla="*/ 4 w 15"/>
                <a:gd name="T5" fmla="*/ 6 h 7"/>
                <a:gd name="T6" fmla="*/ 3 w 15"/>
                <a:gd name="T7" fmla="*/ 4 h 7"/>
                <a:gd name="T8" fmla="*/ 5 w 15"/>
                <a:gd name="T9" fmla="*/ 5 h 7"/>
                <a:gd name="T10" fmla="*/ 7 w 15"/>
                <a:gd name="T11" fmla="*/ 6 h 7"/>
                <a:gd name="T12" fmla="*/ 5 w 15"/>
                <a:gd name="T13" fmla="*/ 3 h 7"/>
                <a:gd name="T14" fmla="*/ 8 w 15"/>
                <a:gd name="T15" fmla="*/ 7 h 7"/>
                <a:gd name="T16" fmla="*/ 6 w 15"/>
                <a:gd name="T17" fmla="*/ 4 h 7"/>
                <a:gd name="T18" fmla="*/ 9 w 15"/>
                <a:gd name="T19" fmla="*/ 6 h 7"/>
                <a:gd name="T20" fmla="*/ 7 w 15"/>
                <a:gd name="T21" fmla="*/ 3 h 7"/>
                <a:gd name="T22" fmla="*/ 8 w 15"/>
                <a:gd name="T23" fmla="*/ 5 h 7"/>
                <a:gd name="T24" fmla="*/ 8 w 15"/>
                <a:gd name="T25" fmla="*/ 2 h 7"/>
                <a:gd name="T26" fmla="*/ 10 w 15"/>
                <a:gd name="T27" fmla="*/ 6 h 7"/>
                <a:gd name="T28" fmla="*/ 9 w 15"/>
                <a:gd name="T29" fmla="*/ 2 h 7"/>
                <a:gd name="T30" fmla="*/ 11 w 15"/>
                <a:gd name="T31" fmla="*/ 6 h 7"/>
                <a:gd name="T32" fmla="*/ 9 w 15"/>
                <a:gd name="T33" fmla="*/ 3 h 7"/>
                <a:gd name="T34" fmla="*/ 12 w 15"/>
                <a:gd name="T35" fmla="*/ 5 h 7"/>
                <a:gd name="T36" fmla="*/ 11 w 15"/>
                <a:gd name="T37" fmla="*/ 2 h 7"/>
                <a:gd name="T38" fmla="*/ 12 w 15"/>
                <a:gd name="T39" fmla="*/ 5 h 7"/>
                <a:gd name="T40" fmla="*/ 12 w 15"/>
                <a:gd name="T41" fmla="*/ 1 h 7"/>
                <a:gd name="T42" fmla="*/ 14 w 15"/>
                <a:gd name="T43" fmla="*/ 5 h 7"/>
                <a:gd name="T44" fmla="*/ 12 w 15"/>
                <a:gd name="T45" fmla="*/ 1 h 7"/>
                <a:gd name="T46" fmla="*/ 13 w 15"/>
                <a:gd name="T47" fmla="*/ 1 h 7"/>
                <a:gd name="T48" fmla="*/ 15 w 15"/>
                <a:gd name="T49" fmla="*/ 2 h 7"/>
                <a:gd name="T50" fmla="*/ 14 w 15"/>
                <a:gd name="T51" fmla="*/ 1 h 7"/>
                <a:gd name="T52" fmla="*/ 14 w 15"/>
                <a:gd name="T53" fmla="*/ 0 h 7"/>
                <a:gd name="T54" fmla="*/ 15 w 15"/>
                <a:gd name="T55" fmla="*/ 0 h 7"/>
                <a:gd name="T56" fmla="*/ 14 w 15"/>
                <a:gd name="T57" fmla="*/ 1 h 7"/>
                <a:gd name="T58" fmla="*/ 14 w 15"/>
                <a:gd name="T59" fmla="*/ 2 h 7"/>
                <a:gd name="T60" fmla="*/ 13 w 15"/>
                <a:gd name="T61" fmla="*/ 1 h 7"/>
                <a:gd name="T62" fmla="*/ 12 w 15"/>
                <a:gd name="T63" fmla="*/ 2 h 7"/>
                <a:gd name="T64" fmla="*/ 13 w 15"/>
                <a:gd name="T65" fmla="*/ 4 h 7"/>
                <a:gd name="T66" fmla="*/ 12 w 15"/>
                <a:gd name="T67" fmla="*/ 3 h 7"/>
                <a:gd name="T68" fmla="*/ 12 w 15"/>
                <a:gd name="T69" fmla="*/ 5 h 7"/>
                <a:gd name="T70" fmla="*/ 12 w 15"/>
                <a:gd name="T71" fmla="*/ 4 h 7"/>
                <a:gd name="T72" fmla="*/ 10 w 15"/>
                <a:gd name="T73" fmla="*/ 4 h 7"/>
                <a:gd name="T74" fmla="*/ 11 w 15"/>
                <a:gd name="T75" fmla="*/ 5 h 7"/>
                <a:gd name="T76" fmla="*/ 9 w 15"/>
                <a:gd name="T77" fmla="*/ 3 h 7"/>
                <a:gd name="T78" fmla="*/ 11 w 15"/>
                <a:gd name="T79" fmla="*/ 6 h 7"/>
                <a:gd name="T80" fmla="*/ 8 w 15"/>
                <a:gd name="T81" fmla="*/ 3 h 7"/>
                <a:gd name="T82" fmla="*/ 10 w 15"/>
                <a:gd name="T83" fmla="*/ 6 h 7"/>
                <a:gd name="T84" fmla="*/ 8 w 15"/>
                <a:gd name="T85" fmla="*/ 4 h 7"/>
                <a:gd name="T86" fmla="*/ 8 w 15"/>
                <a:gd name="T87" fmla="*/ 6 h 7"/>
                <a:gd name="T88" fmla="*/ 8 w 15"/>
                <a:gd name="T89" fmla="*/ 7 h 7"/>
                <a:gd name="T90" fmla="*/ 6 w 15"/>
                <a:gd name="T91" fmla="*/ 4 h 7"/>
                <a:gd name="T92" fmla="*/ 6 w 15"/>
                <a:gd name="T93" fmla="*/ 7 h 7"/>
                <a:gd name="T94" fmla="*/ 6 w 15"/>
                <a:gd name="T95" fmla="*/ 6 h 7"/>
                <a:gd name="T96" fmla="*/ 3 w 15"/>
                <a:gd name="T97" fmla="*/ 4 h 7"/>
                <a:gd name="T98" fmla="*/ 2 w 15"/>
                <a:gd name="T99" fmla="*/ 4 h 7"/>
                <a:gd name="T100" fmla="*/ 3 w 15"/>
                <a:gd name="T101" fmla="*/ 7 h 7"/>
                <a:gd name="T102" fmla="*/ 1 w 15"/>
                <a:gd name="T103" fmla="*/ 4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5" h="7">
                  <a:moveTo>
                    <a:pt x="0" y="3"/>
                  </a:moveTo>
                  <a:cubicBezTo>
                    <a:pt x="0" y="4"/>
                    <a:pt x="0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2" y="5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3" y="5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7"/>
                    <a:pt x="5" y="7"/>
                    <a:pt x="5" y="7"/>
                  </a:cubicBezTo>
                  <a:cubicBezTo>
                    <a:pt x="5" y="6"/>
                    <a:pt x="5" y="6"/>
                    <a:pt x="5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6" y="5"/>
                    <a:pt x="7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6"/>
                    <a:pt x="6" y="6"/>
                    <a:pt x="5" y="5"/>
                  </a:cubicBezTo>
                  <a:cubicBezTo>
                    <a:pt x="5" y="5"/>
                    <a:pt x="5" y="4"/>
                    <a:pt x="5" y="4"/>
                  </a:cubicBezTo>
                  <a:cubicBezTo>
                    <a:pt x="5" y="4"/>
                    <a:pt x="5" y="3"/>
                    <a:pt x="5" y="3"/>
                  </a:cubicBezTo>
                  <a:cubicBezTo>
                    <a:pt x="5" y="3"/>
                    <a:pt x="5" y="3"/>
                    <a:pt x="6" y="3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7" y="7"/>
                    <a:pt x="7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6" y="5"/>
                    <a:pt x="6" y="4"/>
                    <a:pt x="6" y="4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4"/>
                    <a:pt x="8" y="5"/>
                    <a:pt x="9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8" y="6"/>
                    <a:pt x="8" y="6"/>
                    <a:pt x="7" y="5"/>
                  </a:cubicBezTo>
                  <a:cubicBezTo>
                    <a:pt x="7" y="5"/>
                    <a:pt x="7" y="4"/>
                    <a:pt x="7" y="4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8" y="3"/>
                    <a:pt x="8" y="3"/>
                  </a:cubicBezTo>
                  <a:cubicBezTo>
                    <a:pt x="8" y="4"/>
                    <a:pt x="9" y="5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9" y="6"/>
                    <a:pt x="8" y="5"/>
                    <a:pt x="8" y="5"/>
                  </a:cubicBezTo>
                  <a:cubicBezTo>
                    <a:pt x="8" y="4"/>
                    <a:pt x="8" y="4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7" y="3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5"/>
                    <a:pt x="9" y="5"/>
                    <a:pt x="9" y="5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3"/>
                    <a:pt x="8" y="2"/>
                    <a:pt x="9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6"/>
                    <a:pt x="11" y="6"/>
                  </a:cubicBezTo>
                  <a:cubicBezTo>
                    <a:pt x="11" y="6"/>
                    <a:pt x="11" y="6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3"/>
                    <a:pt x="11" y="3"/>
                    <a:pt x="11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5"/>
                    <a:pt x="11" y="4"/>
                    <a:pt x="11" y="4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4"/>
                    <a:pt x="12" y="4"/>
                    <a:pt x="12" y="3"/>
                  </a:cubicBezTo>
                  <a:cubicBezTo>
                    <a:pt x="11" y="3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4" y="4"/>
                    <a:pt x="14" y="4"/>
                    <a:pt x="14" y="5"/>
                  </a:cubicBezTo>
                  <a:cubicBezTo>
                    <a:pt x="13" y="5"/>
                    <a:pt x="13" y="5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3"/>
                    <a:pt x="12" y="2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3"/>
                    <a:pt x="13" y="2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4" y="1"/>
                    <a:pt x="14" y="1"/>
                  </a:cubicBezTo>
                  <a:cubicBezTo>
                    <a:pt x="14" y="2"/>
                    <a:pt x="14" y="2"/>
                    <a:pt x="15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2"/>
                    <a:pt x="15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4" y="2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2"/>
                    <a:pt x="13" y="2"/>
                    <a:pt x="13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3" y="3"/>
                    <a:pt x="13" y="4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2" y="5"/>
                  </a:cubicBezTo>
                  <a:cubicBezTo>
                    <a:pt x="12" y="5"/>
                    <a:pt x="12" y="5"/>
                    <a:pt x="12" y="5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3"/>
                    <a:pt x="11" y="3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3"/>
                    <a:pt x="11" y="3"/>
                    <a:pt x="12" y="4"/>
                  </a:cubicBezTo>
                  <a:cubicBezTo>
                    <a:pt x="12" y="4"/>
                    <a:pt x="12" y="5"/>
                    <a:pt x="12" y="5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6"/>
                    <a:pt x="11" y="6"/>
                    <a:pt x="11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3"/>
                    <a:pt x="9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5"/>
                    <a:pt x="11" y="5"/>
                    <a:pt x="11" y="5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1" y="6"/>
                    <a:pt x="11" y="6"/>
                    <a:pt x="11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9" y="5"/>
                    <a:pt x="9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4"/>
                    <a:pt x="9" y="4"/>
                  </a:cubicBezTo>
                  <a:cubicBezTo>
                    <a:pt x="9" y="5"/>
                    <a:pt x="9" y="5"/>
                    <a:pt x="10" y="6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6"/>
                    <a:pt x="10" y="7"/>
                    <a:pt x="10" y="7"/>
                  </a:cubicBezTo>
                  <a:cubicBezTo>
                    <a:pt x="9" y="7"/>
                    <a:pt x="9" y="7"/>
                    <a:pt x="9" y="7"/>
                  </a:cubicBezTo>
                  <a:cubicBezTo>
                    <a:pt x="8" y="6"/>
                    <a:pt x="8" y="5"/>
                    <a:pt x="7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5"/>
                  </a:cubicBezTo>
                  <a:cubicBezTo>
                    <a:pt x="8" y="5"/>
                    <a:pt x="9" y="6"/>
                    <a:pt x="9" y="6"/>
                  </a:cubicBezTo>
                  <a:cubicBezTo>
                    <a:pt x="9" y="6"/>
                    <a:pt x="9" y="7"/>
                    <a:pt x="9" y="7"/>
                  </a:cubicBezTo>
                  <a:cubicBezTo>
                    <a:pt x="8" y="7"/>
                    <a:pt x="8" y="7"/>
                    <a:pt x="8" y="6"/>
                  </a:cubicBezTo>
                  <a:cubicBezTo>
                    <a:pt x="7" y="6"/>
                    <a:pt x="7" y="5"/>
                    <a:pt x="6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4"/>
                    <a:pt x="7" y="5"/>
                    <a:pt x="7" y="5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6" y="5"/>
                  </a:cubicBezTo>
                  <a:cubicBezTo>
                    <a:pt x="6" y="5"/>
                    <a:pt x="7" y="6"/>
                    <a:pt x="7" y="6"/>
                  </a:cubicBezTo>
                  <a:cubicBezTo>
                    <a:pt x="7" y="6"/>
                    <a:pt x="7" y="7"/>
                    <a:pt x="7" y="7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5" y="6"/>
                    <a:pt x="5" y="5"/>
                    <a:pt x="4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5" y="5"/>
                    <a:pt x="6" y="6"/>
                    <a:pt x="6" y="6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7"/>
                    <a:pt x="6" y="7"/>
                    <a:pt x="5" y="7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5"/>
                    <a:pt x="4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2" y="5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3" y="5"/>
                    <a:pt x="3" y="5"/>
                  </a:cubicBezTo>
                  <a:cubicBezTo>
                    <a:pt x="3" y="6"/>
                    <a:pt x="3" y="6"/>
                    <a:pt x="4" y="7"/>
                  </a:cubicBezTo>
                  <a:cubicBezTo>
                    <a:pt x="4" y="7"/>
                    <a:pt x="4" y="7"/>
                    <a:pt x="3" y="7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3" y="7"/>
                    <a:pt x="2" y="6"/>
                  </a:cubicBezTo>
                  <a:cubicBezTo>
                    <a:pt x="1" y="6"/>
                    <a:pt x="1" y="6"/>
                    <a:pt x="1" y="6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4"/>
                    <a:pt x="0" y="4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231" name="Group 126"/>
          <p:cNvGrpSpPr>
            <a:grpSpLocks noChangeAspect="1"/>
          </p:cNvGrpSpPr>
          <p:nvPr/>
        </p:nvGrpSpPr>
        <p:grpSpPr bwMode="auto">
          <a:xfrm>
            <a:off x="4064659" y="5271686"/>
            <a:ext cx="511652" cy="518636"/>
            <a:chOff x="2575" y="3469"/>
            <a:chExt cx="293" cy="297"/>
          </a:xfrm>
          <a:solidFill>
            <a:schemeClr val="bg1">
              <a:lumMod val="50000"/>
            </a:schemeClr>
          </a:solidFill>
        </p:grpSpPr>
        <p:sp>
          <p:nvSpPr>
            <p:cNvPr id="233" name="Freeform 127"/>
            <p:cNvSpPr>
              <a:spLocks/>
            </p:cNvSpPr>
            <p:nvPr/>
          </p:nvSpPr>
          <p:spPr bwMode="auto">
            <a:xfrm>
              <a:off x="2742" y="3500"/>
              <a:ext cx="126" cy="181"/>
            </a:xfrm>
            <a:custGeom>
              <a:avLst/>
              <a:gdLst>
                <a:gd name="T0" fmla="*/ 21 w 28"/>
                <a:gd name="T1" fmla="*/ 0 h 40"/>
                <a:gd name="T2" fmla="*/ 10 w 28"/>
                <a:gd name="T3" fmla="*/ 19 h 40"/>
                <a:gd name="T4" fmla="*/ 7 w 28"/>
                <a:gd name="T5" fmla="*/ 24 h 40"/>
                <a:gd name="T6" fmla="*/ 4 w 28"/>
                <a:gd name="T7" fmla="*/ 29 h 40"/>
                <a:gd name="T8" fmla="*/ 2 w 28"/>
                <a:gd name="T9" fmla="*/ 34 h 40"/>
                <a:gd name="T10" fmla="*/ 2 w 28"/>
                <a:gd name="T11" fmla="*/ 36 h 40"/>
                <a:gd name="T12" fmla="*/ 1 w 28"/>
                <a:gd name="T13" fmla="*/ 39 h 40"/>
                <a:gd name="T14" fmla="*/ 0 w 28"/>
                <a:gd name="T15" fmla="*/ 38 h 40"/>
                <a:gd name="T16" fmla="*/ 10 w 28"/>
                <a:gd name="T17" fmla="*/ 30 h 40"/>
                <a:gd name="T18" fmla="*/ 18 w 28"/>
                <a:gd name="T19" fmla="*/ 19 h 40"/>
                <a:gd name="T20" fmla="*/ 22 w 28"/>
                <a:gd name="T21" fmla="*/ 14 h 40"/>
                <a:gd name="T22" fmla="*/ 25 w 28"/>
                <a:gd name="T23" fmla="*/ 8 h 40"/>
                <a:gd name="T24" fmla="*/ 27 w 28"/>
                <a:gd name="T25" fmla="*/ 6 h 40"/>
                <a:gd name="T26" fmla="*/ 27 w 28"/>
                <a:gd name="T27" fmla="*/ 3 h 40"/>
                <a:gd name="T28" fmla="*/ 24 w 28"/>
                <a:gd name="T29" fmla="*/ 1 h 40"/>
                <a:gd name="T30" fmla="*/ 22 w 28"/>
                <a:gd name="T31" fmla="*/ 1 h 40"/>
                <a:gd name="T32" fmla="*/ 25 w 28"/>
                <a:gd name="T33" fmla="*/ 0 h 40"/>
                <a:gd name="T34" fmla="*/ 27 w 28"/>
                <a:gd name="T35" fmla="*/ 2 h 40"/>
                <a:gd name="T36" fmla="*/ 28 w 28"/>
                <a:gd name="T37" fmla="*/ 6 h 40"/>
                <a:gd name="T38" fmla="*/ 26 w 28"/>
                <a:gd name="T39" fmla="*/ 9 h 40"/>
                <a:gd name="T40" fmla="*/ 23 w 28"/>
                <a:gd name="T41" fmla="*/ 14 h 40"/>
                <a:gd name="T42" fmla="*/ 19 w 28"/>
                <a:gd name="T43" fmla="*/ 20 h 40"/>
                <a:gd name="T44" fmla="*/ 11 w 28"/>
                <a:gd name="T45" fmla="*/ 31 h 40"/>
                <a:gd name="T46" fmla="*/ 1 w 28"/>
                <a:gd name="T47" fmla="*/ 40 h 40"/>
                <a:gd name="T48" fmla="*/ 1 w 28"/>
                <a:gd name="T49" fmla="*/ 40 h 40"/>
                <a:gd name="T50" fmla="*/ 0 w 28"/>
                <a:gd name="T51" fmla="*/ 39 h 40"/>
                <a:gd name="T52" fmla="*/ 0 w 28"/>
                <a:gd name="T53" fmla="*/ 39 h 40"/>
                <a:gd name="T54" fmla="*/ 0 w 28"/>
                <a:gd name="T55" fmla="*/ 36 h 40"/>
                <a:gd name="T56" fmla="*/ 1 w 28"/>
                <a:gd name="T57" fmla="*/ 33 h 40"/>
                <a:gd name="T58" fmla="*/ 3 w 28"/>
                <a:gd name="T59" fmla="*/ 28 h 40"/>
                <a:gd name="T60" fmla="*/ 6 w 28"/>
                <a:gd name="T61" fmla="*/ 23 h 40"/>
                <a:gd name="T62" fmla="*/ 9 w 28"/>
                <a:gd name="T63" fmla="*/ 19 h 40"/>
                <a:gd name="T64" fmla="*/ 21 w 28"/>
                <a:gd name="T65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8" h="40">
                  <a:moveTo>
                    <a:pt x="21" y="0"/>
                  </a:moveTo>
                  <a:cubicBezTo>
                    <a:pt x="10" y="19"/>
                    <a:pt x="10" y="19"/>
                    <a:pt x="10" y="19"/>
                  </a:cubicBezTo>
                  <a:cubicBezTo>
                    <a:pt x="9" y="21"/>
                    <a:pt x="8" y="22"/>
                    <a:pt x="7" y="24"/>
                  </a:cubicBezTo>
                  <a:cubicBezTo>
                    <a:pt x="6" y="25"/>
                    <a:pt x="5" y="27"/>
                    <a:pt x="4" y="29"/>
                  </a:cubicBezTo>
                  <a:cubicBezTo>
                    <a:pt x="3" y="30"/>
                    <a:pt x="3" y="32"/>
                    <a:pt x="2" y="34"/>
                  </a:cubicBezTo>
                  <a:cubicBezTo>
                    <a:pt x="2" y="35"/>
                    <a:pt x="2" y="35"/>
                    <a:pt x="2" y="36"/>
                  </a:cubicBezTo>
                  <a:cubicBezTo>
                    <a:pt x="1" y="37"/>
                    <a:pt x="1" y="38"/>
                    <a:pt x="1" y="39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37"/>
                    <a:pt x="7" y="34"/>
                    <a:pt x="10" y="30"/>
                  </a:cubicBezTo>
                  <a:cubicBezTo>
                    <a:pt x="13" y="27"/>
                    <a:pt x="15" y="23"/>
                    <a:pt x="18" y="19"/>
                  </a:cubicBezTo>
                  <a:cubicBezTo>
                    <a:pt x="22" y="14"/>
                    <a:pt x="22" y="14"/>
                    <a:pt x="22" y="14"/>
                  </a:cubicBezTo>
                  <a:cubicBezTo>
                    <a:pt x="23" y="12"/>
                    <a:pt x="24" y="10"/>
                    <a:pt x="25" y="8"/>
                  </a:cubicBezTo>
                  <a:cubicBezTo>
                    <a:pt x="26" y="7"/>
                    <a:pt x="27" y="7"/>
                    <a:pt x="27" y="6"/>
                  </a:cubicBezTo>
                  <a:cubicBezTo>
                    <a:pt x="27" y="5"/>
                    <a:pt x="28" y="3"/>
                    <a:pt x="27" y="3"/>
                  </a:cubicBezTo>
                  <a:cubicBezTo>
                    <a:pt x="26" y="2"/>
                    <a:pt x="25" y="1"/>
                    <a:pt x="24" y="1"/>
                  </a:cubicBezTo>
                  <a:cubicBezTo>
                    <a:pt x="24" y="0"/>
                    <a:pt x="22" y="0"/>
                    <a:pt x="22" y="1"/>
                  </a:cubicBezTo>
                  <a:cubicBezTo>
                    <a:pt x="22" y="0"/>
                    <a:pt x="24" y="0"/>
                    <a:pt x="25" y="0"/>
                  </a:cubicBezTo>
                  <a:cubicBezTo>
                    <a:pt x="26" y="1"/>
                    <a:pt x="27" y="1"/>
                    <a:pt x="27" y="2"/>
                  </a:cubicBezTo>
                  <a:cubicBezTo>
                    <a:pt x="28" y="3"/>
                    <a:pt x="28" y="5"/>
                    <a:pt x="28" y="6"/>
                  </a:cubicBezTo>
                  <a:cubicBezTo>
                    <a:pt x="27" y="7"/>
                    <a:pt x="27" y="8"/>
                    <a:pt x="26" y="9"/>
                  </a:cubicBezTo>
                  <a:cubicBezTo>
                    <a:pt x="25" y="11"/>
                    <a:pt x="24" y="13"/>
                    <a:pt x="23" y="14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7" y="24"/>
                    <a:pt x="14" y="27"/>
                    <a:pt x="11" y="31"/>
                  </a:cubicBezTo>
                  <a:cubicBezTo>
                    <a:pt x="9" y="35"/>
                    <a:pt x="5" y="38"/>
                    <a:pt x="1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0"/>
                    <a:pt x="0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8"/>
                    <a:pt x="0" y="37"/>
                    <a:pt x="0" y="36"/>
                  </a:cubicBezTo>
                  <a:cubicBezTo>
                    <a:pt x="0" y="35"/>
                    <a:pt x="0" y="34"/>
                    <a:pt x="1" y="33"/>
                  </a:cubicBezTo>
                  <a:cubicBezTo>
                    <a:pt x="1" y="31"/>
                    <a:pt x="2" y="30"/>
                    <a:pt x="3" y="28"/>
                  </a:cubicBezTo>
                  <a:cubicBezTo>
                    <a:pt x="4" y="26"/>
                    <a:pt x="5" y="25"/>
                    <a:pt x="6" y="23"/>
                  </a:cubicBezTo>
                  <a:cubicBezTo>
                    <a:pt x="7" y="22"/>
                    <a:pt x="8" y="20"/>
                    <a:pt x="9" y="19"/>
                  </a:cubicBezTo>
                  <a:cubicBezTo>
                    <a:pt x="13" y="12"/>
                    <a:pt x="17" y="6"/>
                    <a:pt x="2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4" name="Freeform 128"/>
            <p:cNvSpPr>
              <a:spLocks/>
            </p:cNvSpPr>
            <p:nvPr/>
          </p:nvSpPr>
          <p:spPr bwMode="auto">
            <a:xfrm>
              <a:off x="2832" y="3514"/>
              <a:ext cx="27" cy="18"/>
            </a:xfrm>
            <a:custGeom>
              <a:avLst/>
              <a:gdLst>
                <a:gd name="T0" fmla="*/ 0 w 6"/>
                <a:gd name="T1" fmla="*/ 0 h 4"/>
                <a:gd name="T2" fmla="*/ 1 w 6"/>
                <a:gd name="T3" fmla="*/ 0 h 4"/>
                <a:gd name="T4" fmla="*/ 4 w 6"/>
                <a:gd name="T5" fmla="*/ 1 h 4"/>
                <a:gd name="T6" fmla="*/ 6 w 6"/>
                <a:gd name="T7" fmla="*/ 3 h 4"/>
                <a:gd name="T8" fmla="*/ 6 w 6"/>
                <a:gd name="T9" fmla="*/ 4 h 4"/>
                <a:gd name="T10" fmla="*/ 5 w 6"/>
                <a:gd name="T11" fmla="*/ 3 h 4"/>
                <a:gd name="T12" fmla="*/ 3 w 6"/>
                <a:gd name="T13" fmla="*/ 2 h 4"/>
                <a:gd name="T14" fmla="*/ 0 w 6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" h="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3" y="1"/>
                    <a:pt x="4" y="1"/>
                  </a:cubicBezTo>
                  <a:cubicBezTo>
                    <a:pt x="4" y="2"/>
                    <a:pt x="5" y="2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6" y="4"/>
                    <a:pt x="5" y="3"/>
                  </a:cubicBezTo>
                  <a:cubicBezTo>
                    <a:pt x="5" y="3"/>
                    <a:pt x="4" y="2"/>
                    <a:pt x="3" y="2"/>
                  </a:cubicBezTo>
                  <a:cubicBezTo>
                    <a:pt x="2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5" name="Freeform 129"/>
            <p:cNvSpPr>
              <a:spLocks/>
            </p:cNvSpPr>
            <p:nvPr/>
          </p:nvSpPr>
          <p:spPr bwMode="auto">
            <a:xfrm>
              <a:off x="2823" y="3523"/>
              <a:ext cx="36" cy="18"/>
            </a:xfrm>
            <a:custGeom>
              <a:avLst/>
              <a:gdLst>
                <a:gd name="T0" fmla="*/ 0 w 8"/>
                <a:gd name="T1" fmla="*/ 0 h 4"/>
                <a:gd name="T2" fmla="*/ 1 w 8"/>
                <a:gd name="T3" fmla="*/ 0 h 4"/>
                <a:gd name="T4" fmla="*/ 2 w 8"/>
                <a:gd name="T5" fmla="*/ 0 h 4"/>
                <a:gd name="T6" fmla="*/ 5 w 8"/>
                <a:gd name="T7" fmla="*/ 1 h 4"/>
                <a:gd name="T8" fmla="*/ 8 w 8"/>
                <a:gd name="T9" fmla="*/ 4 h 4"/>
                <a:gd name="T10" fmla="*/ 6 w 8"/>
                <a:gd name="T11" fmla="*/ 4 h 4"/>
                <a:gd name="T12" fmla="*/ 4 w 8"/>
                <a:gd name="T13" fmla="*/ 2 h 4"/>
                <a:gd name="T14" fmla="*/ 2 w 8"/>
                <a:gd name="T15" fmla="*/ 0 h 4"/>
                <a:gd name="T16" fmla="*/ 0 w 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0"/>
                    <a:pt x="4" y="0"/>
                    <a:pt x="5" y="1"/>
                  </a:cubicBezTo>
                  <a:cubicBezTo>
                    <a:pt x="6" y="3"/>
                    <a:pt x="8" y="4"/>
                    <a:pt x="8" y="4"/>
                  </a:cubicBezTo>
                  <a:cubicBezTo>
                    <a:pt x="8" y="4"/>
                    <a:pt x="7" y="4"/>
                    <a:pt x="6" y="4"/>
                  </a:cubicBezTo>
                  <a:cubicBezTo>
                    <a:pt x="6" y="3"/>
                    <a:pt x="5" y="2"/>
                    <a:pt x="4" y="2"/>
                  </a:cubicBezTo>
                  <a:cubicBezTo>
                    <a:pt x="3" y="1"/>
                    <a:pt x="2" y="1"/>
                    <a:pt x="2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6" name="Freeform 130"/>
            <p:cNvSpPr>
              <a:spLocks/>
            </p:cNvSpPr>
            <p:nvPr/>
          </p:nvSpPr>
          <p:spPr bwMode="auto">
            <a:xfrm>
              <a:off x="2751" y="3627"/>
              <a:ext cx="32" cy="22"/>
            </a:xfrm>
            <a:custGeom>
              <a:avLst/>
              <a:gdLst>
                <a:gd name="T0" fmla="*/ 0 w 7"/>
                <a:gd name="T1" fmla="*/ 1 h 5"/>
                <a:gd name="T2" fmla="*/ 2 w 7"/>
                <a:gd name="T3" fmla="*/ 0 h 5"/>
                <a:gd name="T4" fmla="*/ 3 w 7"/>
                <a:gd name="T5" fmla="*/ 0 h 5"/>
                <a:gd name="T6" fmla="*/ 3 w 7"/>
                <a:gd name="T7" fmla="*/ 0 h 5"/>
                <a:gd name="T8" fmla="*/ 3 w 7"/>
                <a:gd name="T9" fmla="*/ 2 h 5"/>
                <a:gd name="T10" fmla="*/ 3 w 7"/>
                <a:gd name="T11" fmla="*/ 3 h 5"/>
                <a:gd name="T12" fmla="*/ 2 w 7"/>
                <a:gd name="T13" fmla="*/ 3 h 5"/>
                <a:gd name="T14" fmla="*/ 3 w 7"/>
                <a:gd name="T15" fmla="*/ 2 h 5"/>
                <a:gd name="T16" fmla="*/ 4 w 7"/>
                <a:gd name="T17" fmla="*/ 1 h 5"/>
                <a:gd name="T18" fmla="*/ 4 w 7"/>
                <a:gd name="T19" fmla="*/ 1 h 5"/>
                <a:gd name="T20" fmla="*/ 5 w 7"/>
                <a:gd name="T21" fmla="*/ 2 h 5"/>
                <a:gd name="T22" fmla="*/ 5 w 7"/>
                <a:gd name="T23" fmla="*/ 3 h 5"/>
                <a:gd name="T24" fmla="*/ 5 w 7"/>
                <a:gd name="T25" fmla="*/ 3 h 5"/>
                <a:gd name="T26" fmla="*/ 5 w 7"/>
                <a:gd name="T27" fmla="*/ 5 h 5"/>
                <a:gd name="T28" fmla="*/ 4 w 7"/>
                <a:gd name="T29" fmla="*/ 5 h 5"/>
                <a:gd name="T30" fmla="*/ 4 w 7"/>
                <a:gd name="T31" fmla="*/ 5 h 5"/>
                <a:gd name="T32" fmla="*/ 4 w 7"/>
                <a:gd name="T33" fmla="*/ 4 h 5"/>
                <a:gd name="T34" fmla="*/ 4 w 7"/>
                <a:gd name="T35" fmla="*/ 4 h 5"/>
                <a:gd name="T36" fmla="*/ 5 w 7"/>
                <a:gd name="T37" fmla="*/ 4 h 5"/>
                <a:gd name="T38" fmla="*/ 6 w 7"/>
                <a:gd name="T39" fmla="*/ 3 h 5"/>
                <a:gd name="T40" fmla="*/ 7 w 7"/>
                <a:gd name="T41" fmla="*/ 4 h 5"/>
                <a:gd name="T42" fmla="*/ 6 w 7"/>
                <a:gd name="T43" fmla="*/ 5 h 5"/>
                <a:gd name="T44" fmla="*/ 6 w 7"/>
                <a:gd name="T45" fmla="*/ 4 h 5"/>
                <a:gd name="T46" fmla="*/ 6 w 7"/>
                <a:gd name="T47" fmla="*/ 4 h 5"/>
                <a:gd name="T48" fmla="*/ 5 w 7"/>
                <a:gd name="T49" fmla="*/ 4 h 5"/>
                <a:gd name="T50" fmla="*/ 5 w 7"/>
                <a:gd name="T51" fmla="*/ 5 h 5"/>
                <a:gd name="T52" fmla="*/ 4 w 7"/>
                <a:gd name="T53" fmla="*/ 5 h 5"/>
                <a:gd name="T54" fmla="*/ 4 w 7"/>
                <a:gd name="T55" fmla="*/ 4 h 5"/>
                <a:gd name="T56" fmla="*/ 4 w 7"/>
                <a:gd name="T57" fmla="*/ 4 h 5"/>
                <a:gd name="T58" fmla="*/ 4 w 7"/>
                <a:gd name="T59" fmla="*/ 3 h 5"/>
                <a:gd name="T60" fmla="*/ 4 w 7"/>
                <a:gd name="T61" fmla="*/ 2 h 5"/>
                <a:gd name="T62" fmla="*/ 4 w 7"/>
                <a:gd name="T63" fmla="*/ 2 h 5"/>
                <a:gd name="T64" fmla="*/ 4 w 7"/>
                <a:gd name="T65" fmla="*/ 2 h 5"/>
                <a:gd name="T66" fmla="*/ 4 w 7"/>
                <a:gd name="T67" fmla="*/ 2 h 5"/>
                <a:gd name="T68" fmla="*/ 4 w 7"/>
                <a:gd name="T69" fmla="*/ 3 h 5"/>
                <a:gd name="T70" fmla="*/ 3 w 7"/>
                <a:gd name="T71" fmla="*/ 3 h 5"/>
                <a:gd name="T72" fmla="*/ 2 w 7"/>
                <a:gd name="T73" fmla="*/ 3 h 5"/>
                <a:gd name="T74" fmla="*/ 2 w 7"/>
                <a:gd name="T75" fmla="*/ 3 h 5"/>
                <a:gd name="T76" fmla="*/ 2 w 7"/>
                <a:gd name="T77" fmla="*/ 1 h 5"/>
                <a:gd name="T78" fmla="*/ 3 w 7"/>
                <a:gd name="T79" fmla="*/ 1 h 5"/>
                <a:gd name="T80" fmla="*/ 0 w 7"/>
                <a:gd name="T81" fmla="*/ 1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7" h="5">
                  <a:moveTo>
                    <a:pt x="0" y="1"/>
                  </a:moveTo>
                  <a:cubicBezTo>
                    <a:pt x="1" y="1"/>
                    <a:pt x="2" y="1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1"/>
                    <a:pt x="3" y="1"/>
                    <a:pt x="3" y="2"/>
                  </a:cubicBezTo>
                  <a:cubicBezTo>
                    <a:pt x="3" y="2"/>
                    <a:pt x="3" y="3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3" y="2"/>
                    <a:pt x="3" y="2"/>
                  </a:cubicBezTo>
                  <a:cubicBezTo>
                    <a:pt x="3" y="2"/>
                    <a:pt x="4" y="2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5" y="2"/>
                  </a:cubicBezTo>
                  <a:cubicBezTo>
                    <a:pt x="5" y="2"/>
                    <a:pt x="5" y="2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5" y="4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3"/>
                    <a:pt x="7" y="4"/>
                    <a:pt x="7" y="4"/>
                  </a:cubicBezTo>
                  <a:cubicBezTo>
                    <a:pt x="7" y="5"/>
                    <a:pt x="7" y="5"/>
                    <a:pt x="6" y="5"/>
                  </a:cubicBezTo>
                  <a:cubicBezTo>
                    <a:pt x="6" y="5"/>
                    <a:pt x="7" y="5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4"/>
                    <a:pt x="5" y="4"/>
                    <a:pt x="5" y="4"/>
                  </a:cubicBezTo>
                  <a:cubicBezTo>
                    <a:pt x="5" y="4"/>
                    <a:pt x="5" y="4"/>
                    <a:pt x="5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4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4"/>
                    <a:pt x="4" y="4"/>
                    <a:pt x="4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2"/>
                    <a:pt x="3" y="1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1"/>
                    <a:pt x="1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7" name="Freeform 131"/>
            <p:cNvSpPr>
              <a:spLocks/>
            </p:cNvSpPr>
            <p:nvPr/>
          </p:nvSpPr>
          <p:spPr bwMode="auto">
            <a:xfrm>
              <a:off x="2751" y="3654"/>
              <a:ext cx="14" cy="9"/>
            </a:xfrm>
            <a:custGeom>
              <a:avLst/>
              <a:gdLst>
                <a:gd name="T0" fmla="*/ 0 w 3"/>
                <a:gd name="T1" fmla="*/ 1 h 2"/>
                <a:gd name="T2" fmla="*/ 0 w 3"/>
                <a:gd name="T3" fmla="*/ 0 h 2"/>
                <a:gd name="T4" fmla="*/ 2 w 3"/>
                <a:gd name="T5" fmla="*/ 0 h 2"/>
                <a:gd name="T6" fmla="*/ 3 w 3"/>
                <a:gd name="T7" fmla="*/ 2 h 2"/>
                <a:gd name="T8" fmla="*/ 2 w 3"/>
                <a:gd name="T9" fmla="*/ 2 h 2"/>
                <a:gd name="T10" fmla="*/ 1 w 3"/>
                <a:gd name="T11" fmla="*/ 1 h 2"/>
                <a:gd name="T12" fmla="*/ 0 w 3"/>
                <a:gd name="T13" fmla="*/ 1 h 2"/>
                <a:gd name="T14" fmla="*/ 0 w 3"/>
                <a:gd name="T1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2">
                  <a:moveTo>
                    <a:pt x="0" y="1"/>
                  </a:moveTo>
                  <a:cubicBezTo>
                    <a:pt x="0" y="1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3" y="1"/>
                    <a:pt x="2" y="2"/>
                    <a:pt x="3" y="2"/>
                  </a:cubicBezTo>
                  <a:cubicBezTo>
                    <a:pt x="3" y="2"/>
                    <a:pt x="2" y="2"/>
                    <a:pt x="2" y="2"/>
                  </a:cubicBezTo>
                  <a:cubicBezTo>
                    <a:pt x="2" y="2"/>
                    <a:pt x="2" y="1"/>
                    <a:pt x="1" y="1"/>
                  </a:cubicBez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8" name="Freeform 132"/>
            <p:cNvSpPr>
              <a:spLocks/>
            </p:cNvSpPr>
            <p:nvPr/>
          </p:nvSpPr>
          <p:spPr bwMode="auto">
            <a:xfrm>
              <a:off x="2765" y="3527"/>
              <a:ext cx="72" cy="109"/>
            </a:xfrm>
            <a:custGeom>
              <a:avLst/>
              <a:gdLst>
                <a:gd name="T0" fmla="*/ 0 w 16"/>
                <a:gd name="T1" fmla="*/ 24 h 24"/>
                <a:gd name="T2" fmla="*/ 2 w 16"/>
                <a:gd name="T3" fmla="*/ 20 h 24"/>
                <a:gd name="T4" fmla="*/ 5 w 16"/>
                <a:gd name="T5" fmla="*/ 16 h 24"/>
                <a:gd name="T6" fmla="*/ 7 w 16"/>
                <a:gd name="T7" fmla="*/ 12 h 24"/>
                <a:gd name="T8" fmla="*/ 11 w 16"/>
                <a:gd name="T9" fmla="*/ 7 h 24"/>
                <a:gd name="T10" fmla="*/ 13 w 16"/>
                <a:gd name="T11" fmla="*/ 3 h 24"/>
                <a:gd name="T12" fmla="*/ 15 w 16"/>
                <a:gd name="T13" fmla="*/ 1 h 24"/>
                <a:gd name="T14" fmla="*/ 16 w 16"/>
                <a:gd name="T15" fmla="*/ 0 h 24"/>
                <a:gd name="T16" fmla="*/ 15 w 16"/>
                <a:gd name="T17" fmla="*/ 1 h 24"/>
                <a:gd name="T18" fmla="*/ 13 w 16"/>
                <a:gd name="T19" fmla="*/ 4 h 24"/>
                <a:gd name="T20" fmla="*/ 11 w 16"/>
                <a:gd name="T21" fmla="*/ 8 h 24"/>
                <a:gd name="T22" fmla="*/ 8 w 16"/>
                <a:gd name="T23" fmla="*/ 12 h 24"/>
                <a:gd name="T24" fmla="*/ 3 w 16"/>
                <a:gd name="T25" fmla="*/ 20 h 24"/>
                <a:gd name="T26" fmla="*/ 0 w 16"/>
                <a:gd name="T27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24">
                  <a:moveTo>
                    <a:pt x="0" y="24"/>
                  </a:moveTo>
                  <a:cubicBezTo>
                    <a:pt x="0" y="24"/>
                    <a:pt x="1" y="22"/>
                    <a:pt x="2" y="20"/>
                  </a:cubicBezTo>
                  <a:cubicBezTo>
                    <a:pt x="3" y="19"/>
                    <a:pt x="4" y="18"/>
                    <a:pt x="5" y="16"/>
                  </a:cubicBezTo>
                  <a:cubicBezTo>
                    <a:pt x="5" y="15"/>
                    <a:pt x="6" y="13"/>
                    <a:pt x="7" y="12"/>
                  </a:cubicBezTo>
                  <a:cubicBezTo>
                    <a:pt x="9" y="10"/>
                    <a:pt x="10" y="9"/>
                    <a:pt x="11" y="7"/>
                  </a:cubicBezTo>
                  <a:cubicBezTo>
                    <a:pt x="11" y="6"/>
                    <a:pt x="12" y="5"/>
                    <a:pt x="13" y="3"/>
                  </a:cubicBezTo>
                  <a:cubicBezTo>
                    <a:pt x="14" y="2"/>
                    <a:pt x="15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0"/>
                    <a:pt x="16" y="0"/>
                    <a:pt x="15" y="1"/>
                  </a:cubicBezTo>
                  <a:cubicBezTo>
                    <a:pt x="15" y="2"/>
                    <a:pt x="14" y="2"/>
                    <a:pt x="13" y="4"/>
                  </a:cubicBezTo>
                  <a:cubicBezTo>
                    <a:pt x="13" y="5"/>
                    <a:pt x="12" y="6"/>
                    <a:pt x="11" y="8"/>
                  </a:cubicBezTo>
                  <a:cubicBezTo>
                    <a:pt x="10" y="9"/>
                    <a:pt x="9" y="11"/>
                    <a:pt x="8" y="12"/>
                  </a:cubicBezTo>
                  <a:cubicBezTo>
                    <a:pt x="6" y="15"/>
                    <a:pt x="4" y="18"/>
                    <a:pt x="3" y="20"/>
                  </a:cubicBezTo>
                  <a:cubicBezTo>
                    <a:pt x="1" y="23"/>
                    <a:pt x="0" y="24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39" name="Freeform 133"/>
            <p:cNvSpPr>
              <a:spLocks/>
            </p:cNvSpPr>
            <p:nvPr/>
          </p:nvSpPr>
          <p:spPr bwMode="auto">
            <a:xfrm>
              <a:off x="2769" y="3532"/>
              <a:ext cx="77" cy="113"/>
            </a:xfrm>
            <a:custGeom>
              <a:avLst/>
              <a:gdLst>
                <a:gd name="T0" fmla="*/ 0 w 17"/>
                <a:gd name="T1" fmla="*/ 25 h 25"/>
                <a:gd name="T2" fmla="*/ 3 w 17"/>
                <a:gd name="T3" fmla="*/ 21 h 25"/>
                <a:gd name="T4" fmla="*/ 8 w 17"/>
                <a:gd name="T5" fmla="*/ 13 h 25"/>
                <a:gd name="T6" fmla="*/ 14 w 17"/>
                <a:gd name="T7" fmla="*/ 4 h 25"/>
                <a:gd name="T8" fmla="*/ 17 w 17"/>
                <a:gd name="T9" fmla="*/ 0 h 25"/>
                <a:gd name="T10" fmla="*/ 15 w 17"/>
                <a:gd name="T11" fmla="*/ 4 h 25"/>
                <a:gd name="T12" fmla="*/ 12 w 17"/>
                <a:gd name="T13" fmla="*/ 8 h 25"/>
                <a:gd name="T14" fmla="*/ 9 w 17"/>
                <a:gd name="T15" fmla="*/ 13 h 25"/>
                <a:gd name="T16" fmla="*/ 0 w 17"/>
                <a:gd name="T17" fmla="*/ 25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" h="25">
                  <a:moveTo>
                    <a:pt x="0" y="25"/>
                  </a:moveTo>
                  <a:cubicBezTo>
                    <a:pt x="0" y="25"/>
                    <a:pt x="1" y="24"/>
                    <a:pt x="3" y="21"/>
                  </a:cubicBezTo>
                  <a:cubicBezTo>
                    <a:pt x="4" y="19"/>
                    <a:pt x="6" y="16"/>
                    <a:pt x="8" y="13"/>
                  </a:cubicBezTo>
                  <a:cubicBezTo>
                    <a:pt x="10" y="9"/>
                    <a:pt x="13" y="6"/>
                    <a:pt x="14" y="4"/>
                  </a:cubicBezTo>
                  <a:cubicBezTo>
                    <a:pt x="16" y="2"/>
                    <a:pt x="17" y="0"/>
                    <a:pt x="17" y="0"/>
                  </a:cubicBezTo>
                  <a:cubicBezTo>
                    <a:pt x="17" y="0"/>
                    <a:pt x="16" y="2"/>
                    <a:pt x="15" y="4"/>
                  </a:cubicBezTo>
                  <a:cubicBezTo>
                    <a:pt x="14" y="6"/>
                    <a:pt x="13" y="7"/>
                    <a:pt x="12" y="8"/>
                  </a:cubicBezTo>
                  <a:cubicBezTo>
                    <a:pt x="11" y="10"/>
                    <a:pt x="10" y="11"/>
                    <a:pt x="9" y="13"/>
                  </a:cubicBezTo>
                  <a:cubicBezTo>
                    <a:pt x="5" y="19"/>
                    <a:pt x="0" y="25"/>
                    <a:pt x="0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0" name="Freeform 134"/>
            <p:cNvSpPr>
              <a:spLocks/>
            </p:cNvSpPr>
            <p:nvPr/>
          </p:nvSpPr>
          <p:spPr bwMode="auto">
            <a:xfrm>
              <a:off x="2746" y="3654"/>
              <a:ext cx="14" cy="18"/>
            </a:xfrm>
            <a:custGeom>
              <a:avLst/>
              <a:gdLst>
                <a:gd name="T0" fmla="*/ 0 w 3"/>
                <a:gd name="T1" fmla="*/ 1 h 4"/>
                <a:gd name="T2" fmla="*/ 1 w 3"/>
                <a:gd name="T3" fmla="*/ 4 h 4"/>
                <a:gd name="T4" fmla="*/ 1 w 3"/>
                <a:gd name="T5" fmla="*/ 4 h 4"/>
                <a:gd name="T6" fmla="*/ 0 w 3"/>
                <a:gd name="T7" fmla="*/ 0 h 4"/>
                <a:gd name="T8" fmla="*/ 1 w 3"/>
                <a:gd name="T9" fmla="*/ 0 h 4"/>
                <a:gd name="T10" fmla="*/ 1 w 3"/>
                <a:gd name="T11" fmla="*/ 0 h 4"/>
                <a:gd name="T12" fmla="*/ 1 w 3"/>
                <a:gd name="T13" fmla="*/ 0 h 4"/>
                <a:gd name="T14" fmla="*/ 2 w 3"/>
                <a:gd name="T15" fmla="*/ 3 h 4"/>
                <a:gd name="T16" fmla="*/ 1 w 3"/>
                <a:gd name="T17" fmla="*/ 3 h 4"/>
                <a:gd name="T18" fmla="*/ 1 w 3"/>
                <a:gd name="T19" fmla="*/ 0 h 4"/>
                <a:gd name="T20" fmla="*/ 2 w 3"/>
                <a:gd name="T21" fmla="*/ 0 h 4"/>
                <a:gd name="T22" fmla="*/ 2 w 3"/>
                <a:gd name="T23" fmla="*/ 0 h 4"/>
                <a:gd name="T24" fmla="*/ 2 w 3"/>
                <a:gd name="T25" fmla="*/ 3 h 4"/>
                <a:gd name="T26" fmla="*/ 2 w 3"/>
                <a:gd name="T27" fmla="*/ 3 h 4"/>
                <a:gd name="T28" fmla="*/ 1 w 3"/>
                <a:gd name="T29" fmla="*/ 2 h 4"/>
                <a:gd name="T30" fmla="*/ 2 w 3"/>
                <a:gd name="T31" fmla="*/ 1 h 4"/>
                <a:gd name="T32" fmla="*/ 2 w 3"/>
                <a:gd name="T33" fmla="*/ 1 h 4"/>
                <a:gd name="T34" fmla="*/ 2 w 3"/>
                <a:gd name="T35" fmla="*/ 1 h 4"/>
                <a:gd name="T36" fmla="*/ 2 w 3"/>
                <a:gd name="T37" fmla="*/ 1 h 4"/>
                <a:gd name="T38" fmla="*/ 3 w 3"/>
                <a:gd name="T39" fmla="*/ 3 h 4"/>
                <a:gd name="T40" fmla="*/ 3 w 3"/>
                <a:gd name="T41" fmla="*/ 3 h 4"/>
                <a:gd name="T42" fmla="*/ 2 w 3"/>
                <a:gd name="T43" fmla="*/ 3 h 4"/>
                <a:gd name="T44" fmla="*/ 2 w 3"/>
                <a:gd name="T45" fmla="*/ 1 h 4"/>
                <a:gd name="T46" fmla="*/ 2 w 3"/>
                <a:gd name="T47" fmla="*/ 1 h 4"/>
                <a:gd name="T48" fmla="*/ 3 w 3"/>
                <a:gd name="T49" fmla="*/ 1 h 4"/>
                <a:gd name="T50" fmla="*/ 3 w 3"/>
                <a:gd name="T51" fmla="*/ 1 h 4"/>
                <a:gd name="T52" fmla="*/ 3 w 3"/>
                <a:gd name="T53" fmla="*/ 2 h 4"/>
                <a:gd name="T54" fmla="*/ 2 w 3"/>
                <a:gd name="T55" fmla="*/ 1 h 4"/>
                <a:gd name="T56" fmla="*/ 3 w 3"/>
                <a:gd name="T57" fmla="*/ 1 h 4"/>
                <a:gd name="T58" fmla="*/ 3 w 3"/>
                <a:gd name="T59" fmla="*/ 3 h 4"/>
                <a:gd name="T60" fmla="*/ 2 w 3"/>
                <a:gd name="T61" fmla="*/ 3 h 4"/>
                <a:gd name="T62" fmla="*/ 2 w 3"/>
                <a:gd name="T63" fmla="*/ 1 h 4"/>
                <a:gd name="T64" fmla="*/ 2 w 3"/>
                <a:gd name="T65" fmla="*/ 1 h 4"/>
                <a:gd name="T66" fmla="*/ 2 w 3"/>
                <a:gd name="T67" fmla="*/ 3 h 4"/>
                <a:gd name="T68" fmla="*/ 2 w 3"/>
                <a:gd name="T69" fmla="*/ 4 h 4"/>
                <a:gd name="T70" fmla="*/ 2 w 3"/>
                <a:gd name="T71" fmla="*/ 3 h 4"/>
                <a:gd name="T72" fmla="*/ 2 w 3"/>
                <a:gd name="T73" fmla="*/ 3 h 4"/>
                <a:gd name="T74" fmla="*/ 1 w 3"/>
                <a:gd name="T75" fmla="*/ 1 h 4"/>
                <a:gd name="T76" fmla="*/ 2 w 3"/>
                <a:gd name="T77" fmla="*/ 1 h 4"/>
                <a:gd name="T78" fmla="*/ 2 w 3"/>
                <a:gd name="T79" fmla="*/ 2 h 4"/>
                <a:gd name="T80" fmla="*/ 2 w 3"/>
                <a:gd name="T81" fmla="*/ 3 h 4"/>
                <a:gd name="T82" fmla="*/ 1 w 3"/>
                <a:gd name="T83" fmla="*/ 4 h 4"/>
                <a:gd name="T84" fmla="*/ 1 w 3"/>
                <a:gd name="T85" fmla="*/ 4 h 4"/>
                <a:gd name="T86" fmla="*/ 0 w 3"/>
                <a:gd name="T87" fmla="*/ 1 h 4"/>
                <a:gd name="T88" fmla="*/ 1 w 3"/>
                <a:gd name="T89" fmla="*/ 1 h 4"/>
                <a:gd name="T90" fmla="*/ 1 w 3"/>
                <a:gd name="T91" fmla="*/ 4 h 4"/>
                <a:gd name="T92" fmla="*/ 1 w 3"/>
                <a:gd name="T93" fmla="*/ 4 h 4"/>
                <a:gd name="T94" fmla="*/ 1 w 3"/>
                <a:gd name="T95" fmla="*/ 4 h 4"/>
                <a:gd name="T96" fmla="*/ 1 w 3"/>
                <a:gd name="T97" fmla="*/ 4 h 4"/>
                <a:gd name="T98" fmla="*/ 0 w 3"/>
                <a:gd name="T99" fmla="*/ 1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" h="4">
                  <a:moveTo>
                    <a:pt x="0" y="1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2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2"/>
                    <a:pt x="1" y="2"/>
                    <a:pt x="1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2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3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2"/>
                    <a:pt x="3" y="2"/>
                  </a:cubicBezTo>
                  <a:cubicBezTo>
                    <a:pt x="3" y="2"/>
                    <a:pt x="3" y="2"/>
                    <a:pt x="2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2"/>
                    <a:pt x="2" y="2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2" y="3"/>
                    <a:pt x="2" y="3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4"/>
                    <a:pt x="2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lnTo>
                    <a:pt x="0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1" name="Freeform 135"/>
            <p:cNvSpPr>
              <a:spLocks/>
            </p:cNvSpPr>
            <p:nvPr/>
          </p:nvSpPr>
          <p:spPr bwMode="auto">
            <a:xfrm>
              <a:off x="2756" y="3473"/>
              <a:ext cx="49" cy="86"/>
            </a:xfrm>
            <a:custGeom>
              <a:avLst/>
              <a:gdLst>
                <a:gd name="T0" fmla="*/ 10 w 11"/>
                <a:gd name="T1" fmla="*/ 19 h 19"/>
                <a:gd name="T2" fmla="*/ 10 w 11"/>
                <a:gd name="T3" fmla="*/ 17 h 19"/>
                <a:gd name="T4" fmla="*/ 10 w 11"/>
                <a:gd name="T5" fmla="*/ 15 h 19"/>
                <a:gd name="T6" fmla="*/ 10 w 11"/>
                <a:gd name="T7" fmla="*/ 11 h 19"/>
                <a:gd name="T8" fmla="*/ 10 w 11"/>
                <a:gd name="T9" fmla="*/ 8 h 19"/>
                <a:gd name="T10" fmla="*/ 9 w 11"/>
                <a:gd name="T11" fmla="*/ 6 h 19"/>
                <a:gd name="T12" fmla="*/ 9 w 11"/>
                <a:gd name="T13" fmla="*/ 4 h 19"/>
                <a:gd name="T14" fmla="*/ 8 w 11"/>
                <a:gd name="T15" fmla="*/ 3 h 19"/>
                <a:gd name="T16" fmla="*/ 8 w 11"/>
                <a:gd name="T17" fmla="*/ 2 h 19"/>
                <a:gd name="T18" fmla="*/ 6 w 11"/>
                <a:gd name="T19" fmla="*/ 2 h 19"/>
                <a:gd name="T20" fmla="*/ 4 w 11"/>
                <a:gd name="T21" fmla="*/ 1 h 19"/>
                <a:gd name="T22" fmla="*/ 1 w 11"/>
                <a:gd name="T23" fmla="*/ 1 h 19"/>
                <a:gd name="T24" fmla="*/ 0 w 11"/>
                <a:gd name="T25" fmla="*/ 1 h 19"/>
                <a:gd name="T26" fmla="*/ 1 w 11"/>
                <a:gd name="T27" fmla="*/ 1 h 19"/>
                <a:gd name="T28" fmla="*/ 4 w 11"/>
                <a:gd name="T29" fmla="*/ 0 h 19"/>
                <a:gd name="T30" fmla="*/ 6 w 11"/>
                <a:gd name="T31" fmla="*/ 1 h 19"/>
                <a:gd name="T32" fmla="*/ 8 w 11"/>
                <a:gd name="T33" fmla="*/ 2 h 19"/>
                <a:gd name="T34" fmla="*/ 9 w 11"/>
                <a:gd name="T35" fmla="*/ 2 h 19"/>
                <a:gd name="T36" fmla="*/ 10 w 11"/>
                <a:gd name="T37" fmla="*/ 3 h 19"/>
                <a:gd name="T38" fmla="*/ 10 w 11"/>
                <a:gd name="T39" fmla="*/ 6 h 19"/>
                <a:gd name="T40" fmla="*/ 11 w 11"/>
                <a:gd name="T41" fmla="*/ 8 h 19"/>
                <a:gd name="T42" fmla="*/ 11 w 11"/>
                <a:gd name="T43" fmla="*/ 11 h 19"/>
                <a:gd name="T44" fmla="*/ 11 w 11"/>
                <a:gd name="T45" fmla="*/ 15 h 19"/>
                <a:gd name="T46" fmla="*/ 10 w 11"/>
                <a:gd name="T47" fmla="*/ 17 h 19"/>
                <a:gd name="T48" fmla="*/ 10 w 11"/>
                <a:gd name="T49" fmla="*/ 1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" h="19">
                  <a:moveTo>
                    <a:pt x="10" y="19"/>
                  </a:moveTo>
                  <a:cubicBezTo>
                    <a:pt x="10" y="19"/>
                    <a:pt x="10" y="18"/>
                    <a:pt x="10" y="17"/>
                  </a:cubicBezTo>
                  <a:cubicBezTo>
                    <a:pt x="10" y="17"/>
                    <a:pt x="10" y="16"/>
                    <a:pt x="10" y="15"/>
                  </a:cubicBezTo>
                  <a:cubicBezTo>
                    <a:pt x="10" y="13"/>
                    <a:pt x="10" y="12"/>
                    <a:pt x="10" y="11"/>
                  </a:cubicBezTo>
                  <a:cubicBezTo>
                    <a:pt x="10" y="10"/>
                    <a:pt x="10" y="9"/>
                    <a:pt x="10" y="8"/>
                  </a:cubicBezTo>
                  <a:cubicBezTo>
                    <a:pt x="10" y="7"/>
                    <a:pt x="9" y="7"/>
                    <a:pt x="9" y="6"/>
                  </a:cubicBezTo>
                  <a:cubicBezTo>
                    <a:pt x="9" y="5"/>
                    <a:pt x="9" y="4"/>
                    <a:pt x="9" y="4"/>
                  </a:cubicBezTo>
                  <a:cubicBezTo>
                    <a:pt x="9" y="4"/>
                    <a:pt x="9" y="3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5" y="1"/>
                    <a:pt x="4" y="1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3" y="0"/>
                    <a:pt x="4" y="0"/>
                  </a:cubicBezTo>
                  <a:cubicBezTo>
                    <a:pt x="5" y="1"/>
                    <a:pt x="5" y="1"/>
                    <a:pt x="6" y="1"/>
                  </a:cubicBezTo>
                  <a:cubicBezTo>
                    <a:pt x="7" y="1"/>
                    <a:pt x="7" y="1"/>
                    <a:pt x="8" y="2"/>
                  </a:cubicBezTo>
                  <a:cubicBezTo>
                    <a:pt x="8" y="2"/>
                    <a:pt x="9" y="2"/>
                    <a:pt x="9" y="2"/>
                  </a:cubicBezTo>
                  <a:cubicBezTo>
                    <a:pt x="9" y="3"/>
                    <a:pt x="10" y="3"/>
                    <a:pt x="10" y="3"/>
                  </a:cubicBezTo>
                  <a:cubicBezTo>
                    <a:pt x="10" y="4"/>
                    <a:pt x="10" y="5"/>
                    <a:pt x="10" y="6"/>
                  </a:cubicBezTo>
                  <a:cubicBezTo>
                    <a:pt x="10" y="7"/>
                    <a:pt x="11" y="7"/>
                    <a:pt x="11" y="8"/>
                  </a:cubicBezTo>
                  <a:cubicBezTo>
                    <a:pt x="11" y="9"/>
                    <a:pt x="11" y="10"/>
                    <a:pt x="11" y="11"/>
                  </a:cubicBezTo>
                  <a:cubicBezTo>
                    <a:pt x="11" y="12"/>
                    <a:pt x="11" y="13"/>
                    <a:pt x="11" y="15"/>
                  </a:cubicBezTo>
                  <a:cubicBezTo>
                    <a:pt x="11" y="16"/>
                    <a:pt x="10" y="17"/>
                    <a:pt x="10" y="17"/>
                  </a:cubicBezTo>
                  <a:cubicBezTo>
                    <a:pt x="10" y="18"/>
                    <a:pt x="10" y="19"/>
                    <a:pt x="10" y="1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2" name="Freeform 136"/>
            <p:cNvSpPr>
              <a:spLocks/>
            </p:cNvSpPr>
            <p:nvPr/>
          </p:nvSpPr>
          <p:spPr bwMode="auto">
            <a:xfrm>
              <a:off x="2575" y="3478"/>
              <a:ext cx="230" cy="275"/>
            </a:xfrm>
            <a:custGeom>
              <a:avLst/>
              <a:gdLst>
                <a:gd name="T0" fmla="*/ 9 w 51"/>
                <a:gd name="T1" fmla="*/ 0 h 61"/>
                <a:gd name="T2" fmla="*/ 8 w 51"/>
                <a:gd name="T3" fmla="*/ 0 h 61"/>
                <a:gd name="T4" fmla="*/ 3 w 51"/>
                <a:gd name="T5" fmla="*/ 1 h 61"/>
                <a:gd name="T6" fmla="*/ 0 w 51"/>
                <a:gd name="T7" fmla="*/ 6 h 61"/>
                <a:gd name="T8" fmla="*/ 1 w 51"/>
                <a:gd name="T9" fmla="*/ 10 h 61"/>
                <a:gd name="T10" fmla="*/ 1 w 51"/>
                <a:gd name="T11" fmla="*/ 15 h 61"/>
                <a:gd name="T12" fmla="*/ 1 w 51"/>
                <a:gd name="T13" fmla="*/ 25 h 61"/>
                <a:gd name="T14" fmla="*/ 1 w 51"/>
                <a:gd name="T15" fmla="*/ 37 h 61"/>
                <a:gd name="T16" fmla="*/ 1 w 51"/>
                <a:gd name="T17" fmla="*/ 50 h 61"/>
                <a:gd name="T18" fmla="*/ 1 w 51"/>
                <a:gd name="T19" fmla="*/ 57 h 61"/>
                <a:gd name="T20" fmla="*/ 3 w 51"/>
                <a:gd name="T21" fmla="*/ 59 h 61"/>
                <a:gd name="T22" fmla="*/ 6 w 51"/>
                <a:gd name="T23" fmla="*/ 59 h 61"/>
                <a:gd name="T24" fmla="*/ 19 w 51"/>
                <a:gd name="T25" fmla="*/ 60 h 61"/>
                <a:gd name="T26" fmla="*/ 32 w 51"/>
                <a:gd name="T27" fmla="*/ 60 h 61"/>
                <a:gd name="T28" fmla="*/ 44 w 51"/>
                <a:gd name="T29" fmla="*/ 60 h 61"/>
                <a:gd name="T30" fmla="*/ 49 w 51"/>
                <a:gd name="T31" fmla="*/ 59 h 61"/>
                <a:gd name="T32" fmla="*/ 50 w 51"/>
                <a:gd name="T33" fmla="*/ 55 h 61"/>
                <a:gd name="T34" fmla="*/ 50 w 51"/>
                <a:gd name="T35" fmla="*/ 45 h 61"/>
                <a:gd name="T36" fmla="*/ 50 w 51"/>
                <a:gd name="T37" fmla="*/ 38 h 61"/>
                <a:gd name="T38" fmla="*/ 51 w 51"/>
                <a:gd name="T39" fmla="*/ 32 h 61"/>
                <a:gd name="T40" fmla="*/ 51 w 51"/>
                <a:gd name="T41" fmla="*/ 38 h 61"/>
                <a:gd name="T42" fmla="*/ 51 w 51"/>
                <a:gd name="T43" fmla="*/ 45 h 61"/>
                <a:gd name="T44" fmla="*/ 51 w 51"/>
                <a:gd name="T45" fmla="*/ 50 h 61"/>
                <a:gd name="T46" fmla="*/ 51 w 51"/>
                <a:gd name="T47" fmla="*/ 54 h 61"/>
                <a:gd name="T48" fmla="*/ 51 w 51"/>
                <a:gd name="T49" fmla="*/ 57 h 61"/>
                <a:gd name="T50" fmla="*/ 51 w 51"/>
                <a:gd name="T51" fmla="*/ 59 h 61"/>
                <a:gd name="T52" fmla="*/ 50 w 51"/>
                <a:gd name="T53" fmla="*/ 59 h 61"/>
                <a:gd name="T54" fmla="*/ 50 w 51"/>
                <a:gd name="T55" fmla="*/ 60 h 61"/>
                <a:gd name="T56" fmla="*/ 44 w 51"/>
                <a:gd name="T57" fmla="*/ 61 h 61"/>
                <a:gd name="T58" fmla="*/ 32 w 51"/>
                <a:gd name="T59" fmla="*/ 61 h 61"/>
                <a:gd name="T60" fmla="*/ 19 w 51"/>
                <a:gd name="T61" fmla="*/ 60 h 61"/>
                <a:gd name="T62" fmla="*/ 6 w 51"/>
                <a:gd name="T63" fmla="*/ 60 h 61"/>
                <a:gd name="T64" fmla="*/ 2 w 51"/>
                <a:gd name="T65" fmla="*/ 60 h 61"/>
                <a:gd name="T66" fmla="*/ 1 w 51"/>
                <a:gd name="T67" fmla="*/ 57 h 61"/>
                <a:gd name="T68" fmla="*/ 0 w 51"/>
                <a:gd name="T69" fmla="*/ 50 h 61"/>
                <a:gd name="T70" fmla="*/ 0 w 51"/>
                <a:gd name="T71" fmla="*/ 37 h 61"/>
                <a:gd name="T72" fmla="*/ 0 w 51"/>
                <a:gd name="T73" fmla="*/ 25 h 61"/>
                <a:gd name="T74" fmla="*/ 0 w 51"/>
                <a:gd name="T75" fmla="*/ 15 h 61"/>
                <a:gd name="T76" fmla="*/ 0 w 51"/>
                <a:gd name="T77" fmla="*/ 6 h 61"/>
                <a:gd name="T78" fmla="*/ 0 w 51"/>
                <a:gd name="T79" fmla="*/ 2 h 61"/>
                <a:gd name="T80" fmla="*/ 1 w 51"/>
                <a:gd name="T81" fmla="*/ 1 h 61"/>
                <a:gd name="T82" fmla="*/ 3 w 51"/>
                <a:gd name="T83" fmla="*/ 0 h 61"/>
                <a:gd name="T84" fmla="*/ 8 w 51"/>
                <a:gd name="T85" fmla="*/ 0 h 61"/>
                <a:gd name="T86" fmla="*/ 9 w 51"/>
                <a:gd name="T87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1" h="61">
                  <a:moveTo>
                    <a:pt x="9" y="0"/>
                  </a:moveTo>
                  <a:cubicBezTo>
                    <a:pt x="9" y="0"/>
                    <a:pt x="9" y="0"/>
                    <a:pt x="8" y="0"/>
                  </a:cubicBezTo>
                  <a:cubicBezTo>
                    <a:pt x="6" y="0"/>
                    <a:pt x="5" y="0"/>
                    <a:pt x="3" y="1"/>
                  </a:cubicBezTo>
                  <a:cubicBezTo>
                    <a:pt x="1" y="0"/>
                    <a:pt x="0" y="3"/>
                    <a:pt x="0" y="6"/>
                  </a:cubicBezTo>
                  <a:cubicBezTo>
                    <a:pt x="0" y="7"/>
                    <a:pt x="1" y="8"/>
                    <a:pt x="1" y="10"/>
                  </a:cubicBezTo>
                  <a:cubicBezTo>
                    <a:pt x="1" y="11"/>
                    <a:pt x="1" y="13"/>
                    <a:pt x="1" y="15"/>
                  </a:cubicBezTo>
                  <a:cubicBezTo>
                    <a:pt x="1" y="18"/>
                    <a:pt x="1" y="22"/>
                    <a:pt x="1" y="25"/>
                  </a:cubicBezTo>
                  <a:cubicBezTo>
                    <a:pt x="1" y="29"/>
                    <a:pt x="1" y="33"/>
                    <a:pt x="1" y="37"/>
                  </a:cubicBezTo>
                  <a:cubicBezTo>
                    <a:pt x="1" y="42"/>
                    <a:pt x="1" y="46"/>
                    <a:pt x="1" y="50"/>
                  </a:cubicBezTo>
                  <a:cubicBezTo>
                    <a:pt x="1" y="52"/>
                    <a:pt x="1" y="55"/>
                    <a:pt x="1" y="57"/>
                  </a:cubicBezTo>
                  <a:cubicBezTo>
                    <a:pt x="2" y="58"/>
                    <a:pt x="2" y="59"/>
                    <a:pt x="3" y="59"/>
                  </a:cubicBezTo>
                  <a:cubicBezTo>
                    <a:pt x="4" y="59"/>
                    <a:pt x="5" y="59"/>
                    <a:pt x="6" y="59"/>
                  </a:cubicBezTo>
                  <a:cubicBezTo>
                    <a:pt x="10" y="59"/>
                    <a:pt x="15" y="59"/>
                    <a:pt x="19" y="60"/>
                  </a:cubicBezTo>
                  <a:cubicBezTo>
                    <a:pt x="24" y="60"/>
                    <a:pt x="28" y="60"/>
                    <a:pt x="32" y="60"/>
                  </a:cubicBezTo>
                  <a:cubicBezTo>
                    <a:pt x="36" y="60"/>
                    <a:pt x="40" y="60"/>
                    <a:pt x="44" y="60"/>
                  </a:cubicBezTo>
                  <a:cubicBezTo>
                    <a:pt x="46" y="60"/>
                    <a:pt x="48" y="60"/>
                    <a:pt x="49" y="59"/>
                  </a:cubicBezTo>
                  <a:cubicBezTo>
                    <a:pt x="50" y="58"/>
                    <a:pt x="50" y="56"/>
                    <a:pt x="50" y="55"/>
                  </a:cubicBezTo>
                  <a:cubicBezTo>
                    <a:pt x="49" y="51"/>
                    <a:pt x="50" y="48"/>
                    <a:pt x="50" y="45"/>
                  </a:cubicBezTo>
                  <a:cubicBezTo>
                    <a:pt x="50" y="43"/>
                    <a:pt x="50" y="40"/>
                    <a:pt x="50" y="38"/>
                  </a:cubicBezTo>
                  <a:cubicBezTo>
                    <a:pt x="51" y="35"/>
                    <a:pt x="51" y="32"/>
                    <a:pt x="51" y="32"/>
                  </a:cubicBezTo>
                  <a:cubicBezTo>
                    <a:pt x="51" y="32"/>
                    <a:pt x="51" y="35"/>
                    <a:pt x="51" y="38"/>
                  </a:cubicBezTo>
                  <a:cubicBezTo>
                    <a:pt x="51" y="40"/>
                    <a:pt x="51" y="43"/>
                    <a:pt x="51" y="45"/>
                  </a:cubicBezTo>
                  <a:cubicBezTo>
                    <a:pt x="51" y="47"/>
                    <a:pt x="51" y="48"/>
                    <a:pt x="51" y="50"/>
                  </a:cubicBezTo>
                  <a:cubicBezTo>
                    <a:pt x="51" y="51"/>
                    <a:pt x="51" y="53"/>
                    <a:pt x="51" y="54"/>
                  </a:cubicBezTo>
                  <a:cubicBezTo>
                    <a:pt x="51" y="55"/>
                    <a:pt x="51" y="56"/>
                    <a:pt x="51" y="57"/>
                  </a:cubicBezTo>
                  <a:cubicBezTo>
                    <a:pt x="51" y="58"/>
                    <a:pt x="51" y="58"/>
                    <a:pt x="51" y="59"/>
                  </a:cubicBezTo>
                  <a:cubicBezTo>
                    <a:pt x="50" y="59"/>
                    <a:pt x="50" y="59"/>
                    <a:pt x="50" y="59"/>
                  </a:cubicBezTo>
                  <a:cubicBezTo>
                    <a:pt x="50" y="60"/>
                    <a:pt x="50" y="60"/>
                    <a:pt x="50" y="60"/>
                  </a:cubicBezTo>
                  <a:cubicBezTo>
                    <a:pt x="48" y="61"/>
                    <a:pt x="46" y="61"/>
                    <a:pt x="44" y="61"/>
                  </a:cubicBezTo>
                  <a:cubicBezTo>
                    <a:pt x="40" y="61"/>
                    <a:pt x="36" y="61"/>
                    <a:pt x="32" y="61"/>
                  </a:cubicBezTo>
                  <a:cubicBezTo>
                    <a:pt x="28" y="61"/>
                    <a:pt x="24" y="61"/>
                    <a:pt x="19" y="60"/>
                  </a:cubicBezTo>
                  <a:cubicBezTo>
                    <a:pt x="15" y="60"/>
                    <a:pt x="10" y="60"/>
                    <a:pt x="6" y="60"/>
                  </a:cubicBezTo>
                  <a:cubicBezTo>
                    <a:pt x="5" y="60"/>
                    <a:pt x="4" y="60"/>
                    <a:pt x="2" y="60"/>
                  </a:cubicBezTo>
                  <a:cubicBezTo>
                    <a:pt x="1" y="59"/>
                    <a:pt x="1" y="58"/>
                    <a:pt x="1" y="57"/>
                  </a:cubicBezTo>
                  <a:cubicBezTo>
                    <a:pt x="0" y="55"/>
                    <a:pt x="1" y="52"/>
                    <a:pt x="0" y="50"/>
                  </a:cubicBezTo>
                  <a:cubicBezTo>
                    <a:pt x="0" y="46"/>
                    <a:pt x="0" y="42"/>
                    <a:pt x="0" y="37"/>
                  </a:cubicBezTo>
                  <a:cubicBezTo>
                    <a:pt x="0" y="33"/>
                    <a:pt x="0" y="29"/>
                    <a:pt x="0" y="25"/>
                  </a:cubicBezTo>
                  <a:cubicBezTo>
                    <a:pt x="0" y="22"/>
                    <a:pt x="0" y="18"/>
                    <a:pt x="0" y="15"/>
                  </a:cubicBezTo>
                  <a:cubicBezTo>
                    <a:pt x="0" y="11"/>
                    <a:pt x="0" y="9"/>
                    <a:pt x="0" y="6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2" y="0"/>
                    <a:pt x="2" y="0"/>
                    <a:pt x="3" y="0"/>
                  </a:cubicBezTo>
                  <a:cubicBezTo>
                    <a:pt x="5" y="0"/>
                    <a:pt x="6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3" name="Freeform 137"/>
            <p:cNvSpPr>
              <a:spLocks noEditPoints="1"/>
            </p:cNvSpPr>
            <p:nvPr/>
          </p:nvSpPr>
          <p:spPr bwMode="auto">
            <a:xfrm>
              <a:off x="2616" y="3469"/>
              <a:ext cx="140" cy="58"/>
            </a:xfrm>
            <a:custGeom>
              <a:avLst/>
              <a:gdLst>
                <a:gd name="T0" fmla="*/ 1 w 31"/>
                <a:gd name="T1" fmla="*/ 10 h 13"/>
                <a:gd name="T2" fmla="*/ 2 w 31"/>
                <a:gd name="T3" fmla="*/ 12 h 13"/>
                <a:gd name="T4" fmla="*/ 3 w 31"/>
                <a:gd name="T5" fmla="*/ 12 h 13"/>
                <a:gd name="T6" fmla="*/ 7 w 31"/>
                <a:gd name="T7" fmla="*/ 12 h 13"/>
                <a:gd name="T8" fmla="*/ 15 w 31"/>
                <a:gd name="T9" fmla="*/ 12 h 13"/>
                <a:gd name="T10" fmla="*/ 23 w 31"/>
                <a:gd name="T11" fmla="*/ 11 h 13"/>
                <a:gd name="T12" fmla="*/ 31 w 31"/>
                <a:gd name="T13" fmla="*/ 11 h 13"/>
                <a:gd name="T14" fmla="*/ 30 w 31"/>
                <a:gd name="T15" fmla="*/ 11 h 13"/>
                <a:gd name="T16" fmla="*/ 30 w 31"/>
                <a:gd name="T17" fmla="*/ 5 h 13"/>
                <a:gd name="T18" fmla="*/ 30 w 31"/>
                <a:gd name="T19" fmla="*/ 2 h 13"/>
                <a:gd name="T20" fmla="*/ 29 w 31"/>
                <a:gd name="T21" fmla="*/ 1 h 13"/>
                <a:gd name="T22" fmla="*/ 28 w 31"/>
                <a:gd name="T23" fmla="*/ 1 h 13"/>
                <a:gd name="T24" fmla="*/ 28 w 31"/>
                <a:gd name="T25" fmla="*/ 1 h 13"/>
                <a:gd name="T26" fmla="*/ 28 w 31"/>
                <a:gd name="T27" fmla="*/ 9 h 13"/>
                <a:gd name="T28" fmla="*/ 28 w 31"/>
                <a:gd name="T29" fmla="*/ 10 h 13"/>
                <a:gd name="T30" fmla="*/ 28 w 31"/>
                <a:gd name="T31" fmla="*/ 10 h 13"/>
                <a:gd name="T32" fmla="*/ 28 w 31"/>
                <a:gd name="T33" fmla="*/ 10 h 13"/>
                <a:gd name="T34" fmla="*/ 17 w 31"/>
                <a:gd name="T35" fmla="*/ 10 h 13"/>
                <a:gd name="T36" fmla="*/ 11 w 31"/>
                <a:gd name="T37" fmla="*/ 10 h 13"/>
                <a:gd name="T38" fmla="*/ 5 w 31"/>
                <a:gd name="T39" fmla="*/ 10 h 13"/>
                <a:gd name="T40" fmla="*/ 4 w 31"/>
                <a:gd name="T41" fmla="*/ 10 h 13"/>
                <a:gd name="T42" fmla="*/ 3 w 31"/>
                <a:gd name="T43" fmla="*/ 8 h 13"/>
                <a:gd name="T44" fmla="*/ 3 w 31"/>
                <a:gd name="T45" fmla="*/ 5 h 13"/>
                <a:gd name="T46" fmla="*/ 3 w 31"/>
                <a:gd name="T47" fmla="*/ 2 h 13"/>
                <a:gd name="T48" fmla="*/ 3 w 31"/>
                <a:gd name="T49" fmla="*/ 1 h 13"/>
                <a:gd name="T50" fmla="*/ 3 w 31"/>
                <a:gd name="T51" fmla="*/ 1 h 13"/>
                <a:gd name="T52" fmla="*/ 2 w 31"/>
                <a:gd name="T53" fmla="*/ 1 h 13"/>
                <a:gd name="T54" fmla="*/ 1 w 31"/>
                <a:gd name="T55" fmla="*/ 2 h 13"/>
                <a:gd name="T56" fmla="*/ 1 w 31"/>
                <a:gd name="T57" fmla="*/ 4 h 13"/>
                <a:gd name="T58" fmla="*/ 1 w 31"/>
                <a:gd name="T59" fmla="*/ 7 h 13"/>
                <a:gd name="T60" fmla="*/ 1 w 31"/>
                <a:gd name="T61" fmla="*/ 10 h 13"/>
                <a:gd name="T62" fmla="*/ 1 w 31"/>
                <a:gd name="T63" fmla="*/ 10 h 13"/>
                <a:gd name="T64" fmla="*/ 0 w 31"/>
                <a:gd name="T65" fmla="*/ 4 h 13"/>
                <a:gd name="T66" fmla="*/ 0 w 31"/>
                <a:gd name="T67" fmla="*/ 2 h 13"/>
                <a:gd name="T68" fmla="*/ 1 w 31"/>
                <a:gd name="T69" fmla="*/ 0 h 13"/>
                <a:gd name="T70" fmla="*/ 2 w 31"/>
                <a:gd name="T71" fmla="*/ 0 h 13"/>
                <a:gd name="T72" fmla="*/ 3 w 31"/>
                <a:gd name="T73" fmla="*/ 0 h 13"/>
                <a:gd name="T74" fmla="*/ 4 w 31"/>
                <a:gd name="T75" fmla="*/ 1 h 13"/>
                <a:gd name="T76" fmla="*/ 4 w 31"/>
                <a:gd name="T77" fmla="*/ 3 h 13"/>
                <a:gd name="T78" fmla="*/ 4 w 31"/>
                <a:gd name="T79" fmla="*/ 5 h 13"/>
                <a:gd name="T80" fmla="*/ 4 w 31"/>
                <a:gd name="T81" fmla="*/ 8 h 13"/>
                <a:gd name="T82" fmla="*/ 4 w 31"/>
                <a:gd name="T83" fmla="*/ 9 h 13"/>
                <a:gd name="T84" fmla="*/ 5 w 31"/>
                <a:gd name="T85" fmla="*/ 10 h 13"/>
                <a:gd name="T86" fmla="*/ 11 w 31"/>
                <a:gd name="T87" fmla="*/ 10 h 13"/>
                <a:gd name="T88" fmla="*/ 16 w 31"/>
                <a:gd name="T89" fmla="*/ 9 h 13"/>
                <a:gd name="T90" fmla="*/ 28 w 31"/>
                <a:gd name="T91" fmla="*/ 9 h 13"/>
                <a:gd name="T92" fmla="*/ 27 w 31"/>
                <a:gd name="T93" fmla="*/ 9 h 13"/>
                <a:gd name="T94" fmla="*/ 27 w 31"/>
                <a:gd name="T95" fmla="*/ 1 h 13"/>
                <a:gd name="T96" fmla="*/ 27 w 31"/>
                <a:gd name="T97" fmla="*/ 1 h 13"/>
                <a:gd name="T98" fmla="*/ 27 w 31"/>
                <a:gd name="T99" fmla="*/ 0 h 13"/>
                <a:gd name="T100" fmla="*/ 27 w 31"/>
                <a:gd name="T101" fmla="*/ 0 h 13"/>
                <a:gd name="T102" fmla="*/ 29 w 31"/>
                <a:gd name="T103" fmla="*/ 1 h 13"/>
                <a:gd name="T104" fmla="*/ 31 w 31"/>
                <a:gd name="T105" fmla="*/ 2 h 13"/>
                <a:gd name="T106" fmla="*/ 31 w 31"/>
                <a:gd name="T107" fmla="*/ 5 h 13"/>
                <a:gd name="T108" fmla="*/ 31 w 31"/>
                <a:gd name="T109" fmla="*/ 11 h 13"/>
                <a:gd name="T110" fmla="*/ 31 w 31"/>
                <a:gd name="T111" fmla="*/ 12 h 13"/>
                <a:gd name="T112" fmla="*/ 23 w 31"/>
                <a:gd name="T113" fmla="*/ 12 h 13"/>
                <a:gd name="T114" fmla="*/ 15 w 31"/>
                <a:gd name="T115" fmla="*/ 13 h 13"/>
                <a:gd name="T116" fmla="*/ 7 w 31"/>
                <a:gd name="T117" fmla="*/ 13 h 13"/>
                <a:gd name="T118" fmla="*/ 3 w 31"/>
                <a:gd name="T119" fmla="*/ 12 h 13"/>
                <a:gd name="T120" fmla="*/ 2 w 31"/>
                <a:gd name="T121" fmla="*/ 12 h 13"/>
                <a:gd name="T122" fmla="*/ 1 w 31"/>
                <a:gd name="T123" fmla="*/ 1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1" h="13">
                  <a:moveTo>
                    <a:pt x="1" y="10"/>
                  </a:moveTo>
                  <a:cubicBezTo>
                    <a:pt x="1" y="10"/>
                    <a:pt x="1" y="11"/>
                    <a:pt x="2" y="12"/>
                  </a:cubicBezTo>
                  <a:cubicBezTo>
                    <a:pt x="2" y="12"/>
                    <a:pt x="3" y="12"/>
                    <a:pt x="3" y="12"/>
                  </a:cubicBezTo>
                  <a:cubicBezTo>
                    <a:pt x="5" y="12"/>
                    <a:pt x="6" y="12"/>
                    <a:pt x="7" y="12"/>
                  </a:cubicBezTo>
                  <a:cubicBezTo>
                    <a:pt x="10" y="12"/>
                    <a:pt x="12" y="12"/>
                    <a:pt x="15" y="12"/>
                  </a:cubicBezTo>
                  <a:cubicBezTo>
                    <a:pt x="18" y="12"/>
                    <a:pt x="20" y="12"/>
                    <a:pt x="23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0" y="5"/>
                    <a:pt x="30" y="5"/>
                    <a:pt x="30" y="5"/>
                  </a:cubicBezTo>
                  <a:cubicBezTo>
                    <a:pt x="30" y="4"/>
                    <a:pt x="30" y="3"/>
                    <a:pt x="30" y="2"/>
                  </a:cubicBezTo>
                  <a:cubicBezTo>
                    <a:pt x="30" y="2"/>
                    <a:pt x="29" y="2"/>
                    <a:pt x="29" y="1"/>
                  </a:cubicBezTo>
                  <a:cubicBezTo>
                    <a:pt x="29" y="1"/>
                    <a:pt x="28" y="1"/>
                    <a:pt x="28" y="1"/>
                  </a:cubicBezTo>
                  <a:cubicBezTo>
                    <a:pt x="28" y="1"/>
                    <a:pt x="28" y="1"/>
                    <a:pt x="28" y="1"/>
                  </a:cubicBezTo>
                  <a:cubicBezTo>
                    <a:pt x="28" y="9"/>
                    <a:pt x="28" y="9"/>
                    <a:pt x="28" y="9"/>
                  </a:cubicBezTo>
                  <a:cubicBezTo>
                    <a:pt x="28" y="9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4" y="10"/>
                    <a:pt x="20" y="10"/>
                    <a:pt x="17" y="10"/>
                  </a:cubicBezTo>
                  <a:cubicBezTo>
                    <a:pt x="11" y="10"/>
                    <a:pt x="11" y="10"/>
                    <a:pt x="11" y="10"/>
                  </a:cubicBezTo>
                  <a:cubicBezTo>
                    <a:pt x="9" y="11"/>
                    <a:pt x="7" y="10"/>
                    <a:pt x="5" y="10"/>
                  </a:cubicBezTo>
                  <a:cubicBezTo>
                    <a:pt x="5" y="10"/>
                    <a:pt x="4" y="10"/>
                    <a:pt x="4" y="10"/>
                  </a:cubicBezTo>
                  <a:cubicBezTo>
                    <a:pt x="3" y="9"/>
                    <a:pt x="3" y="9"/>
                    <a:pt x="3" y="8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3" y="3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1"/>
                    <a:pt x="2" y="1"/>
                  </a:cubicBezTo>
                  <a:cubicBezTo>
                    <a:pt x="1" y="1"/>
                    <a:pt x="1" y="1"/>
                    <a:pt x="1" y="2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5"/>
                    <a:pt x="0" y="6"/>
                    <a:pt x="1" y="7"/>
                  </a:cubicBezTo>
                  <a:lnTo>
                    <a:pt x="1" y="10"/>
                  </a:lnTo>
                  <a:close/>
                  <a:moveTo>
                    <a:pt x="1" y="10"/>
                  </a:moveTo>
                  <a:cubicBezTo>
                    <a:pt x="1" y="8"/>
                    <a:pt x="0" y="6"/>
                    <a:pt x="0" y="4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1" y="0"/>
                    <a:pt x="2" y="0"/>
                    <a:pt x="2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4" y="0"/>
                    <a:pt x="4" y="1"/>
                    <a:pt x="4" y="1"/>
                  </a:cubicBezTo>
                  <a:cubicBezTo>
                    <a:pt x="4" y="2"/>
                    <a:pt x="4" y="2"/>
                    <a:pt x="4" y="3"/>
                  </a:cubicBezTo>
                  <a:cubicBezTo>
                    <a:pt x="4" y="4"/>
                    <a:pt x="4" y="4"/>
                    <a:pt x="4" y="5"/>
                  </a:cubicBezTo>
                  <a:cubicBezTo>
                    <a:pt x="4" y="6"/>
                    <a:pt x="4" y="7"/>
                    <a:pt x="4" y="8"/>
                  </a:cubicBezTo>
                  <a:cubicBezTo>
                    <a:pt x="4" y="8"/>
                    <a:pt x="4" y="9"/>
                    <a:pt x="4" y="9"/>
                  </a:cubicBezTo>
                  <a:cubicBezTo>
                    <a:pt x="4" y="9"/>
                    <a:pt x="5" y="10"/>
                    <a:pt x="5" y="10"/>
                  </a:cubicBezTo>
                  <a:cubicBezTo>
                    <a:pt x="7" y="10"/>
                    <a:pt x="9" y="10"/>
                    <a:pt x="11" y="10"/>
                  </a:cubicBezTo>
                  <a:cubicBezTo>
                    <a:pt x="16" y="9"/>
                    <a:pt x="16" y="9"/>
                    <a:pt x="16" y="9"/>
                  </a:cubicBezTo>
                  <a:cubicBezTo>
                    <a:pt x="20" y="9"/>
                    <a:pt x="24" y="9"/>
                    <a:pt x="28" y="9"/>
                  </a:cubicBezTo>
                  <a:cubicBezTo>
                    <a:pt x="27" y="9"/>
                    <a:pt x="27" y="9"/>
                    <a:pt x="27" y="9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1"/>
                    <a:pt x="27" y="1"/>
                    <a:pt x="27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0"/>
                    <a:pt x="29" y="1"/>
                  </a:cubicBezTo>
                  <a:cubicBezTo>
                    <a:pt x="30" y="1"/>
                    <a:pt x="30" y="1"/>
                    <a:pt x="31" y="2"/>
                  </a:cubicBezTo>
                  <a:cubicBezTo>
                    <a:pt x="31" y="3"/>
                    <a:pt x="31" y="4"/>
                    <a:pt x="31" y="5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23" y="12"/>
                    <a:pt x="23" y="12"/>
                    <a:pt x="23" y="12"/>
                  </a:cubicBezTo>
                  <a:cubicBezTo>
                    <a:pt x="20" y="13"/>
                    <a:pt x="18" y="13"/>
                    <a:pt x="15" y="13"/>
                  </a:cubicBezTo>
                  <a:cubicBezTo>
                    <a:pt x="12" y="13"/>
                    <a:pt x="10" y="13"/>
                    <a:pt x="7" y="13"/>
                  </a:cubicBezTo>
                  <a:cubicBezTo>
                    <a:pt x="6" y="13"/>
                    <a:pt x="5" y="13"/>
                    <a:pt x="3" y="12"/>
                  </a:cubicBezTo>
                  <a:cubicBezTo>
                    <a:pt x="3" y="12"/>
                    <a:pt x="2" y="12"/>
                    <a:pt x="2" y="12"/>
                  </a:cubicBezTo>
                  <a:cubicBezTo>
                    <a:pt x="1" y="11"/>
                    <a:pt x="1" y="11"/>
                    <a:pt x="1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4" name="Freeform 138"/>
            <p:cNvSpPr>
              <a:spLocks/>
            </p:cNvSpPr>
            <p:nvPr/>
          </p:nvSpPr>
          <p:spPr bwMode="auto">
            <a:xfrm>
              <a:off x="2634" y="3478"/>
              <a:ext cx="103" cy="4"/>
            </a:xfrm>
            <a:custGeom>
              <a:avLst/>
              <a:gdLst>
                <a:gd name="T0" fmla="*/ 0 w 23"/>
                <a:gd name="T1" fmla="*/ 0 h 1"/>
                <a:gd name="T2" fmla="*/ 1 w 23"/>
                <a:gd name="T3" fmla="*/ 0 h 1"/>
                <a:gd name="T4" fmla="*/ 4 w 23"/>
                <a:gd name="T5" fmla="*/ 0 h 1"/>
                <a:gd name="T6" fmla="*/ 11 w 23"/>
                <a:gd name="T7" fmla="*/ 0 h 1"/>
                <a:gd name="T8" fmla="*/ 19 w 23"/>
                <a:gd name="T9" fmla="*/ 0 h 1"/>
                <a:gd name="T10" fmla="*/ 22 w 23"/>
                <a:gd name="T11" fmla="*/ 0 h 1"/>
                <a:gd name="T12" fmla="*/ 23 w 23"/>
                <a:gd name="T13" fmla="*/ 0 h 1"/>
                <a:gd name="T14" fmla="*/ 22 w 23"/>
                <a:gd name="T15" fmla="*/ 1 h 1"/>
                <a:gd name="T16" fmla="*/ 19 w 23"/>
                <a:gd name="T17" fmla="*/ 1 h 1"/>
                <a:gd name="T18" fmla="*/ 11 w 23"/>
                <a:gd name="T19" fmla="*/ 1 h 1"/>
                <a:gd name="T20" fmla="*/ 4 w 23"/>
                <a:gd name="T21" fmla="*/ 1 h 1"/>
                <a:gd name="T22" fmla="*/ 1 w 23"/>
                <a:gd name="T23" fmla="*/ 1 h 1"/>
                <a:gd name="T24" fmla="*/ 0 w 23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3" h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2" y="0"/>
                    <a:pt x="2" y="0"/>
                    <a:pt x="4" y="0"/>
                  </a:cubicBezTo>
                  <a:cubicBezTo>
                    <a:pt x="6" y="0"/>
                    <a:pt x="9" y="0"/>
                    <a:pt x="11" y="0"/>
                  </a:cubicBezTo>
                  <a:cubicBezTo>
                    <a:pt x="14" y="0"/>
                    <a:pt x="17" y="0"/>
                    <a:pt x="19" y="0"/>
                  </a:cubicBezTo>
                  <a:cubicBezTo>
                    <a:pt x="20" y="0"/>
                    <a:pt x="21" y="0"/>
                    <a:pt x="22" y="0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3" y="0"/>
                    <a:pt x="22" y="0"/>
                    <a:pt x="22" y="1"/>
                  </a:cubicBezTo>
                  <a:cubicBezTo>
                    <a:pt x="21" y="1"/>
                    <a:pt x="20" y="1"/>
                    <a:pt x="19" y="1"/>
                  </a:cubicBezTo>
                  <a:cubicBezTo>
                    <a:pt x="17" y="1"/>
                    <a:pt x="14" y="1"/>
                    <a:pt x="11" y="1"/>
                  </a:cubicBezTo>
                  <a:cubicBezTo>
                    <a:pt x="9" y="1"/>
                    <a:pt x="6" y="1"/>
                    <a:pt x="4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5" name="Freeform 139"/>
            <p:cNvSpPr>
              <a:spLocks/>
            </p:cNvSpPr>
            <p:nvPr/>
          </p:nvSpPr>
          <p:spPr bwMode="auto">
            <a:xfrm>
              <a:off x="2634" y="3491"/>
              <a:ext cx="103" cy="9"/>
            </a:xfrm>
            <a:custGeom>
              <a:avLst/>
              <a:gdLst>
                <a:gd name="T0" fmla="*/ 0 w 23"/>
                <a:gd name="T1" fmla="*/ 1 h 2"/>
                <a:gd name="T2" fmla="*/ 1 w 23"/>
                <a:gd name="T3" fmla="*/ 1 h 2"/>
                <a:gd name="T4" fmla="*/ 4 w 23"/>
                <a:gd name="T5" fmla="*/ 1 h 2"/>
                <a:gd name="T6" fmla="*/ 12 w 23"/>
                <a:gd name="T7" fmla="*/ 0 h 2"/>
                <a:gd name="T8" fmla="*/ 16 w 23"/>
                <a:gd name="T9" fmla="*/ 0 h 2"/>
                <a:gd name="T10" fmla="*/ 19 w 23"/>
                <a:gd name="T11" fmla="*/ 0 h 2"/>
                <a:gd name="T12" fmla="*/ 22 w 23"/>
                <a:gd name="T13" fmla="*/ 0 h 2"/>
                <a:gd name="T14" fmla="*/ 23 w 23"/>
                <a:gd name="T15" fmla="*/ 0 h 2"/>
                <a:gd name="T16" fmla="*/ 22 w 23"/>
                <a:gd name="T17" fmla="*/ 1 h 2"/>
                <a:gd name="T18" fmla="*/ 19 w 23"/>
                <a:gd name="T19" fmla="*/ 1 h 2"/>
                <a:gd name="T20" fmla="*/ 16 w 23"/>
                <a:gd name="T21" fmla="*/ 1 h 2"/>
                <a:gd name="T22" fmla="*/ 12 w 23"/>
                <a:gd name="T23" fmla="*/ 1 h 2"/>
                <a:gd name="T24" fmla="*/ 4 w 23"/>
                <a:gd name="T25" fmla="*/ 2 h 2"/>
                <a:gd name="T26" fmla="*/ 1 w 23"/>
                <a:gd name="T27" fmla="*/ 1 h 2"/>
                <a:gd name="T28" fmla="*/ 0 w 23"/>
                <a:gd name="T2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" h="2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2" y="1"/>
                    <a:pt x="3" y="1"/>
                    <a:pt x="4" y="1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3" y="0"/>
                    <a:pt x="14" y="0"/>
                    <a:pt x="16" y="0"/>
                  </a:cubicBezTo>
                  <a:cubicBezTo>
                    <a:pt x="17" y="0"/>
                    <a:pt x="18" y="0"/>
                    <a:pt x="19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1"/>
                  </a:cubicBezTo>
                  <a:cubicBezTo>
                    <a:pt x="21" y="1"/>
                    <a:pt x="21" y="1"/>
                    <a:pt x="19" y="1"/>
                  </a:cubicBezTo>
                  <a:cubicBezTo>
                    <a:pt x="18" y="1"/>
                    <a:pt x="17" y="1"/>
                    <a:pt x="16" y="1"/>
                  </a:cubicBezTo>
                  <a:cubicBezTo>
                    <a:pt x="14" y="1"/>
                    <a:pt x="13" y="1"/>
                    <a:pt x="12" y="1"/>
                  </a:cubicBezTo>
                  <a:cubicBezTo>
                    <a:pt x="9" y="1"/>
                    <a:pt x="6" y="2"/>
                    <a:pt x="4" y="2"/>
                  </a:cubicBezTo>
                  <a:cubicBezTo>
                    <a:pt x="3" y="2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6" name="Freeform 140"/>
            <p:cNvSpPr>
              <a:spLocks/>
            </p:cNvSpPr>
            <p:nvPr/>
          </p:nvSpPr>
          <p:spPr bwMode="auto">
            <a:xfrm>
              <a:off x="2593" y="3500"/>
              <a:ext cx="190" cy="226"/>
            </a:xfrm>
            <a:custGeom>
              <a:avLst/>
              <a:gdLst>
                <a:gd name="T0" fmla="*/ 42 w 42"/>
                <a:gd name="T1" fmla="*/ 46 h 50"/>
                <a:gd name="T2" fmla="*/ 40 w 42"/>
                <a:gd name="T3" fmla="*/ 48 h 50"/>
                <a:gd name="T4" fmla="*/ 38 w 42"/>
                <a:gd name="T5" fmla="*/ 49 h 50"/>
                <a:gd name="T6" fmla="*/ 35 w 42"/>
                <a:gd name="T7" fmla="*/ 50 h 50"/>
                <a:gd name="T8" fmla="*/ 33 w 42"/>
                <a:gd name="T9" fmla="*/ 50 h 50"/>
                <a:gd name="T10" fmla="*/ 28 w 42"/>
                <a:gd name="T11" fmla="*/ 50 h 50"/>
                <a:gd name="T12" fmla="*/ 22 w 42"/>
                <a:gd name="T13" fmla="*/ 49 h 50"/>
                <a:gd name="T14" fmla="*/ 17 w 42"/>
                <a:gd name="T15" fmla="*/ 49 h 50"/>
                <a:gd name="T16" fmla="*/ 12 w 42"/>
                <a:gd name="T17" fmla="*/ 49 h 50"/>
                <a:gd name="T18" fmla="*/ 9 w 42"/>
                <a:gd name="T19" fmla="*/ 49 h 50"/>
                <a:gd name="T20" fmla="*/ 7 w 42"/>
                <a:gd name="T21" fmla="*/ 50 h 50"/>
                <a:gd name="T22" fmla="*/ 4 w 42"/>
                <a:gd name="T23" fmla="*/ 50 h 50"/>
                <a:gd name="T24" fmla="*/ 2 w 42"/>
                <a:gd name="T25" fmla="*/ 50 h 50"/>
                <a:gd name="T26" fmla="*/ 1 w 42"/>
                <a:gd name="T27" fmla="*/ 49 h 50"/>
                <a:gd name="T28" fmla="*/ 1 w 42"/>
                <a:gd name="T29" fmla="*/ 49 h 50"/>
                <a:gd name="T30" fmla="*/ 1 w 42"/>
                <a:gd name="T31" fmla="*/ 43 h 50"/>
                <a:gd name="T32" fmla="*/ 1 w 42"/>
                <a:gd name="T33" fmla="*/ 37 h 50"/>
                <a:gd name="T34" fmla="*/ 0 w 42"/>
                <a:gd name="T35" fmla="*/ 25 h 50"/>
                <a:gd name="T36" fmla="*/ 0 w 42"/>
                <a:gd name="T37" fmla="*/ 12 h 50"/>
                <a:gd name="T38" fmla="*/ 1 w 42"/>
                <a:gd name="T39" fmla="*/ 6 h 50"/>
                <a:gd name="T40" fmla="*/ 1 w 42"/>
                <a:gd name="T41" fmla="*/ 3 h 50"/>
                <a:gd name="T42" fmla="*/ 1 w 42"/>
                <a:gd name="T43" fmla="*/ 0 h 50"/>
                <a:gd name="T44" fmla="*/ 2 w 42"/>
                <a:gd name="T45" fmla="*/ 3 h 50"/>
                <a:gd name="T46" fmla="*/ 2 w 42"/>
                <a:gd name="T47" fmla="*/ 6 h 50"/>
                <a:gd name="T48" fmla="*/ 1 w 42"/>
                <a:gd name="T49" fmla="*/ 9 h 50"/>
                <a:gd name="T50" fmla="*/ 1 w 42"/>
                <a:gd name="T51" fmla="*/ 12 h 50"/>
                <a:gd name="T52" fmla="*/ 1 w 42"/>
                <a:gd name="T53" fmla="*/ 25 h 50"/>
                <a:gd name="T54" fmla="*/ 2 w 42"/>
                <a:gd name="T55" fmla="*/ 37 h 50"/>
                <a:gd name="T56" fmla="*/ 2 w 42"/>
                <a:gd name="T57" fmla="*/ 43 h 50"/>
                <a:gd name="T58" fmla="*/ 2 w 42"/>
                <a:gd name="T59" fmla="*/ 49 h 50"/>
                <a:gd name="T60" fmla="*/ 2 w 42"/>
                <a:gd name="T61" fmla="*/ 49 h 50"/>
                <a:gd name="T62" fmla="*/ 4 w 42"/>
                <a:gd name="T63" fmla="*/ 49 h 50"/>
                <a:gd name="T64" fmla="*/ 7 w 42"/>
                <a:gd name="T65" fmla="*/ 49 h 50"/>
                <a:gd name="T66" fmla="*/ 9 w 42"/>
                <a:gd name="T67" fmla="*/ 48 h 50"/>
                <a:gd name="T68" fmla="*/ 12 w 42"/>
                <a:gd name="T69" fmla="*/ 48 h 50"/>
                <a:gd name="T70" fmla="*/ 17 w 42"/>
                <a:gd name="T71" fmla="*/ 48 h 50"/>
                <a:gd name="T72" fmla="*/ 22 w 42"/>
                <a:gd name="T73" fmla="*/ 48 h 50"/>
                <a:gd name="T74" fmla="*/ 28 w 42"/>
                <a:gd name="T75" fmla="*/ 49 h 50"/>
                <a:gd name="T76" fmla="*/ 33 w 42"/>
                <a:gd name="T77" fmla="*/ 50 h 50"/>
                <a:gd name="T78" fmla="*/ 35 w 42"/>
                <a:gd name="T79" fmla="*/ 50 h 50"/>
                <a:gd name="T80" fmla="*/ 38 w 42"/>
                <a:gd name="T81" fmla="*/ 49 h 50"/>
                <a:gd name="T82" fmla="*/ 40 w 42"/>
                <a:gd name="T83" fmla="*/ 48 h 50"/>
                <a:gd name="T84" fmla="*/ 42 w 42"/>
                <a:gd name="T85" fmla="*/ 46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2" h="50">
                  <a:moveTo>
                    <a:pt x="42" y="46"/>
                  </a:moveTo>
                  <a:cubicBezTo>
                    <a:pt x="41" y="46"/>
                    <a:pt x="41" y="47"/>
                    <a:pt x="40" y="48"/>
                  </a:cubicBezTo>
                  <a:cubicBezTo>
                    <a:pt x="39" y="48"/>
                    <a:pt x="39" y="49"/>
                    <a:pt x="38" y="49"/>
                  </a:cubicBezTo>
                  <a:cubicBezTo>
                    <a:pt x="37" y="50"/>
                    <a:pt x="36" y="50"/>
                    <a:pt x="35" y="50"/>
                  </a:cubicBezTo>
                  <a:cubicBezTo>
                    <a:pt x="35" y="50"/>
                    <a:pt x="34" y="50"/>
                    <a:pt x="33" y="50"/>
                  </a:cubicBezTo>
                  <a:cubicBezTo>
                    <a:pt x="31" y="50"/>
                    <a:pt x="29" y="50"/>
                    <a:pt x="28" y="50"/>
                  </a:cubicBezTo>
                  <a:cubicBezTo>
                    <a:pt x="22" y="49"/>
                    <a:pt x="22" y="49"/>
                    <a:pt x="22" y="49"/>
                  </a:cubicBezTo>
                  <a:cubicBezTo>
                    <a:pt x="21" y="49"/>
                    <a:pt x="19" y="49"/>
                    <a:pt x="17" y="49"/>
                  </a:cubicBezTo>
                  <a:cubicBezTo>
                    <a:pt x="12" y="49"/>
                    <a:pt x="12" y="49"/>
                    <a:pt x="12" y="49"/>
                  </a:cubicBezTo>
                  <a:cubicBezTo>
                    <a:pt x="11" y="49"/>
                    <a:pt x="10" y="49"/>
                    <a:pt x="9" y="49"/>
                  </a:cubicBezTo>
                  <a:cubicBezTo>
                    <a:pt x="9" y="49"/>
                    <a:pt x="8" y="50"/>
                    <a:pt x="7" y="50"/>
                  </a:cubicBezTo>
                  <a:cubicBezTo>
                    <a:pt x="6" y="50"/>
                    <a:pt x="5" y="50"/>
                    <a:pt x="4" y="50"/>
                  </a:cubicBezTo>
                  <a:cubicBezTo>
                    <a:pt x="3" y="50"/>
                    <a:pt x="2" y="50"/>
                    <a:pt x="2" y="50"/>
                  </a:cubicBezTo>
                  <a:cubicBezTo>
                    <a:pt x="1" y="50"/>
                    <a:pt x="1" y="49"/>
                    <a:pt x="1" y="49"/>
                  </a:cubicBezTo>
                  <a:cubicBezTo>
                    <a:pt x="1" y="49"/>
                    <a:pt x="1" y="49"/>
                    <a:pt x="1" y="49"/>
                  </a:cubicBezTo>
                  <a:cubicBezTo>
                    <a:pt x="1" y="47"/>
                    <a:pt x="1" y="45"/>
                    <a:pt x="1" y="43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3"/>
                    <a:pt x="0" y="29"/>
                    <a:pt x="0" y="25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0"/>
                    <a:pt x="1" y="8"/>
                    <a:pt x="1" y="6"/>
                  </a:cubicBezTo>
                  <a:cubicBezTo>
                    <a:pt x="1" y="5"/>
                    <a:pt x="1" y="4"/>
                    <a:pt x="1" y="3"/>
                  </a:cubicBezTo>
                  <a:cubicBezTo>
                    <a:pt x="1" y="2"/>
                    <a:pt x="1" y="1"/>
                    <a:pt x="1" y="0"/>
                  </a:cubicBezTo>
                  <a:cubicBezTo>
                    <a:pt x="1" y="1"/>
                    <a:pt x="1" y="2"/>
                    <a:pt x="2" y="3"/>
                  </a:cubicBezTo>
                  <a:cubicBezTo>
                    <a:pt x="2" y="4"/>
                    <a:pt x="2" y="5"/>
                    <a:pt x="2" y="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1"/>
                    <a:pt x="1" y="12"/>
                  </a:cubicBezTo>
                  <a:cubicBezTo>
                    <a:pt x="1" y="25"/>
                    <a:pt x="1" y="25"/>
                    <a:pt x="1" y="25"/>
                  </a:cubicBezTo>
                  <a:cubicBezTo>
                    <a:pt x="1" y="29"/>
                    <a:pt x="2" y="33"/>
                    <a:pt x="2" y="37"/>
                  </a:cubicBezTo>
                  <a:cubicBezTo>
                    <a:pt x="2" y="43"/>
                    <a:pt x="2" y="43"/>
                    <a:pt x="2" y="43"/>
                  </a:cubicBezTo>
                  <a:cubicBezTo>
                    <a:pt x="2" y="45"/>
                    <a:pt x="2" y="47"/>
                    <a:pt x="2" y="49"/>
                  </a:cubicBezTo>
                  <a:cubicBezTo>
                    <a:pt x="2" y="49"/>
                    <a:pt x="2" y="49"/>
                    <a:pt x="2" y="49"/>
                  </a:cubicBezTo>
                  <a:cubicBezTo>
                    <a:pt x="3" y="49"/>
                    <a:pt x="3" y="49"/>
                    <a:pt x="4" y="49"/>
                  </a:cubicBezTo>
                  <a:cubicBezTo>
                    <a:pt x="5" y="49"/>
                    <a:pt x="6" y="49"/>
                    <a:pt x="7" y="49"/>
                  </a:cubicBezTo>
                  <a:cubicBezTo>
                    <a:pt x="8" y="49"/>
                    <a:pt x="9" y="48"/>
                    <a:pt x="9" y="48"/>
                  </a:cubicBezTo>
                  <a:cubicBezTo>
                    <a:pt x="10" y="48"/>
                    <a:pt x="11" y="48"/>
                    <a:pt x="12" y="48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9" y="48"/>
                    <a:pt x="21" y="48"/>
                    <a:pt x="22" y="48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49"/>
                    <a:pt x="31" y="49"/>
                    <a:pt x="33" y="50"/>
                  </a:cubicBezTo>
                  <a:cubicBezTo>
                    <a:pt x="34" y="50"/>
                    <a:pt x="34" y="50"/>
                    <a:pt x="35" y="50"/>
                  </a:cubicBezTo>
                  <a:cubicBezTo>
                    <a:pt x="36" y="49"/>
                    <a:pt x="37" y="49"/>
                    <a:pt x="38" y="49"/>
                  </a:cubicBezTo>
                  <a:cubicBezTo>
                    <a:pt x="38" y="48"/>
                    <a:pt x="39" y="48"/>
                    <a:pt x="40" y="48"/>
                  </a:cubicBezTo>
                  <a:cubicBezTo>
                    <a:pt x="41" y="47"/>
                    <a:pt x="41" y="46"/>
                    <a:pt x="42" y="4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7" name="Freeform 141"/>
            <p:cNvSpPr>
              <a:spLocks/>
            </p:cNvSpPr>
            <p:nvPr/>
          </p:nvSpPr>
          <p:spPr bwMode="auto">
            <a:xfrm>
              <a:off x="2746" y="3694"/>
              <a:ext cx="37" cy="32"/>
            </a:xfrm>
            <a:custGeom>
              <a:avLst/>
              <a:gdLst>
                <a:gd name="T0" fmla="*/ 8 w 8"/>
                <a:gd name="T1" fmla="*/ 2 h 7"/>
                <a:gd name="T2" fmla="*/ 7 w 8"/>
                <a:gd name="T3" fmla="*/ 2 h 7"/>
                <a:gd name="T4" fmla="*/ 6 w 8"/>
                <a:gd name="T5" fmla="*/ 2 h 7"/>
                <a:gd name="T6" fmla="*/ 4 w 8"/>
                <a:gd name="T7" fmla="*/ 1 h 7"/>
                <a:gd name="T8" fmla="*/ 2 w 8"/>
                <a:gd name="T9" fmla="*/ 1 h 7"/>
                <a:gd name="T10" fmla="*/ 1 w 8"/>
                <a:gd name="T11" fmla="*/ 1 h 7"/>
                <a:gd name="T12" fmla="*/ 1 w 8"/>
                <a:gd name="T13" fmla="*/ 0 h 7"/>
                <a:gd name="T14" fmla="*/ 1 w 8"/>
                <a:gd name="T15" fmla="*/ 3 h 7"/>
                <a:gd name="T16" fmla="*/ 1 w 8"/>
                <a:gd name="T17" fmla="*/ 4 h 7"/>
                <a:gd name="T18" fmla="*/ 1 w 8"/>
                <a:gd name="T19" fmla="*/ 5 h 7"/>
                <a:gd name="T20" fmla="*/ 0 w 8"/>
                <a:gd name="T21" fmla="*/ 7 h 7"/>
                <a:gd name="T22" fmla="*/ 0 w 8"/>
                <a:gd name="T23" fmla="*/ 5 h 7"/>
                <a:gd name="T24" fmla="*/ 0 w 8"/>
                <a:gd name="T25" fmla="*/ 3 h 7"/>
                <a:gd name="T26" fmla="*/ 0 w 8"/>
                <a:gd name="T27" fmla="*/ 0 h 7"/>
                <a:gd name="T28" fmla="*/ 1 w 8"/>
                <a:gd name="T29" fmla="*/ 0 h 7"/>
                <a:gd name="T30" fmla="*/ 3 w 8"/>
                <a:gd name="T31" fmla="*/ 0 h 7"/>
                <a:gd name="T32" fmla="*/ 4 w 8"/>
                <a:gd name="T33" fmla="*/ 1 h 7"/>
                <a:gd name="T34" fmla="*/ 6 w 8"/>
                <a:gd name="T35" fmla="*/ 1 h 7"/>
                <a:gd name="T36" fmla="*/ 7 w 8"/>
                <a:gd name="T37" fmla="*/ 2 h 7"/>
                <a:gd name="T38" fmla="*/ 8 w 8"/>
                <a:gd name="T39" fmla="*/ 2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8" h="7">
                  <a:moveTo>
                    <a:pt x="8" y="2"/>
                  </a:moveTo>
                  <a:cubicBezTo>
                    <a:pt x="8" y="2"/>
                    <a:pt x="7" y="2"/>
                    <a:pt x="7" y="2"/>
                  </a:cubicBezTo>
                  <a:cubicBezTo>
                    <a:pt x="7" y="2"/>
                    <a:pt x="6" y="2"/>
                    <a:pt x="6" y="2"/>
                  </a:cubicBezTo>
                  <a:cubicBezTo>
                    <a:pt x="5" y="2"/>
                    <a:pt x="5" y="2"/>
                    <a:pt x="4" y="1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2" y="1"/>
                    <a:pt x="1" y="1"/>
                    <a:pt x="1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1"/>
                    <a:pt x="1" y="2"/>
                    <a:pt x="1" y="3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1" y="6"/>
                    <a:pt x="0" y="6"/>
                    <a:pt x="0" y="7"/>
                  </a:cubicBezTo>
                  <a:cubicBezTo>
                    <a:pt x="0" y="6"/>
                    <a:pt x="0" y="6"/>
                    <a:pt x="0" y="5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1"/>
                    <a:pt x="0" y="0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4" y="1"/>
                  </a:cubicBezTo>
                  <a:cubicBezTo>
                    <a:pt x="5" y="1"/>
                    <a:pt x="6" y="1"/>
                    <a:pt x="6" y="1"/>
                  </a:cubicBezTo>
                  <a:cubicBezTo>
                    <a:pt x="6" y="1"/>
                    <a:pt x="7" y="1"/>
                    <a:pt x="7" y="2"/>
                  </a:cubicBezTo>
                  <a:cubicBezTo>
                    <a:pt x="7" y="2"/>
                    <a:pt x="8" y="2"/>
                    <a:pt x="8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8" name="Freeform 142"/>
            <p:cNvSpPr>
              <a:spLocks/>
            </p:cNvSpPr>
            <p:nvPr/>
          </p:nvSpPr>
          <p:spPr bwMode="auto">
            <a:xfrm>
              <a:off x="2593" y="3496"/>
              <a:ext cx="23" cy="9"/>
            </a:xfrm>
            <a:custGeom>
              <a:avLst/>
              <a:gdLst>
                <a:gd name="T0" fmla="*/ 0 w 5"/>
                <a:gd name="T1" fmla="*/ 1 h 2"/>
                <a:gd name="T2" fmla="*/ 0 w 5"/>
                <a:gd name="T3" fmla="*/ 1 h 2"/>
                <a:gd name="T4" fmla="*/ 1 w 5"/>
                <a:gd name="T5" fmla="*/ 1 h 2"/>
                <a:gd name="T6" fmla="*/ 3 w 5"/>
                <a:gd name="T7" fmla="*/ 0 h 2"/>
                <a:gd name="T8" fmla="*/ 4 w 5"/>
                <a:gd name="T9" fmla="*/ 0 h 2"/>
                <a:gd name="T10" fmla="*/ 5 w 5"/>
                <a:gd name="T11" fmla="*/ 1 h 2"/>
                <a:gd name="T12" fmla="*/ 5 w 5"/>
                <a:gd name="T13" fmla="*/ 1 h 2"/>
                <a:gd name="T14" fmla="*/ 5 w 5"/>
                <a:gd name="T15" fmla="*/ 1 h 2"/>
                <a:gd name="T16" fmla="*/ 4 w 5"/>
                <a:gd name="T17" fmla="*/ 1 h 2"/>
                <a:gd name="T18" fmla="*/ 3 w 5"/>
                <a:gd name="T19" fmla="*/ 1 h 2"/>
                <a:gd name="T20" fmla="*/ 1 w 5"/>
                <a:gd name="T21" fmla="*/ 2 h 2"/>
                <a:gd name="T22" fmla="*/ 1 w 5"/>
                <a:gd name="T23" fmla="*/ 1 h 2"/>
                <a:gd name="T24" fmla="*/ 0 w 5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5" h="2"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1" y="1"/>
                  </a:cubicBezTo>
                  <a:cubicBezTo>
                    <a:pt x="1" y="0"/>
                    <a:pt x="2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4" y="1"/>
                    <a:pt x="3" y="1"/>
                    <a:pt x="3" y="1"/>
                  </a:cubicBezTo>
                  <a:cubicBezTo>
                    <a:pt x="2" y="1"/>
                    <a:pt x="1" y="1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49" name="Freeform 143"/>
            <p:cNvSpPr>
              <a:spLocks/>
            </p:cNvSpPr>
            <p:nvPr/>
          </p:nvSpPr>
          <p:spPr bwMode="auto">
            <a:xfrm>
              <a:off x="2783" y="3649"/>
              <a:ext cx="4" cy="59"/>
            </a:xfrm>
            <a:custGeom>
              <a:avLst/>
              <a:gdLst>
                <a:gd name="T0" fmla="*/ 1 w 1"/>
                <a:gd name="T1" fmla="*/ 0 h 13"/>
                <a:gd name="T2" fmla="*/ 1 w 1"/>
                <a:gd name="T3" fmla="*/ 1 h 13"/>
                <a:gd name="T4" fmla="*/ 1 w 1"/>
                <a:gd name="T5" fmla="*/ 1 h 13"/>
                <a:gd name="T6" fmla="*/ 1 w 1"/>
                <a:gd name="T7" fmla="*/ 3 h 13"/>
                <a:gd name="T8" fmla="*/ 1 w 1"/>
                <a:gd name="T9" fmla="*/ 6 h 13"/>
                <a:gd name="T10" fmla="*/ 1 w 1"/>
                <a:gd name="T11" fmla="*/ 7 h 13"/>
                <a:gd name="T12" fmla="*/ 1 w 1"/>
                <a:gd name="T13" fmla="*/ 8 h 13"/>
                <a:gd name="T14" fmla="*/ 1 w 1"/>
                <a:gd name="T15" fmla="*/ 9 h 13"/>
                <a:gd name="T16" fmla="*/ 0 w 1"/>
                <a:gd name="T17" fmla="*/ 12 h 13"/>
                <a:gd name="T18" fmla="*/ 0 w 1"/>
                <a:gd name="T19" fmla="*/ 12 h 13"/>
                <a:gd name="T20" fmla="*/ 0 w 1"/>
                <a:gd name="T21" fmla="*/ 12 h 13"/>
                <a:gd name="T22" fmla="*/ 0 w 1"/>
                <a:gd name="T23" fmla="*/ 12 h 13"/>
                <a:gd name="T24" fmla="*/ 0 w 1"/>
                <a:gd name="T25" fmla="*/ 12 h 13"/>
                <a:gd name="T26" fmla="*/ 0 w 1"/>
                <a:gd name="T27" fmla="*/ 9 h 13"/>
                <a:gd name="T28" fmla="*/ 0 w 1"/>
                <a:gd name="T29" fmla="*/ 6 h 13"/>
                <a:gd name="T30" fmla="*/ 0 w 1"/>
                <a:gd name="T31" fmla="*/ 3 h 13"/>
                <a:gd name="T32" fmla="*/ 0 w 1"/>
                <a:gd name="T33" fmla="*/ 1 h 13"/>
                <a:gd name="T34" fmla="*/ 0 w 1"/>
                <a:gd name="T35" fmla="*/ 1 h 13"/>
                <a:gd name="T36" fmla="*/ 1 w 1"/>
                <a:gd name="T3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" h="13">
                  <a:moveTo>
                    <a:pt x="1" y="0"/>
                  </a:moveTo>
                  <a:cubicBezTo>
                    <a:pt x="1" y="0"/>
                    <a:pt x="1" y="0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2"/>
                    <a:pt x="1" y="3"/>
                    <a:pt x="1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1" y="7"/>
                    <a:pt x="1" y="7"/>
                    <a:pt x="1" y="7"/>
                  </a:cubicBezTo>
                  <a:cubicBezTo>
                    <a:pt x="1" y="7"/>
                    <a:pt x="1" y="7"/>
                    <a:pt x="1" y="8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1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0" y="12"/>
                    <a:pt x="0" y="12"/>
                  </a:cubicBezTo>
                  <a:cubicBezTo>
                    <a:pt x="0" y="12"/>
                    <a:pt x="0" y="13"/>
                    <a:pt x="0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1"/>
                    <a:pt x="0" y="10"/>
                    <a:pt x="0" y="9"/>
                  </a:cubicBezTo>
                  <a:cubicBezTo>
                    <a:pt x="0" y="8"/>
                    <a:pt x="0" y="7"/>
                    <a:pt x="0" y="6"/>
                  </a:cubicBezTo>
                  <a:cubicBezTo>
                    <a:pt x="0" y="5"/>
                    <a:pt x="0" y="4"/>
                    <a:pt x="0" y="3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0" name="Freeform 144"/>
            <p:cNvSpPr>
              <a:spLocks/>
            </p:cNvSpPr>
            <p:nvPr/>
          </p:nvSpPr>
          <p:spPr bwMode="auto">
            <a:xfrm>
              <a:off x="2756" y="3496"/>
              <a:ext cx="31" cy="85"/>
            </a:xfrm>
            <a:custGeom>
              <a:avLst/>
              <a:gdLst>
                <a:gd name="T0" fmla="*/ 0 w 7"/>
                <a:gd name="T1" fmla="*/ 1 h 19"/>
                <a:gd name="T2" fmla="*/ 1 w 7"/>
                <a:gd name="T3" fmla="*/ 1 h 19"/>
                <a:gd name="T4" fmla="*/ 4 w 7"/>
                <a:gd name="T5" fmla="*/ 0 h 19"/>
                <a:gd name="T6" fmla="*/ 5 w 7"/>
                <a:gd name="T7" fmla="*/ 1 h 19"/>
                <a:gd name="T8" fmla="*/ 7 w 7"/>
                <a:gd name="T9" fmla="*/ 2 h 19"/>
                <a:gd name="T10" fmla="*/ 7 w 7"/>
                <a:gd name="T11" fmla="*/ 7 h 19"/>
                <a:gd name="T12" fmla="*/ 7 w 7"/>
                <a:gd name="T13" fmla="*/ 15 h 19"/>
                <a:gd name="T14" fmla="*/ 7 w 7"/>
                <a:gd name="T15" fmla="*/ 17 h 19"/>
                <a:gd name="T16" fmla="*/ 7 w 7"/>
                <a:gd name="T17" fmla="*/ 18 h 19"/>
                <a:gd name="T18" fmla="*/ 6 w 7"/>
                <a:gd name="T19" fmla="*/ 19 h 19"/>
                <a:gd name="T20" fmla="*/ 6 w 7"/>
                <a:gd name="T21" fmla="*/ 18 h 19"/>
                <a:gd name="T22" fmla="*/ 6 w 7"/>
                <a:gd name="T23" fmla="*/ 15 h 19"/>
                <a:gd name="T24" fmla="*/ 6 w 7"/>
                <a:gd name="T25" fmla="*/ 7 h 19"/>
                <a:gd name="T26" fmla="*/ 6 w 7"/>
                <a:gd name="T27" fmla="*/ 3 h 19"/>
                <a:gd name="T28" fmla="*/ 5 w 7"/>
                <a:gd name="T29" fmla="*/ 1 h 19"/>
                <a:gd name="T30" fmla="*/ 4 w 7"/>
                <a:gd name="T31" fmla="*/ 1 h 19"/>
                <a:gd name="T32" fmla="*/ 1 w 7"/>
                <a:gd name="T33" fmla="*/ 1 h 19"/>
                <a:gd name="T34" fmla="*/ 0 w 7"/>
                <a:gd name="T35" fmla="*/ 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" h="19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2" y="0"/>
                    <a:pt x="4" y="0"/>
                  </a:cubicBezTo>
                  <a:cubicBezTo>
                    <a:pt x="4" y="0"/>
                    <a:pt x="5" y="0"/>
                    <a:pt x="5" y="1"/>
                  </a:cubicBezTo>
                  <a:cubicBezTo>
                    <a:pt x="6" y="1"/>
                    <a:pt x="7" y="2"/>
                    <a:pt x="7" y="2"/>
                  </a:cubicBezTo>
                  <a:cubicBezTo>
                    <a:pt x="7" y="4"/>
                    <a:pt x="7" y="5"/>
                    <a:pt x="7" y="7"/>
                  </a:cubicBezTo>
                  <a:cubicBezTo>
                    <a:pt x="7" y="10"/>
                    <a:pt x="7" y="13"/>
                    <a:pt x="7" y="15"/>
                  </a:cubicBezTo>
                  <a:cubicBezTo>
                    <a:pt x="7" y="16"/>
                    <a:pt x="7" y="16"/>
                    <a:pt x="7" y="17"/>
                  </a:cubicBezTo>
                  <a:cubicBezTo>
                    <a:pt x="7" y="17"/>
                    <a:pt x="7" y="17"/>
                    <a:pt x="7" y="18"/>
                  </a:cubicBezTo>
                  <a:cubicBezTo>
                    <a:pt x="7" y="18"/>
                    <a:pt x="6" y="19"/>
                    <a:pt x="6" y="19"/>
                  </a:cubicBezTo>
                  <a:cubicBezTo>
                    <a:pt x="6" y="19"/>
                    <a:pt x="6" y="18"/>
                    <a:pt x="6" y="18"/>
                  </a:cubicBezTo>
                  <a:cubicBezTo>
                    <a:pt x="6" y="17"/>
                    <a:pt x="6" y="16"/>
                    <a:pt x="6" y="15"/>
                  </a:cubicBezTo>
                  <a:cubicBezTo>
                    <a:pt x="6" y="13"/>
                    <a:pt x="6" y="10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6" y="2"/>
                    <a:pt x="5" y="1"/>
                  </a:cubicBezTo>
                  <a:cubicBezTo>
                    <a:pt x="5" y="1"/>
                    <a:pt x="4" y="1"/>
                    <a:pt x="4" y="1"/>
                  </a:cubicBezTo>
                  <a:cubicBezTo>
                    <a:pt x="2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1" name="Freeform 145"/>
            <p:cNvSpPr>
              <a:spLocks/>
            </p:cNvSpPr>
            <p:nvPr/>
          </p:nvSpPr>
          <p:spPr bwMode="auto">
            <a:xfrm>
              <a:off x="2580" y="3735"/>
              <a:ext cx="225" cy="31"/>
            </a:xfrm>
            <a:custGeom>
              <a:avLst/>
              <a:gdLst>
                <a:gd name="T0" fmla="*/ 14 w 50"/>
                <a:gd name="T1" fmla="*/ 6 h 7"/>
                <a:gd name="T2" fmla="*/ 13 w 50"/>
                <a:gd name="T3" fmla="*/ 6 h 7"/>
                <a:gd name="T4" fmla="*/ 6 w 50"/>
                <a:gd name="T5" fmla="*/ 6 h 7"/>
                <a:gd name="T6" fmla="*/ 2 w 50"/>
                <a:gd name="T7" fmla="*/ 5 h 7"/>
                <a:gd name="T8" fmla="*/ 0 w 50"/>
                <a:gd name="T9" fmla="*/ 2 h 7"/>
                <a:gd name="T10" fmla="*/ 0 w 50"/>
                <a:gd name="T11" fmla="*/ 1 h 7"/>
                <a:gd name="T12" fmla="*/ 1 w 50"/>
                <a:gd name="T13" fmla="*/ 1 h 7"/>
                <a:gd name="T14" fmla="*/ 2 w 50"/>
                <a:gd name="T15" fmla="*/ 4 h 7"/>
                <a:gd name="T16" fmla="*/ 7 w 50"/>
                <a:gd name="T17" fmla="*/ 5 h 7"/>
                <a:gd name="T18" fmla="*/ 13 w 50"/>
                <a:gd name="T19" fmla="*/ 5 h 7"/>
                <a:gd name="T20" fmla="*/ 14 w 50"/>
                <a:gd name="T21" fmla="*/ 5 h 7"/>
                <a:gd name="T22" fmla="*/ 14 w 50"/>
                <a:gd name="T23" fmla="*/ 5 h 7"/>
                <a:gd name="T24" fmla="*/ 21 w 50"/>
                <a:gd name="T25" fmla="*/ 6 h 7"/>
                <a:gd name="T26" fmla="*/ 22 w 50"/>
                <a:gd name="T27" fmla="*/ 6 h 7"/>
                <a:gd name="T28" fmla="*/ 35 w 50"/>
                <a:gd name="T29" fmla="*/ 5 h 7"/>
                <a:gd name="T30" fmla="*/ 40 w 50"/>
                <a:gd name="T31" fmla="*/ 5 h 7"/>
                <a:gd name="T32" fmla="*/ 44 w 50"/>
                <a:gd name="T33" fmla="*/ 5 h 7"/>
                <a:gd name="T34" fmla="*/ 45 w 50"/>
                <a:gd name="T35" fmla="*/ 5 h 7"/>
                <a:gd name="T36" fmla="*/ 45 w 50"/>
                <a:gd name="T37" fmla="*/ 5 h 7"/>
                <a:gd name="T38" fmla="*/ 46 w 50"/>
                <a:gd name="T39" fmla="*/ 5 h 7"/>
                <a:gd name="T40" fmla="*/ 48 w 50"/>
                <a:gd name="T41" fmla="*/ 5 h 7"/>
                <a:gd name="T42" fmla="*/ 49 w 50"/>
                <a:gd name="T43" fmla="*/ 2 h 7"/>
                <a:gd name="T44" fmla="*/ 49 w 50"/>
                <a:gd name="T45" fmla="*/ 1 h 7"/>
                <a:gd name="T46" fmla="*/ 49 w 50"/>
                <a:gd name="T47" fmla="*/ 0 h 7"/>
                <a:gd name="T48" fmla="*/ 50 w 50"/>
                <a:gd name="T49" fmla="*/ 1 h 7"/>
                <a:gd name="T50" fmla="*/ 50 w 50"/>
                <a:gd name="T51" fmla="*/ 2 h 7"/>
                <a:gd name="T52" fmla="*/ 49 w 50"/>
                <a:gd name="T53" fmla="*/ 5 h 7"/>
                <a:gd name="T54" fmla="*/ 46 w 50"/>
                <a:gd name="T55" fmla="*/ 6 h 7"/>
                <a:gd name="T56" fmla="*/ 45 w 50"/>
                <a:gd name="T57" fmla="*/ 6 h 7"/>
                <a:gd name="T58" fmla="*/ 45 w 50"/>
                <a:gd name="T59" fmla="*/ 6 h 7"/>
                <a:gd name="T60" fmla="*/ 44 w 50"/>
                <a:gd name="T61" fmla="*/ 6 h 7"/>
                <a:gd name="T62" fmla="*/ 40 w 50"/>
                <a:gd name="T63" fmla="*/ 6 h 7"/>
                <a:gd name="T64" fmla="*/ 35 w 50"/>
                <a:gd name="T65" fmla="*/ 6 h 7"/>
                <a:gd name="T66" fmla="*/ 22 w 50"/>
                <a:gd name="T67" fmla="*/ 7 h 7"/>
                <a:gd name="T68" fmla="*/ 21 w 50"/>
                <a:gd name="T69" fmla="*/ 7 h 7"/>
                <a:gd name="T70" fmla="*/ 14 w 50"/>
                <a:gd name="T71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0" h="7">
                  <a:moveTo>
                    <a:pt x="14" y="6"/>
                  </a:move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6"/>
                    <a:pt x="13" y="6"/>
                    <a:pt x="13" y="6"/>
                  </a:cubicBezTo>
                  <a:cubicBezTo>
                    <a:pt x="13" y="6"/>
                    <a:pt x="13" y="6"/>
                    <a:pt x="13" y="6"/>
                  </a:cubicBezTo>
                  <a:cubicBezTo>
                    <a:pt x="11" y="6"/>
                    <a:pt x="9" y="6"/>
                    <a:pt x="6" y="6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5" y="6"/>
                    <a:pt x="3" y="6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0" y="5"/>
                    <a:pt x="0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5"/>
                    <a:pt x="5" y="5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9" y="5"/>
                    <a:pt x="11" y="5"/>
                    <a:pt x="13" y="5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6" y="5"/>
                    <a:pt x="19" y="6"/>
                    <a:pt x="21" y="6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1" y="6"/>
                    <a:pt x="22" y="6"/>
                    <a:pt x="22" y="6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26" y="5"/>
                    <a:pt x="31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5"/>
                    <a:pt x="38" y="5"/>
                    <a:pt x="40" y="5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41" y="5"/>
                    <a:pt x="42" y="5"/>
                    <a:pt x="44" y="5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4" y="5"/>
                    <a:pt x="44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5" y="5"/>
                    <a:pt x="45" y="5"/>
                    <a:pt x="46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7" y="5"/>
                    <a:pt x="48" y="5"/>
                    <a:pt x="48" y="5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49" y="4"/>
                    <a:pt x="49" y="3"/>
                    <a:pt x="49" y="2"/>
                  </a:cubicBezTo>
                  <a:cubicBezTo>
                    <a:pt x="49" y="2"/>
                    <a:pt x="49" y="2"/>
                    <a:pt x="49" y="2"/>
                  </a:cubicBezTo>
                  <a:cubicBezTo>
                    <a:pt x="49" y="2"/>
                    <a:pt x="49" y="1"/>
                    <a:pt x="49" y="1"/>
                  </a:cubicBezTo>
                  <a:cubicBezTo>
                    <a:pt x="49" y="1"/>
                    <a:pt x="49" y="1"/>
                    <a:pt x="49" y="1"/>
                  </a:cubicBezTo>
                  <a:cubicBezTo>
                    <a:pt x="49" y="1"/>
                    <a:pt x="49" y="0"/>
                    <a:pt x="49" y="0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49" y="0"/>
                    <a:pt x="50" y="0"/>
                    <a:pt x="50" y="1"/>
                  </a:cubicBezTo>
                  <a:cubicBezTo>
                    <a:pt x="50" y="1"/>
                    <a:pt x="50" y="1"/>
                    <a:pt x="50" y="1"/>
                  </a:cubicBezTo>
                  <a:cubicBezTo>
                    <a:pt x="50" y="1"/>
                    <a:pt x="50" y="2"/>
                    <a:pt x="50" y="2"/>
                  </a:cubicBezTo>
                  <a:cubicBezTo>
                    <a:pt x="50" y="2"/>
                    <a:pt x="50" y="2"/>
                    <a:pt x="50" y="2"/>
                  </a:cubicBezTo>
                  <a:cubicBezTo>
                    <a:pt x="50" y="3"/>
                    <a:pt x="50" y="5"/>
                    <a:pt x="49" y="5"/>
                  </a:cubicBezTo>
                  <a:cubicBezTo>
                    <a:pt x="49" y="5"/>
                    <a:pt x="49" y="5"/>
                    <a:pt x="49" y="5"/>
                  </a:cubicBezTo>
                  <a:cubicBezTo>
                    <a:pt x="48" y="6"/>
                    <a:pt x="47" y="6"/>
                    <a:pt x="46" y="6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5" y="6"/>
                    <a:pt x="45" y="6"/>
                    <a:pt x="45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4" y="6"/>
                    <a:pt x="44" y="6"/>
                    <a:pt x="44" y="6"/>
                  </a:cubicBezTo>
                  <a:cubicBezTo>
                    <a:pt x="42" y="6"/>
                    <a:pt x="41" y="6"/>
                    <a:pt x="40" y="6"/>
                  </a:cubicBezTo>
                  <a:cubicBezTo>
                    <a:pt x="40" y="6"/>
                    <a:pt x="40" y="6"/>
                    <a:pt x="40" y="6"/>
                  </a:cubicBezTo>
                  <a:cubicBezTo>
                    <a:pt x="38" y="6"/>
                    <a:pt x="36" y="6"/>
                    <a:pt x="35" y="6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1" y="6"/>
                    <a:pt x="26" y="6"/>
                    <a:pt x="22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7"/>
                    <a:pt x="21" y="7"/>
                    <a:pt x="21" y="7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19" y="7"/>
                    <a:pt x="16" y="6"/>
                    <a:pt x="1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2" name="Freeform 146"/>
            <p:cNvSpPr>
              <a:spLocks/>
            </p:cNvSpPr>
            <p:nvPr/>
          </p:nvSpPr>
          <p:spPr bwMode="auto">
            <a:xfrm>
              <a:off x="2589" y="3744"/>
              <a:ext cx="130" cy="22"/>
            </a:xfrm>
            <a:custGeom>
              <a:avLst/>
              <a:gdLst>
                <a:gd name="T0" fmla="*/ 0 w 29"/>
                <a:gd name="T1" fmla="*/ 1 h 5"/>
                <a:gd name="T2" fmla="*/ 2 w 29"/>
                <a:gd name="T3" fmla="*/ 1 h 5"/>
                <a:gd name="T4" fmla="*/ 4 w 29"/>
                <a:gd name="T5" fmla="*/ 3 h 5"/>
                <a:gd name="T6" fmla="*/ 3 w 29"/>
                <a:gd name="T7" fmla="*/ 1 h 5"/>
                <a:gd name="T8" fmla="*/ 5 w 29"/>
                <a:gd name="T9" fmla="*/ 3 h 5"/>
                <a:gd name="T10" fmla="*/ 8 w 29"/>
                <a:gd name="T11" fmla="*/ 3 h 5"/>
                <a:gd name="T12" fmla="*/ 10 w 29"/>
                <a:gd name="T13" fmla="*/ 3 h 5"/>
                <a:gd name="T14" fmla="*/ 8 w 29"/>
                <a:gd name="T15" fmla="*/ 1 h 5"/>
                <a:gd name="T16" fmla="*/ 10 w 29"/>
                <a:gd name="T17" fmla="*/ 4 h 5"/>
                <a:gd name="T18" fmla="*/ 9 w 29"/>
                <a:gd name="T19" fmla="*/ 0 h 5"/>
                <a:gd name="T20" fmla="*/ 10 w 29"/>
                <a:gd name="T21" fmla="*/ 1 h 5"/>
                <a:gd name="T22" fmla="*/ 14 w 29"/>
                <a:gd name="T23" fmla="*/ 3 h 5"/>
                <a:gd name="T24" fmla="*/ 12 w 29"/>
                <a:gd name="T25" fmla="*/ 1 h 5"/>
                <a:gd name="T26" fmla="*/ 13 w 29"/>
                <a:gd name="T27" fmla="*/ 3 h 5"/>
                <a:gd name="T28" fmla="*/ 16 w 29"/>
                <a:gd name="T29" fmla="*/ 3 h 5"/>
                <a:gd name="T30" fmla="*/ 14 w 29"/>
                <a:gd name="T31" fmla="*/ 1 h 5"/>
                <a:gd name="T32" fmla="*/ 15 w 29"/>
                <a:gd name="T33" fmla="*/ 1 h 5"/>
                <a:gd name="T34" fmla="*/ 19 w 29"/>
                <a:gd name="T35" fmla="*/ 4 h 5"/>
                <a:gd name="T36" fmla="*/ 16 w 29"/>
                <a:gd name="T37" fmla="*/ 1 h 5"/>
                <a:gd name="T38" fmla="*/ 17 w 29"/>
                <a:gd name="T39" fmla="*/ 2 h 5"/>
                <a:gd name="T40" fmla="*/ 22 w 29"/>
                <a:gd name="T41" fmla="*/ 4 h 5"/>
                <a:gd name="T42" fmla="*/ 20 w 29"/>
                <a:gd name="T43" fmla="*/ 1 h 5"/>
                <a:gd name="T44" fmla="*/ 21 w 29"/>
                <a:gd name="T45" fmla="*/ 3 h 5"/>
                <a:gd name="T46" fmla="*/ 22 w 29"/>
                <a:gd name="T47" fmla="*/ 1 h 5"/>
                <a:gd name="T48" fmla="*/ 25 w 29"/>
                <a:gd name="T49" fmla="*/ 4 h 5"/>
                <a:gd name="T50" fmla="*/ 24 w 29"/>
                <a:gd name="T51" fmla="*/ 2 h 5"/>
                <a:gd name="T52" fmla="*/ 27 w 29"/>
                <a:gd name="T53" fmla="*/ 4 h 5"/>
                <a:gd name="T54" fmla="*/ 28 w 29"/>
                <a:gd name="T55" fmla="*/ 3 h 5"/>
                <a:gd name="T56" fmla="*/ 27 w 29"/>
                <a:gd name="T57" fmla="*/ 2 h 5"/>
                <a:gd name="T58" fmla="*/ 27 w 29"/>
                <a:gd name="T59" fmla="*/ 4 h 5"/>
                <a:gd name="T60" fmla="*/ 25 w 29"/>
                <a:gd name="T61" fmla="*/ 3 h 5"/>
                <a:gd name="T62" fmla="*/ 22 w 29"/>
                <a:gd name="T63" fmla="*/ 2 h 5"/>
                <a:gd name="T64" fmla="*/ 22 w 29"/>
                <a:gd name="T65" fmla="*/ 2 h 5"/>
                <a:gd name="T66" fmla="*/ 21 w 29"/>
                <a:gd name="T67" fmla="*/ 3 h 5"/>
                <a:gd name="T68" fmla="*/ 22 w 29"/>
                <a:gd name="T69" fmla="*/ 3 h 5"/>
                <a:gd name="T70" fmla="*/ 18 w 29"/>
                <a:gd name="T71" fmla="*/ 2 h 5"/>
                <a:gd name="T72" fmla="*/ 19 w 29"/>
                <a:gd name="T73" fmla="*/ 4 h 5"/>
                <a:gd name="T74" fmla="*/ 18 w 29"/>
                <a:gd name="T75" fmla="*/ 4 h 5"/>
                <a:gd name="T76" fmla="*/ 17 w 29"/>
                <a:gd name="T77" fmla="*/ 4 h 5"/>
                <a:gd name="T78" fmla="*/ 15 w 29"/>
                <a:gd name="T79" fmla="*/ 2 h 5"/>
                <a:gd name="T80" fmla="*/ 14 w 29"/>
                <a:gd name="T81" fmla="*/ 3 h 5"/>
                <a:gd name="T82" fmla="*/ 15 w 29"/>
                <a:gd name="T83" fmla="*/ 3 h 5"/>
                <a:gd name="T84" fmla="*/ 12 w 29"/>
                <a:gd name="T85" fmla="*/ 1 h 5"/>
                <a:gd name="T86" fmla="*/ 12 w 29"/>
                <a:gd name="T87" fmla="*/ 2 h 5"/>
                <a:gd name="T88" fmla="*/ 12 w 29"/>
                <a:gd name="T89" fmla="*/ 4 h 5"/>
                <a:gd name="T90" fmla="*/ 10 w 29"/>
                <a:gd name="T91" fmla="*/ 1 h 5"/>
                <a:gd name="T92" fmla="*/ 10 w 29"/>
                <a:gd name="T93" fmla="*/ 4 h 5"/>
                <a:gd name="T94" fmla="*/ 9 w 29"/>
                <a:gd name="T95" fmla="*/ 2 h 5"/>
                <a:gd name="T96" fmla="*/ 7 w 29"/>
                <a:gd name="T97" fmla="*/ 1 h 5"/>
                <a:gd name="T98" fmla="*/ 5 w 29"/>
                <a:gd name="T99" fmla="*/ 2 h 5"/>
                <a:gd name="T100" fmla="*/ 6 w 29"/>
                <a:gd name="T101" fmla="*/ 4 h 5"/>
                <a:gd name="T102" fmla="*/ 4 w 29"/>
                <a:gd name="T103" fmla="*/ 2 h 5"/>
                <a:gd name="T104" fmla="*/ 3 w 29"/>
                <a:gd name="T105" fmla="*/ 2 h 5"/>
                <a:gd name="T106" fmla="*/ 3 w 29"/>
                <a:gd name="T107" fmla="*/ 3 h 5"/>
                <a:gd name="T108" fmla="*/ 1 w 29"/>
                <a:gd name="T109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" h="5">
                  <a:moveTo>
                    <a:pt x="1" y="3"/>
                  </a:moveTo>
                  <a:cubicBezTo>
                    <a:pt x="1" y="3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1"/>
                    <a:pt x="2" y="2"/>
                  </a:cubicBezTo>
                  <a:cubicBezTo>
                    <a:pt x="2" y="2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2"/>
                    <a:pt x="1" y="1"/>
                  </a:cubicBezTo>
                  <a:cubicBezTo>
                    <a:pt x="1" y="1"/>
                    <a:pt x="1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3" y="1"/>
                    <a:pt x="4" y="2"/>
                  </a:cubicBezTo>
                  <a:cubicBezTo>
                    <a:pt x="4" y="2"/>
                    <a:pt x="4" y="2"/>
                    <a:pt x="5" y="3"/>
                  </a:cubicBezTo>
                  <a:cubicBezTo>
                    <a:pt x="4" y="3"/>
                    <a:pt x="4" y="3"/>
                    <a:pt x="4" y="3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2"/>
                    <a:pt x="3" y="2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2"/>
                    <a:pt x="6" y="3"/>
                    <a:pt x="6" y="3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6" y="3"/>
                    <a:pt x="5" y="3"/>
                    <a:pt x="5" y="3"/>
                  </a:cubicBezTo>
                  <a:cubicBezTo>
                    <a:pt x="5" y="2"/>
                    <a:pt x="5" y="2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7" y="2"/>
                  </a:cubicBezTo>
                  <a:cubicBezTo>
                    <a:pt x="7" y="2"/>
                    <a:pt x="8" y="3"/>
                    <a:pt x="8" y="3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3"/>
                    <a:pt x="6" y="2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1"/>
                    <a:pt x="7" y="1"/>
                  </a:cubicBezTo>
                  <a:cubicBezTo>
                    <a:pt x="8" y="1"/>
                    <a:pt x="9" y="2"/>
                    <a:pt x="10" y="3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9" y="3"/>
                    <a:pt x="8" y="3"/>
                    <a:pt x="8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10" y="2"/>
                  </a:cubicBezTo>
                  <a:cubicBezTo>
                    <a:pt x="10" y="2"/>
                    <a:pt x="11" y="3"/>
                    <a:pt x="11" y="3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1" y="1"/>
                    <a:pt x="11" y="2"/>
                  </a:cubicBezTo>
                  <a:cubicBezTo>
                    <a:pt x="12" y="2"/>
                    <a:pt x="12" y="3"/>
                    <a:pt x="12" y="3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2"/>
                    <a:pt x="10" y="2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0"/>
                  </a:cubicBezTo>
                  <a:cubicBezTo>
                    <a:pt x="11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2"/>
                    <a:pt x="12" y="2"/>
                    <a:pt x="12" y="1"/>
                  </a:cubicBezTo>
                  <a:cubicBezTo>
                    <a:pt x="12" y="1"/>
                    <a:pt x="12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3" y="1"/>
                  </a:cubicBezTo>
                  <a:cubicBezTo>
                    <a:pt x="13" y="1"/>
                    <a:pt x="13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5" y="2"/>
                    <a:pt x="16" y="3"/>
                    <a:pt x="17" y="3"/>
                  </a:cubicBezTo>
                  <a:cubicBezTo>
                    <a:pt x="16" y="4"/>
                    <a:pt x="16" y="4"/>
                    <a:pt x="16" y="4"/>
                  </a:cubicBezTo>
                  <a:cubicBezTo>
                    <a:pt x="16" y="4"/>
                    <a:pt x="16" y="3"/>
                    <a:pt x="15" y="3"/>
                  </a:cubicBezTo>
                  <a:cubicBezTo>
                    <a:pt x="15" y="3"/>
                    <a:pt x="15" y="2"/>
                    <a:pt x="15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1"/>
                    <a:pt x="17" y="2"/>
                    <a:pt x="17" y="2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5"/>
                    <a:pt x="18" y="5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8" y="3"/>
                    <a:pt x="18" y="3"/>
                  </a:cubicBezTo>
                  <a:cubicBezTo>
                    <a:pt x="18" y="3"/>
                    <a:pt x="17" y="2"/>
                    <a:pt x="17" y="2"/>
                  </a:cubicBezTo>
                  <a:cubicBezTo>
                    <a:pt x="17" y="2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9" y="1"/>
                    <a:pt x="19" y="2"/>
                    <a:pt x="20" y="2"/>
                  </a:cubicBezTo>
                  <a:cubicBezTo>
                    <a:pt x="21" y="2"/>
                    <a:pt x="21" y="3"/>
                    <a:pt x="22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1" y="4"/>
                    <a:pt x="21" y="4"/>
                  </a:cubicBezTo>
                  <a:cubicBezTo>
                    <a:pt x="21" y="4"/>
                    <a:pt x="20" y="4"/>
                    <a:pt x="20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1"/>
                    <a:pt x="19" y="1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4"/>
                    <a:pt x="22" y="4"/>
                    <a:pt x="22" y="4"/>
                  </a:cubicBezTo>
                  <a:cubicBezTo>
                    <a:pt x="22" y="4"/>
                    <a:pt x="21" y="3"/>
                    <a:pt x="21" y="3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4" y="2"/>
                    <a:pt x="24" y="2"/>
                  </a:cubicBezTo>
                  <a:cubicBezTo>
                    <a:pt x="24" y="3"/>
                    <a:pt x="25" y="3"/>
                    <a:pt x="25" y="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3"/>
                    <a:pt x="24" y="3"/>
                    <a:pt x="24" y="3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2"/>
                    <a:pt x="25" y="2"/>
                    <a:pt x="26" y="2"/>
                  </a:cubicBezTo>
                  <a:cubicBezTo>
                    <a:pt x="26" y="3"/>
                    <a:pt x="27" y="3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3"/>
                    <a:pt x="26" y="3"/>
                  </a:cubicBezTo>
                  <a:cubicBezTo>
                    <a:pt x="26" y="3"/>
                    <a:pt x="26" y="2"/>
                    <a:pt x="26" y="2"/>
                  </a:cubicBezTo>
                  <a:cubicBezTo>
                    <a:pt x="27" y="2"/>
                    <a:pt x="27" y="2"/>
                    <a:pt x="27" y="2"/>
                  </a:cubicBezTo>
                  <a:cubicBezTo>
                    <a:pt x="27" y="2"/>
                    <a:pt x="28" y="3"/>
                    <a:pt x="28" y="3"/>
                  </a:cubicBezTo>
                  <a:cubicBezTo>
                    <a:pt x="28" y="3"/>
                    <a:pt x="28" y="3"/>
                    <a:pt x="29" y="3"/>
                  </a:cubicBezTo>
                  <a:cubicBezTo>
                    <a:pt x="29" y="4"/>
                    <a:pt x="29" y="4"/>
                    <a:pt x="29" y="3"/>
                  </a:cubicBezTo>
                  <a:cubicBezTo>
                    <a:pt x="29" y="4"/>
                    <a:pt x="29" y="4"/>
                    <a:pt x="29" y="3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8" y="3"/>
                    <a:pt x="27" y="3"/>
                    <a:pt x="27" y="2"/>
                  </a:cubicBezTo>
                  <a:cubicBezTo>
                    <a:pt x="27" y="2"/>
                    <a:pt x="26" y="2"/>
                    <a:pt x="26" y="2"/>
                  </a:cubicBezTo>
                  <a:cubicBezTo>
                    <a:pt x="26" y="2"/>
                    <a:pt x="26" y="3"/>
                    <a:pt x="26" y="3"/>
                  </a:cubicBezTo>
                  <a:cubicBezTo>
                    <a:pt x="26" y="3"/>
                    <a:pt x="27" y="3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26" y="4"/>
                    <a:pt x="26" y="3"/>
                    <a:pt x="25" y="3"/>
                  </a:cubicBezTo>
                  <a:cubicBezTo>
                    <a:pt x="25" y="2"/>
                    <a:pt x="25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24" y="4"/>
                    <a:pt x="24" y="3"/>
                    <a:pt x="23" y="3"/>
                  </a:cubicBezTo>
                  <a:cubicBezTo>
                    <a:pt x="23" y="3"/>
                    <a:pt x="23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3" y="4"/>
                    <a:pt x="23" y="4"/>
                  </a:cubicBezTo>
                  <a:cubicBezTo>
                    <a:pt x="23" y="4"/>
                    <a:pt x="22" y="4"/>
                    <a:pt x="22" y="4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3"/>
                    <a:pt x="22" y="3"/>
                  </a:cubicBezTo>
                  <a:cubicBezTo>
                    <a:pt x="21" y="4"/>
                    <a:pt x="21" y="4"/>
                    <a:pt x="21" y="4"/>
                  </a:cubicBezTo>
                  <a:cubicBezTo>
                    <a:pt x="20" y="4"/>
                    <a:pt x="20" y="3"/>
                    <a:pt x="19" y="3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19" y="3"/>
                    <a:pt x="19" y="3"/>
                    <a:pt x="20" y="4"/>
                  </a:cubicBezTo>
                  <a:cubicBezTo>
                    <a:pt x="20" y="4"/>
                    <a:pt x="20" y="4"/>
                    <a:pt x="20" y="4"/>
                  </a:cubicBezTo>
                  <a:cubicBezTo>
                    <a:pt x="20" y="4"/>
                    <a:pt x="20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2"/>
                    <a:pt x="15" y="2"/>
                    <a:pt x="15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7" y="3"/>
                    <a:pt x="17" y="3"/>
                    <a:pt x="17" y="4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7" y="4"/>
                    <a:pt x="16" y="4"/>
                    <a:pt x="16" y="4"/>
                  </a:cubicBezTo>
                  <a:cubicBezTo>
                    <a:pt x="15" y="3"/>
                    <a:pt x="14" y="2"/>
                    <a:pt x="13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5" y="2"/>
                    <a:pt x="15" y="2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4"/>
                    <a:pt x="16" y="4"/>
                  </a:cubicBezTo>
                  <a:cubicBezTo>
                    <a:pt x="16" y="4"/>
                    <a:pt x="15" y="4"/>
                    <a:pt x="15" y="4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2"/>
                    <a:pt x="14" y="2"/>
                    <a:pt x="14" y="2"/>
                  </a:cubicBezTo>
                  <a:cubicBezTo>
                    <a:pt x="14" y="2"/>
                    <a:pt x="14" y="3"/>
                    <a:pt x="15" y="3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4"/>
                    <a:pt x="14" y="4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3"/>
                    <a:pt x="14" y="4"/>
                    <a:pt x="13" y="4"/>
                  </a:cubicBezTo>
                  <a:cubicBezTo>
                    <a:pt x="13" y="4"/>
                    <a:pt x="13" y="4"/>
                    <a:pt x="13" y="4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2"/>
                    <a:pt x="12" y="2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3"/>
                    <a:pt x="11" y="3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1" y="3"/>
                    <a:pt x="11" y="4"/>
                    <a:pt x="11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3"/>
                    <a:pt x="10" y="3"/>
                    <a:pt x="9" y="2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9" y="2"/>
                    <a:pt x="9" y="3"/>
                    <a:pt x="10" y="3"/>
                  </a:cubicBezTo>
                  <a:cubicBezTo>
                    <a:pt x="10" y="3"/>
                    <a:pt x="10" y="3"/>
                    <a:pt x="10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7" y="2"/>
                    <a:pt x="6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8" y="2"/>
                    <a:pt x="8" y="3"/>
                  </a:cubicBezTo>
                  <a:cubicBezTo>
                    <a:pt x="9" y="3"/>
                    <a:pt x="9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2"/>
                  </a:cubicBezTo>
                  <a:cubicBezTo>
                    <a:pt x="6" y="2"/>
                    <a:pt x="6" y="3"/>
                    <a:pt x="7" y="3"/>
                  </a:cubicBezTo>
                  <a:cubicBezTo>
                    <a:pt x="7" y="3"/>
                    <a:pt x="7" y="4"/>
                    <a:pt x="6" y="4"/>
                  </a:cubicBezTo>
                  <a:cubicBezTo>
                    <a:pt x="6" y="4"/>
                    <a:pt x="6" y="4"/>
                    <a:pt x="6" y="4"/>
                  </a:cubicBezTo>
                  <a:cubicBezTo>
                    <a:pt x="5" y="3"/>
                    <a:pt x="5" y="3"/>
                    <a:pt x="4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4"/>
                    <a:pt x="5" y="4"/>
                    <a:pt x="4" y="3"/>
                  </a:cubicBezTo>
                  <a:cubicBezTo>
                    <a:pt x="4" y="3"/>
                    <a:pt x="3" y="3"/>
                    <a:pt x="3" y="2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3" y="2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2" y="3"/>
                    <a:pt x="2" y="3"/>
                    <a:pt x="1" y="2"/>
                  </a:cubicBezTo>
                  <a:cubicBezTo>
                    <a:pt x="1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1" y="3"/>
                    <a:pt x="1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3" name="Freeform 147"/>
            <p:cNvSpPr>
              <a:spLocks/>
            </p:cNvSpPr>
            <p:nvPr/>
          </p:nvSpPr>
          <p:spPr bwMode="auto">
            <a:xfrm>
              <a:off x="2688" y="3748"/>
              <a:ext cx="113" cy="14"/>
            </a:xfrm>
            <a:custGeom>
              <a:avLst/>
              <a:gdLst>
                <a:gd name="T0" fmla="*/ 2 w 25"/>
                <a:gd name="T1" fmla="*/ 2 h 3"/>
                <a:gd name="T2" fmla="*/ 2 w 25"/>
                <a:gd name="T3" fmla="*/ 0 h 3"/>
                <a:gd name="T4" fmla="*/ 3 w 25"/>
                <a:gd name="T5" fmla="*/ 1 h 3"/>
                <a:gd name="T6" fmla="*/ 6 w 25"/>
                <a:gd name="T7" fmla="*/ 2 h 3"/>
                <a:gd name="T8" fmla="*/ 5 w 25"/>
                <a:gd name="T9" fmla="*/ 0 h 3"/>
                <a:gd name="T10" fmla="*/ 6 w 25"/>
                <a:gd name="T11" fmla="*/ 2 h 3"/>
                <a:gd name="T12" fmla="*/ 8 w 25"/>
                <a:gd name="T13" fmla="*/ 0 h 3"/>
                <a:gd name="T14" fmla="*/ 8 w 25"/>
                <a:gd name="T15" fmla="*/ 2 h 3"/>
                <a:gd name="T16" fmla="*/ 9 w 25"/>
                <a:gd name="T17" fmla="*/ 0 h 3"/>
                <a:gd name="T18" fmla="*/ 10 w 25"/>
                <a:gd name="T19" fmla="*/ 2 h 3"/>
                <a:gd name="T20" fmla="*/ 11 w 25"/>
                <a:gd name="T21" fmla="*/ 0 h 3"/>
                <a:gd name="T22" fmla="*/ 15 w 25"/>
                <a:gd name="T23" fmla="*/ 2 h 3"/>
                <a:gd name="T24" fmla="*/ 13 w 25"/>
                <a:gd name="T25" fmla="*/ 0 h 3"/>
                <a:gd name="T26" fmla="*/ 16 w 25"/>
                <a:gd name="T27" fmla="*/ 0 h 3"/>
                <a:gd name="T28" fmla="*/ 15 w 25"/>
                <a:gd name="T29" fmla="*/ 0 h 3"/>
                <a:gd name="T30" fmla="*/ 17 w 25"/>
                <a:gd name="T31" fmla="*/ 2 h 3"/>
                <a:gd name="T32" fmla="*/ 17 w 25"/>
                <a:gd name="T33" fmla="*/ 0 h 3"/>
                <a:gd name="T34" fmla="*/ 19 w 25"/>
                <a:gd name="T35" fmla="*/ 2 h 3"/>
                <a:gd name="T36" fmla="*/ 19 w 25"/>
                <a:gd name="T37" fmla="*/ 0 h 3"/>
                <a:gd name="T38" fmla="*/ 20 w 25"/>
                <a:gd name="T39" fmla="*/ 2 h 3"/>
                <a:gd name="T40" fmla="*/ 20 w 25"/>
                <a:gd name="T41" fmla="*/ 0 h 3"/>
                <a:gd name="T42" fmla="*/ 21 w 25"/>
                <a:gd name="T43" fmla="*/ 1 h 3"/>
                <a:gd name="T44" fmla="*/ 23 w 25"/>
                <a:gd name="T45" fmla="*/ 1 h 3"/>
                <a:gd name="T46" fmla="*/ 21 w 25"/>
                <a:gd name="T47" fmla="*/ 0 h 3"/>
                <a:gd name="T48" fmla="*/ 24 w 25"/>
                <a:gd name="T49" fmla="*/ 1 h 3"/>
                <a:gd name="T50" fmla="*/ 23 w 25"/>
                <a:gd name="T51" fmla="*/ 1 h 3"/>
                <a:gd name="T52" fmla="*/ 24 w 25"/>
                <a:gd name="T53" fmla="*/ 1 h 3"/>
                <a:gd name="T54" fmla="*/ 25 w 25"/>
                <a:gd name="T55" fmla="*/ 2 h 3"/>
                <a:gd name="T56" fmla="*/ 24 w 25"/>
                <a:gd name="T57" fmla="*/ 0 h 3"/>
                <a:gd name="T58" fmla="*/ 24 w 25"/>
                <a:gd name="T59" fmla="*/ 0 h 3"/>
                <a:gd name="T60" fmla="*/ 24 w 25"/>
                <a:gd name="T61" fmla="*/ 0 h 3"/>
                <a:gd name="T62" fmla="*/ 24 w 25"/>
                <a:gd name="T63" fmla="*/ 0 h 3"/>
                <a:gd name="T64" fmla="*/ 25 w 25"/>
                <a:gd name="T65" fmla="*/ 2 h 3"/>
                <a:gd name="T66" fmla="*/ 24 w 25"/>
                <a:gd name="T67" fmla="*/ 1 h 3"/>
                <a:gd name="T68" fmla="*/ 24 w 25"/>
                <a:gd name="T69" fmla="*/ 2 h 3"/>
                <a:gd name="T70" fmla="*/ 23 w 25"/>
                <a:gd name="T71" fmla="*/ 1 h 3"/>
                <a:gd name="T72" fmla="*/ 24 w 25"/>
                <a:gd name="T73" fmla="*/ 2 h 3"/>
                <a:gd name="T74" fmla="*/ 22 w 25"/>
                <a:gd name="T75" fmla="*/ 2 h 3"/>
                <a:gd name="T76" fmla="*/ 22 w 25"/>
                <a:gd name="T77" fmla="*/ 1 h 3"/>
                <a:gd name="T78" fmla="*/ 21 w 25"/>
                <a:gd name="T79" fmla="*/ 2 h 3"/>
                <a:gd name="T80" fmla="*/ 21 w 25"/>
                <a:gd name="T81" fmla="*/ 1 h 3"/>
                <a:gd name="T82" fmla="*/ 20 w 25"/>
                <a:gd name="T83" fmla="*/ 2 h 3"/>
                <a:gd name="T84" fmla="*/ 20 w 25"/>
                <a:gd name="T85" fmla="*/ 1 h 3"/>
                <a:gd name="T86" fmla="*/ 20 w 25"/>
                <a:gd name="T87" fmla="*/ 3 h 3"/>
                <a:gd name="T88" fmla="*/ 17 w 25"/>
                <a:gd name="T89" fmla="*/ 1 h 3"/>
                <a:gd name="T90" fmla="*/ 18 w 25"/>
                <a:gd name="T91" fmla="*/ 3 h 3"/>
                <a:gd name="T92" fmla="*/ 17 w 25"/>
                <a:gd name="T93" fmla="*/ 2 h 3"/>
                <a:gd name="T94" fmla="*/ 14 w 25"/>
                <a:gd name="T95" fmla="*/ 1 h 3"/>
                <a:gd name="T96" fmla="*/ 15 w 25"/>
                <a:gd name="T97" fmla="*/ 2 h 3"/>
                <a:gd name="T98" fmla="*/ 12 w 25"/>
                <a:gd name="T99" fmla="*/ 1 h 3"/>
                <a:gd name="T100" fmla="*/ 11 w 25"/>
                <a:gd name="T101" fmla="*/ 1 h 3"/>
                <a:gd name="T102" fmla="*/ 12 w 25"/>
                <a:gd name="T103" fmla="*/ 3 h 3"/>
                <a:gd name="T104" fmla="*/ 9 w 25"/>
                <a:gd name="T105" fmla="*/ 1 h 3"/>
                <a:gd name="T106" fmla="*/ 10 w 25"/>
                <a:gd name="T107" fmla="*/ 3 h 3"/>
                <a:gd name="T108" fmla="*/ 7 w 25"/>
                <a:gd name="T109" fmla="*/ 1 h 3"/>
                <a:gd name="T110" fmla="*/ 8 w 25"/>
                <a:gd name="T111" fmla="*/ 2 h 3"/>
                <a:gd name="T112" fmla="*/ 6 w 25"/>
                <a:gd name="T113" fmla="*/ 1 h 3"/>
                <a:gd name="T114" fmla="*/ 5 w 25"/>
                <a:gd name="T115" fmla="*/ 3 h 3"/>
                <a:gd name="T116" fmla="*/ 4 w 25"/>
                <a:gd name="T117" fmla="*/ 2 h 3"/>
                <a:gd name="T118" fmla="*/ 2 w 25"/>
                <a:gd name="T119" fmla="*/ 1 h 3"/>
                <a:gd name="T120" fmla="*/ 2 w 25"/>
                <a:gd name="T121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5" h="3">
                  <a:moveTo>
                    <a:pt x="0" y="1"/>
                  </a:moveTo>
                  <a:cubicBezTo>
                    <a:pt x="0" y="1"/>
                    <a:pt x="1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1"/>
                    <a:pt x="3" y="1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3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1"/>
                    <a:pt x="5" y="1"/>
                    <a:pt x="6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7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2"/>
                    <a:pt x="10" y="2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8" y="2"/>
                    <a:pt x="8" y="2"/>
                  </a:cubicBezTo>
                  <a:cubicBezTo>
                    <a:pt x="8" y="2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2" y="0"/>
                    <a:pt x="12" y="0"/>
                  </a:cubicBezTo>
                  <a:cubicBezTo>
                    <a:pt x="13" y="1"/>
                    <a:pt x="14" y="1"/>
                    <a:pt x="15" y="2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3" y="1"/>
                    <a:pt x="13" y="1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5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6" y="1"/>
                    <a:pt x="16" y="1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0"/>
                    <a:pt x="15" y="0"/>
                    <a:pt x="16" y="0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17" y="3"/>
                    <a:pt x="17" y="3"/>
                    <a:pt x="17" y="3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6" y="1"/>
                    <a:pt x="16" y="0"/>
                    <a:pt x="16" y="0"/>
                  </a:cubicBezTo>
                  <a:cubicBezTo>
                    <a:pt x="16" y="0"/>
                    <a:pt x="16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8" y="0"/>
                    <a:pt x="19" y="1"/>
                    <a:pt x="20" y="2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2"/>
                    <a:pt x="19" y="2"/>
                  </a:cubicBezTo>
                  <a:cubicBezTo>
                    <a:pt x="19" y="2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0"/>
                    <a:pt x="18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1" y="3"/>
                    <a:pt x="21" y="2"/>
                    <a:pt x="20" y="2"/>
                  </a:cubicBezTo>
                  <a:cubicBezTo>
                    <a:pt x="20" y="2"/>
                    <a:pt x="20" y="1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1" y="1"/>
                    <a:pt x="21" y="1"/>
                    <a:pt x="22" y="1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1" y="2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1" y="0"/>
                    <a:pt x="22" y="0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2" y="2"/>
                    <a:pt x="22" y="2"/>
                    <a:pt x="21" y="1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21" y="0"/>
                    <a:pt x="22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2" y="0"/>
                    <a:pt x="23" y="0"/>
                    <a:pt x="23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4" y="0"/>
                    <a:pt x="24" y="0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2"/>
                    <a:pt x="25" y="2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5" y="0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0"/>
                    <a:pt x="25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5" y="0"/>
                    <a:pt x="25" y="0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4" y="1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1"/>
                    <a:pt x="24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4" y="1"/>
                    <a:pt x="24" y="1"/>
                    <a:pt x="23" y="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1"/>
                    <a:pt x="24" y="1"/>
                    <a:pt x="24" y="1"/>
                  </a:cubicBezTo>
                  <a:cubicBezTo>
                    <a:pt x="25" y="2"/>
                    <a:pt x="25" y="2"/>
                    <a:pt x="25" y="2"/>
                  </a:cubicBezTo>
                  <a:cubicBezTo>
                    <a:pt x="25" y="2"/>
                    <a:pt x="25" y="2"/>
                    <a:pt x="24" y="2"/>
                  </a:cubicBezTo>
                  <a:cubicBezTo>
                    <a:pt x="24" y="3"/>
                    <a:pt x="24" y="3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1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4" y="3"/>
                    <a:pt x="23" y="3"/>
                    <a:pt x="23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3" y="2"/>
                    <a:pt x="22" y="2"/>
                    <a:pt x="22" y="2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2"/>
                    <a:pt x="23" y="3"/>
                    <a:pt x="23" y="3"/>
                  </a:cubicBezTo>
                  <a:cubicBezTo>
                    <a:pt x="23" y="3"/>
                    <a:pt x="22" y="3"/>
                    <a:pt x="22" y="3"/>
                  </a:cubicBezTo>
                  <a:cubicBezTo>
                    <a:pt x="22" y="3"/>
                    <a:pt x="21" y="2"/>
                    <a:pt x="21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1" y="2"/>
                    <a:pt x="22" y="2"/>
                    <a:pt x="22" y="3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1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8" y="1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3"/>
                    <a:pt x="18" y="3"/>
                  </a:cubicBezTo>
                  <a:cubicBezTo>
                    <a:pt x="18" y="3"/>
                    <a:pt x="18" y="3"/>
                    <a:pt x="18" y="3"/>
                  </a:cubicBezTo>
                  <a:cubicBezTo>
                    <a:pt x="17" y="2"/>
                    <a:pt x="16" y="1"/>
                    <a:pt x="15" y="1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3"/>
                    <a:pt x="16" y="3"/>
                    <a:pt x="16" y="2"/>
                  </a:cubicBezTo>
                  <a:cubicBezTo>
                    <a:pt x="16" y="2"/>
                    <a:pt x="15" y="2"/>
                    <a:pt x="15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5" y="1"/>
                  </a:cubicBezTo>
                  <a:cubicBezTo>
                    <a:pt x="15" y="1"/>
                    <a:pt x="15" y="2"/>
                    <a:pt x="15" y="2"/>
                  </a:cubicBezTo>
                  <a:cubicBezTo>
                    <a:pt x="15" y="3"/>
                    <a:pt x="15" y="3"/>
                    <a:pt x="15" y="3"/>
                  </a:cubicBezTo>
                  <a:cubicBezTo>
                    <a:pt x="15" y="3"/>
                    <a:pt x="15" y="3"/>
                    <a:pt x="14" y="3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1"/>
                    <a:pt x="12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2" y="2"/>
                    <a:pt x="12" y="2"/>
                  </a:cubicBezTo>
                  <a:cubicBezTo>
                    <a:pt x="12" y="2"/>
                    <a:pt x="12" y="2"/>
                    <a:pt x="12" y="3"/>
                  </a:cubicBezTo>
                  <a:cubicBezTo>
                    <a:pt x="11" y="3"/>
                    <a:pt x="11" y="3"/>
                    <a:pt x="11" y="3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2"/>
                    <a:pt x="9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10" y="2"/>
                    <a:pt x="10" y="3"/>
                    <a:pt x="10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6" y="3"/>
                    <a:pt x="6" y="3"/>
                  </a:cubicBezTo>
                  <a:cubicBezTo>
                    <a:pt x="6" y="3"/>
                    <a:pt x="6" y="3"/>
                    <a:pt x="5" y="3"/>
                  </a:cubicBezTo>
                  <a:cubicBezTo>
                    <a:pt x="5" y="2"/>
                    <a:pt x="4" y="2"/>
                    <a:pt x="3" y="1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2"/>
                    <a:pt x="4" y="2"/>
                  </a:cubicBezTo>
                  <a:cubicBezTo>
                    <a:pt x="4" y="2"/>
                    <a:pt x="4" y="3"/>
                    <a:pt x="4" y="3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2"/>
                    <a:pt x="3" y="2"/>
                    <a:pt x="2" y="2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1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4" name="Freeform 148"/>
            <p:cNvSpPr>
              <a:spLocks noEditPoints="1"/>
            </p:cNvSpPr>
            <p:nvPr/>
          </p:nvSpPr>
          <p:spPr bwMode="auto">
            <a:xfrm>
              <a:off x="2620" y="3545"/>
              <a:ext cx="45" cy="32"/>
            </a:xfrm>
            <a:custGeom>
              <a:avLst/>
              <a:gdLst>
                <a:gd name="T0" fmla="*/ 0 w 10"/>
                <a:gd name="T1" fmla="*/ 5 h 7"/>
                <a:gd name="T2" fmla="*/ 0 w 10"/>
                <a:gd name="T3" fmla="*/ 5 h 7"/>
                <a:gd name="T4" fmla="*/ 0 w 10"/>
                <a:gd name="T5" fmla="*/ 5 h 7"/>
                <a:gd name="T6" fmla="*/ 0 w 10"/>
                <a:gd name="T7" fmla="*/ 4 h 7"/>
                <a:gd name="T8" fmla="*/ 0 w 10"/>
                <a:gd name="T9" fmla="*/ 4 h 7"/>
                <a:gd name="T10" fmla="*/ 2 w 10"/>
                <a:gd name="T11" fmla="*/ 3 h 7"/>
                <a:gd name="T12" fmla="*/ 2 w 10"/>
                <a:gd name="T13" fmla="*/ 3 h 7"/>
                <a:gd name="T14" fmla="*/ 2 w 10"/>
                <a:gd name="T15" fmla="*/ 4 h 7"/>
                <a:gd name="T16" fmla="*/ 2 w 10"/>
                <a:gd name="T17" fmla="*/ 4 h 7"/>
                <a:gd name="T18" fmla="*/ 2 w 10"/>
                <a:gd name="T19" fmla="*/ 4 h 7"/>
                <a:gd name="T20" fmla="*/ 2 w 10"/>
                <a:gd name="T21" fmla="*/ 4 h 7"/>
                <a:gd name="T22" fmla="*/ 2 w 10"/>
                <a:gd name="T23" fmla="*/ 4 h 7"/>
                <a:gd name="T24" fmla="*/ 4 w 10"/>
                <a:gd name="T25" fmla="*/ 5 h 7"/>
                <a:gd name="T26" fmla="*/ 4 w 10"/>
                <a:gd name="T27" fmla="*/ 5 h 7"/>
                <a:gd name="T28" fmla="*/ 6 w 10"/>
                <a:gd name="T29" fmla="*/ 3 h 7"/>
                <a:gd name="T30" fmla="*/ 6 w 10"/>
                <a:gd name="T31" fmla="*/ 3 h 7"/>
                <a:gd name="T32" fmla="*/ 9 w 10"/>
                <a:gd name="T33" fmla="*/ 0 h 7"/>
                <a:gd name="T34" fmla="*/ 9 w 10"/>
                <a:gd name="T35" fmla="*/ 0 h 7"/>
                <a:gd name="T36" fmla="*/ 9 w 10"/>
                <a:gd name="T37" fmla="*/ 0 h 7"/>
                <a:gd name="T38" fmla="*/ 9 w 10"/>
                <a:gd name="T39" fmla="*/ 0 h 7"/>
                <a:gd name="T40" fmla="*/ 10 w 10"/>
                <a:gd name="T41" fmla="*/ 1 h 7"/>
                <a:gd name="T42" fmla="*/ 10 w 10"/>
                <a:gd name="T43" fmla="*/ 1 h 7"/>
                <a:gd name="T44" fmla="*/ 10 w 10"/>
                <a:gd name="T45" fmla="*/ 1 h 7"/>
                <a:gd name="T46" fmla="*/ 10 w 10"/>
                <a:gd name="T47" fmla="*/ 1 h 7"/>
                <a:gd name="T48" fmla="*/ 10 w 10"/>
                <a:gd name="T49" fmla="*/ 1 h 7"/>
                <a:gd name="T50" fmla="*/ 10 w 10"/>
                <a:gd name="T51" fmla="*/ 1 h 7"/>
                <a:gd name="T52" fmla="*/ 10 w 10"/>
                <a:gd name="T53" fmla="*/ 1 h 7"/>
                <a:gd name="T54" fmla="*/ 7 w 10"/>
                <a:gd name="T55" fmla="*/ 4 h 7"/>
                <a:gd name="T56" fmla="*/ 7 w 10"/>
                <a:gd name="T57" fmla="*/ 4 h 7"/>
                <a:gd name="T58" fmla="*/ 4 w 10"/>
                <a:gd name="T59" fmla="*/ 7 h 7"/>
                <a:gd name="T60" fmla="*/ 4 w 10"/>
                <a:gd name="T61" fmla="*/ 7 h 7"/>
                <a:gd name="T62" fmla="*/ 4 w 10"/>
                <a:gd name="T63" fmla="*/ 7 h 7"/>
                <a:gd name="T64" fmla="*/ 4 w 10"/>
                <a:gd name="T65" fmla="*/ 7 h 7"/>
                <a:gd name="T66" fmla="*/ 0 w 10"/>
                <a:gd name="T67" fmla="*/ 5 h 7"/>
                <a:gd name="T68" fmla="*/ 4 w 10"/>
                <a:gd name="T69" fmla="*/ 6 h 7"/>
                <a:gd name="T70" fmla="*/ 4 w 10"/>
                <a:gd name="T71" fmla="*/ 6 h 7"/>
                <a:gd name="T72" fmla="*/ 4 w 10"/>
                <a:gd name="T73" fmla="*/ 6 h 7"/>
                <a:gd name="T74" fmla="*/ 6 w 10"/>
                <a:gd name="T75" fmla="*/ 3 h 7"/>
                <a:gd name="T76" fmla="*/ 6 w 10"/>
                <a:gd name="T77" fmla="*/ 3 h 7"/>
                <a:gd name="T78" fmla="*/ 7 w 10"/>
                <a:gd name="T79" fmla="*/ 3 h 7"/>
                <a:gd name="T80" fmla="*/ 7 w 10"/>
                <a:gd name="T81" fmla="*/ 3 h 7"/>
                <a:gd name="T82" fmla="*/ 6 w 10"/>
                <a:gd name="T83" fmla="*/ 3 h 7"/>
                <a:gd name="T84" fmla="*/ 6 w 10"/>
                <a:gd name="T85" fmla="*/ 3 h 7"/>
                <a:gd name="T86" fmla="*/ 4 w 10"/>
                <a:gd name="T87" fmla="*/ 6 h 7"/>
                <a:gd name="T88" fmla="*/ 4 w 10"/>
                <a:gd name="T89" fmla="*/ 6 h 7"/>
                <a:gd name="T90" fmla="*/ 4 w 10"/>
                <a:gd name="T91" fmla="*/ 6 h 7"/>
                <a:gd name="T92" fmla="*/ 2 w 10"/>
                <a:gd name="T93" fmla="*/ 5 h 7"/>
                <a:gd name="T94" fmla="*/ 2 w 10"/>
                <a:gd name="T95" fmla="*/ 5 h 7"/>
                <a:gd name="T96" fmla="*/ 2 w 10"/>
                <a:gd name="T97" fmla="*/ 5 h 7"/>
                <a:gd name="T98" fmla="*/ 1 w 10"/>
                <a:gd name="T99" fmla="*/ 5 h 7"/>
                <a:gd name="T100" fmla="*/ 1 w 10"/>
                <a:gd name="T101" fmla="*/ 5 h 7"/>
                <a:gd name="T102" fmla="*/ 4 w 10"/>
                <a:gd name="T10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" h="7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4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8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8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5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1" y="5"/>
                    <a:pt x="0" y="5"/>
                  </a:cubicBezTo>
                  <a:close/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5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5" name="Freeform 149"/>
            <p:cNvSpPr>
              <a:spLocks/>
            </p:cNvSpPr>
            <p:nvPr/>
          </p:nvSpPr>
          <p:spPr bwMode="auto">
            <a:xfrm>
              <a:off x="2625" y="3554"/>
              <a:ext cx="31" cy="18"/>
            </a:xfrm>
            <a:custGeom>
              <a:avLst/>
              <a:gdLst>
                <a:gd name="T0" fmla="*/ 3 w 7"/>
                <a:gd name="T1" fmla="*/ 4 h 4"/>
                <a:gd name="T2" fmla="*/ 0 w 7"/>
                <a:gd name="T3" fmla="*/ 3 h 4"/>
                <a:gd name="T4" fmla="*/ 0 w 7"/>
                <a:gd name="T5" fmla="*/ 3 h 4"/>
                <a:gd name="T6" fmla="*/ 0 w 7"/>
                <a:gd name="T7" fmla="*/ 3 h 4"/>
                <a:gd name="T8" fmla="*/ 0 w 7"/>
                <a:gd name="T9" fmla="*/ 2 h 4"/>
                <a:gd name="T10" fmla="*/ 0 w 7"/>
                <a:gd name="T11" fmla="*/ 2 h 4"/>
                <a:gd name="T12" fmla="*/ 1 w 7"/>
                <a:gd name="T13" fmla="*/ 2 h 4"/>
                <a:gd name="T14" fmla="*/ 1 w 7"/>
                <a:gd name="T15" fmla="*/ 2 h 4"/>
                <a:gd name="T16" fmla="*/ 3 w 7"/>
                <a:gd name="T17" fmla="*/ 3 h 4"/>
                <a:gd name="T18" fmla="*/ 3 w 7"/>
                <a:gd name="T19" fmla="*/ 3 h 4"/>
                <a:gd name="T20" fmla="*/ 6 w 7"/>
                <a:gd name="T21" fmla="*/ 0 h 4"/>
                <a:gd name="T22" fmla="*/ 6 w 7"/>
                <a:gd name="T23" fmla="*/ 0 h 4"/>
                <a:gd name="T24" fmla="*/ 6 w 7"/>
                <a:gd name="T25" fmla="*/ 0 h 4"/>
                <a:gd name="T26" fmla="*/ 6 w 7"/>
                <a:gd name="T27" fmla="*/ 0 h 4"/>
                <a:gd name="T28" fmla="*/ 6 w 7"/>
                <a:gd name="T29" fmla="*/ 1 h 4"/>
                <a:gd name="T30" fmla="*/ 6 w 7"/>
                <a:gd name="T31" fmla="*/ 1 h 4"/>
                <a:gd name="T32" fmla="*/ 4 w 7"/>
                <a:gd name="T33" fmla="*/ 4 h 4"/>
                <a:gd name="T34" fmla="*/ 4 w 7"/>
                <a:gd name="T35" fmla="*/ 4 h 4"/>
                <a:gd name="T36" fmla="*/ 3 w 7"/>
                <a:gd name="T37" fmla="*/ 4 h 4"/>
                <a:gd name="T38" fmla="*/ 3 w 7"/>
                <a:gd name="T39" fmla="*/ 4 h 4"/>
                <a:gd name="T40" fmla="*/ 3 w 7"/>
                <a:gd name="T4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6" name="Freeform 150"/>
            <p:cNvSpPr>
              <a:spLocks/>
            </p:cNvSpPr>
            <p:nvPr/>
          </p:nvSpPr>
          <p:spPr bwMode="auto">
            <a:xfrm>
              <a:off x="2616" y="3550"/>
              <a:ext cx="40" cy="31"/>
            </a:xfrm>
            <a:custGeom>
              <a:avLst/>
              <a:gdLst>
                <a:gd name="T0" fmla="*/ 0 w 9"/>
                <a:gd name="T1" fmla="*/ 0 h 7"/>
                <a:gd name="T2" fmla="*/ 1 w 9"/>
                <a:gd name="T3" fmla="*/ 4 h 7"/>
                <a:gd name="T4" fmla="*/ 1 w 9"/>
                <a:gd name="T5" fmla="*/ 5 h 7"/>
                <a:gd name="T6" fmla="*/ 0 w 9"/>
                <a:gd name="T7" fmla="*/ 7 h 7"/>
                <a:gd name="T8" fmla="*/ 0 w 9"/>
                <a:gd name="T9" fmla="*/ 7 h 7"/>
                <a:gd name="T10" fmla="*/ 4 w 9"/>
                <a:gd name="T11" fmla="*/ 6 h 7"/>
                <a:gd name="T12" fmla="*/ 8 w 9"/>
                <a:gd name="T13" fmla="*/ 6 h 7"/>
                <a:gd name="T14" fmla="*/ 7 w 9"/>
                <a:gd name="T15" fmla="*/ 7 h 7"/>
                <a:gd name="T16" fmla="*/ 8 w 9"/>
                <a:gd name="T17" fmla="*/ 3 h 7"/>
                <a:gd name="T18" fmla="*/ 8 w 9"/>
                <a:gd name="T19" fmla="*/ 2 h 7"/>
                <a:gd name="T20" fmla="*/ 7 w 9"/>
                <a:gd name="T21" fmla="*/ 1 h 7"/>
                <a:gd name="T22" fmla="*/ 6 w 9"/>
                <a:gd name="T23" fmla="*/ 0 h 7"/>
                <a:gd name="T24" fmla="*/ 4 w 9"/>
                <a:gd name="T25" fmla="*/ 0 h 7"/>
                <a:gd name="T26" fmla="*/ 1 w 9"/>
                <a:gd name="T27" fmla="*/ 0 h 7"/>
                <a:gd name="T28" fmla="*/ 4 w 9"/>
                <a:gd name="T29" fmla="*/ 0 h 7"/>
                <a:gd name="T30" fmla="*/ 6 w 9"/>
                <a:gd name="T31" fmla="*/ 0 h 7"/>
                <a:gd name="T32" fmla="*/ 7 w 9"/>
                <a:gd name="T33" fmla="*/ 0 h 7"/>
                <a:gd name="T34" fmla="*/ 8 w 9"/>
                <a:gd name="T35" fmla="*/ 0 h 7"/>
                <a:gd name="T36" fmla="*/ 9 w 9"/>
                <a:gd name="T37" fmla="*/ 4 h 7"/>
                <a:gd name="T38" fmla="*/ 8 w 9"/>
                <a:gd name="T39" fmla="*/ 7 h 7"/>
                <a:gd name="T40" fmla="*/ 8 w 9"/>
                <a:gd name="T41" fmla="*/ 7 h 7"/>
                <a:gd name="T42" fmla="*/ 8 w 9"/>
                <a:gd name="T43" fmla="*/ 7 h 7"/>
                <a:gd name="T44" fmla="*/ 8 w 9"/>
                <a:gd name="T45" fmla="*/ 7 h 7"/>
                <a:gd name="T46" fmla="*/ 4 w 9"/>
                <a:gd name="T47" fmla="*/ 7 h 7"/>
                <a:gd name="T48" fmla="*/ 0 w 9"/>
                <a:gd name="T49" fmla="*/ 7 h 7"/>
                <a:gd name="T50" fmla="*/ 0 w 9"/>
                <a:gd name="T51" fmla="*/ 7 h 7"/>
                <a:gd name="T52" fmla="*/ 0 w 9"/>
                <a:gd name="T53" fmla="*/ 7 h 7"/>
                <a:gd name="T54" fmla="*/ 0 w 9"/>
                <a:gd name="T55" fmla="*/ 4 h 7"/>
                <a:gd name="T56" fmla="*/ 0 w 9"/>
                <a:gd name="T5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1" y="1"/>
                    <a:pt x="0" y="3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3" y="6"/>
                    <a:pt x="4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8" y="5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2"/>
                    <a:pt x="9" y="4"/>
                  </a:cubicBezTo>
                  <a:cubicBezTo>
                    <a:pt x="9" y="5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7" name="Freeform 151"/>
            <p:cNvSpPr>
              <a:spLocks noEditPoints="1"/>
            </p:cNvSpPr>
            <p:nvPr/>
          </p:nvSpPr>
          <p:spPr bwMode="auto">
            <a:xfrm>
              <a:off x="2620" y="3599"/>
              <a:ext cx="45" cy="28"/>
            </a:xfrm>
            <a:custGeom>
              <a:avLst/>
              <a:gdLst>
                <a:gd name="T0" fmla="*/ 0 w 10"/>
                <a:gd name="T1" fmla="*/ 4 h 6"/>
                <a:gd name="T2" fmla="*/ 0 w 10"/>
                <a:gd name="T3" fmla="*/ 4 h 6"/>
                <a:gd name="T4" fmla="*/ 0 w 10"/>
                <a:gd name="T5" fmla="*/ 4 h 6"/>
                <a:gd name="T6" fmla="*/ 0 w 10"/>
                <a:gd name="T7" fmla="*/ 4 h 6"/>
                <a:gd name="T8" fmla="*/ 0 w 10"/>
                <a:gd name="T9" fmla="*/ 4 h 6"/>
                <a:gd name="T10" fmla="*/ 2 w 10"/>
                <a:gd name="T11" fmla="*/ 3 h 6"/>
                <a:gd name="T12" fmla="*/ 2 w 10"/>
                <a:gd name="T13" fmla="*/ 3 h 6"/>
                <a:gd name="T14" fmla="*/ 2 w 10"/>
                <a:gd name="T15" fmla="*/ 3 h 6"/>
                <a:gd name="T16" fmla="*/ 2 w 10"/>
                <a:gd name="T17" fmla="*/ 3 h 6"/>
                <a:gd name="T18" fmla="*/ 2 w 10"/>
                <a:gd name="T19" fmla="*/ 3 h 6"/>
                <a:gd name="T20" fmla="*/ 2 w 10"/>
                <a:gd name="T21" fmla="*/ 3 h 6"/>
                <a:gd name="T22" fmla="*/ 2 w 10"/>
                <a:gd name="T23" fmla="*/ 3 h 6"/>
                <a:gd name="T24" fmla="*/ 4 w 10"/>
                <a:gd name="T25" fmla="*/ 4 h 6"/>
                <a:gd name="T26" fmla="*/ 4 w 10"/>
                <a:gd name="T27" fmla="*/ 4 h 6"/>
                <a:gd name="T28" fmla="*/ 6 w 10"/>
                <a:gd name="T29" fmla="*/ 2 h 6"/>
                <a:gd name="T30" fmla="*/ 6 w 10"/>
                <a:gd name="T31" fmla="*/ 2 h 6"/>
                <a:gd name="T32" fmla="*/ 9 w 10"/>
                <a:gd name="T33" fmla="*/ 0 h 6"/>
                <a:gd name="T34" fmla="*/ 9 w 10"/>
                <a:gd name="T35" fmla="*/ 0 h 6"/>
                <a:gd name="T36" fmla="*/ 9 w 10"/>
                <a:gd name="T37" fmla="*/ 0 h 6"/>
                <a:gd name="T38" fmla="*/ 9 w 10"/>
                <a:gd name="T39" fmla="*/ 0 h 6"/>
                <a:gd name="T40" fmla="*/ 10 w 10"/>
                <a:gd name="T41" fmla="*/ 0 h 6"/>
                <a:gd name="T42" fmla="*/ 10 w 10"/>
                <a:gd name="T43" fmla="*/ 0 h 6"/>
                <a:gd name="T44" fmla="*/ 10 w 10"/>
                <a:gd name="T45" fmla="*/ 0 h 6"/>
                <a:gd name="T46" fmla="*/ 10 w 10"/>
                <a:gd name="T47" fmla="*/ 0 h 6"/>
                <a:gd name="T48" fmla="*/ 10 w 10"/>
                <a:gd name="T49" fmla="*/ 0 h 6"/>
                <a:gd name="T50" fmla="*/ 10 w 10"/>
                <a:gd name="T51" fmla="*/ 1 h 6"/>
                <a:gd name="T52" fmla="*/ 10 w 10"/>
                <a:gd name="T53" fmla="*/ 1 h 6"/>
                <a:gd name="T54" fmla="*/ 7 w 10"/>
                <a:gd name="T55" fmla="*/ 4 h 6"/>
                <a:gd name="T56" fmla="*/ 7 w 10"/>
                <a:gd name="T57" fmla="*/ 4 h 6"/>
                <a:gd name="T58" fmla="*/ 4 w 10"/>
                <a:gd name="T59" fmla="*/ 6 h 6"/>
                <a:gd name="T60" fmla="*/ 4 w 10"/>
                <a:gd name="T61" fmla="*/ 6 h 6"/>
                <a:gd name="T62" fmla="*/ 4 w 10"/>
                <a:gd name="T63" fmla="*/ 6 h 6"/>
                <a:gd name="T64" fmla="*/ 4 w 10"/>
                <a:gd name="T65" fmla="*/ 6 h 6"/>
                <a:gd name="T66" fmla="*/ 0 w 10"/>
                <a:gd name="T67" fmla="*/ 4 h 6"/>
                <a:gd name="T68" fmla="*/ 4 w 10"/>
                <a:gd name="T69" fmla="*/ 5 h 6"/>
                <a:gd name="T70" fmla="*/ 4 w 10"/>
                <a:gd name="T71" fmla="*/ 5 h 6"/>
                <a:gd name="T72" fmla="*/ 4 w 10"/>
                <a:gd name="T73" fmla="*/ 5 h 6"/>
                <a:gd name="T74" fmla="*/ 6 w 10"/>
                <a:gd name="T75" fmla="*/ 3 h 6"/>
                <a:gd name="T76" fmla="*/ 6 w 10"/>
                <a:gd name="T77" fmla="*/ 3 h 6"/>
                <a:gd name="T78" fmla="*/ 7 w 10"/>
                <a:gd name="T79" fmla="*/ 3 h 6"/>
                <a:gd name="T80" fmla="*/ 7 w 10"/>
                <a:gd name="T81" fmla="*/ 3 h 6"/>
                <a:gd name="T82" fmla="*/ 6 w 10"/>
                <a:gd name="T83" fmla="*/ 3 h 6"/>
                <a:gd name="T84" fmla="*/ 6 w 10"/>
                <a:gd name="T85" fmla="*/ 3 h 6"/>
                <a:gd name="T86" fmla="*/ 4 w 10"/>
                <a:gd name="T87" fmla="*/ 5 h 6"/>
                <a:gd name="T88" fmla="*/ 4 w 10"/>
                <a:gd name="T89" fmla="*/ 5 h 6"/>
                <a:gd name="T90" fmla="*/ 4 w 10"/>
                <a:gd name="T91" fmla="*/ 5 h 6"/>
                <a:gd name="T92" fmla="*/ 2 w 10"/>
                <a:gd name="T93" fmla="*/ 4 h 6"/>
                <a:gd name="T94" fmla="*/ 2 w 10"/>
                <a:gd name="T95" fmla="*/ 4 h 6"/>
                <a:gd name="T96" fmla="*/ 2 w 10"/>
                <a:gd name="T97" fmla="*/ 4 h 6"/>
                <a:gd name="T98" fmla="*/ 1 w 10"/>
                <a:gd name="T99" fmla="*/ 4 h 6"/>
                <a:gd name="T100" fmla="*/ 1 w 10"/>
                <a:gd name="T101" fmla="*/ 4 h 6"/>
                <a:gd name="T102" fmla="*/ 4 w 10"/>
                <a:gd name="T103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" h="6">
                  <a:moveTo>
                    <a:pt x="0" y="4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3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4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5" y="4"/>
                    <a:pt x="5" y="3"/>
                    <a:pt x="6" y="2"/>
                  </a:cubicBezTo>
                  <a:cubicBezTo>
                    <a:pt x="6" y="2"/>
                    <a:pt x="6" y="2"/>
                    <a:pt x="6" y="2"/>
                  </a:cubicBezTo>
                  <a:cubicBezTo>
                    <a:pt x="6" y="2"/>
                    <a:pt x="8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8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4"/>
                    <a:pt x="5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6"/>
                    <a:pt x="1" y="5"/>
                    <a:pt x="0" y="4"/>
                  </a:cubicBezTo>
                  <a:close/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5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3" y="5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1" y="4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2" y="5"/>
                    <a:pt x="3" y="5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8" name="Freeform 152"/>
            <p:cNvSpPr>
              <a:spLocks/>
            </p:cNvSpPr>
            <p:nvPr/>
          </p:nvSpPr>
          <p:spPr bwMode="auto">
            <a:xfrm>
              <a:off x="2625" y="3608"/>
              <a:ext cx="31" cy="19"/>
            </a:xfrm>
            <a:custGeom>
              <a:avLst/>
              <a:gdLst>
                <a:gd name="T0" fmla="*/ 3 w 7"/>
                <a:gd name="T1" fmla="*/ 4 h 4"/>
                <a:gd name="T2" fmla="*/ 0 w 7"/>
                <a:gd name="T3" fmla="*/ 2 h 4"/>
                <a:gd name="T4" fmla="*/ 0 w 7"/>
                <a:gd name="T5" fmla="*/ 2 h 4"/>
                <a:gd name="T6" fmla="*/ 0 w 7"/>
                <a:gd name="T7" fmla="*/ 2 h 4"/>
                <a:gd name="T8" fmla="*/ 0 w 7"/>
                <a:gd name="T9" fmla="*/ 2 h 4"/>
                <a:gd name="T10" fmla="*/ 0 w 7"/>
                <a:gd name="T11" fmla="*/ 2 h 4"/>
                <a:gd name="T12" fmla="*/ 1 w 7"/>
                <a:gd name="T13" fmla="*/ 2 h 4"/>
                <a:gd name="T14" fmla="*/ 1 w 7"/>
                <a:gd name="T15" fmla="*/ 2 h 4"/>
                <a:gd name="T16" fmla="*/ 3 w 7"/>
                <a:gd name="T17" fmla="*/ 3 h 4"/>
                <a:gd name="T18" fmla="*/ 3 w 7"/>
                <a:gd name="T19" fmla="*/ 3 h 4"/>
                <a:gd name="T20" fmla="*/ 6 w 7"/>
                <a:gd name="T21" fmla="*/ 0 h 4"/>
                <a:gd name="T22" fmla="*/ 6 w 7"/>
                <a:gd name="T23" fmla="*/ 0 h 4"/>
                <a:gd name="T24" fmla="*/ 6 w 7"/>
                <a:gd name="T25" fmla="*/ 0 h 4"/>
                <a:gd name="T26" fmla="*/ 6 w 7"/>
                <a:gd name="T27" fmla="*/ 0 h 4"/>
                <a:gd name="T28" fmla="*/ 6 w 7"/>
                <a:gd name="T29" fmla="*/ 0 h 4"/>
                <a:gd name="T30" fmla="*/ 6 w 7"/>
                <a:gd name="T31" fmla="*/ 0 h 4"/>
                <a:gd name="T32" fmla="*/ 4 w 7"/>
                <a:gd name="T33" fmla="*/ 4 h 4"/>
                <a:gd name="T34" fmla="*/ 4 w 7"/>
                <a:gd name="T35" fmla="*/ 4 h 4"/>
                <a:gd name="T36" fmla="*/ 3 w 7"/>
                <a:gd name="T37" fmla="*/ 4 h 4"/>
                <a:gd name="T38" fmla="*/ 3 w 7"/>
                <a:gd name="T39" fmla="*/ 4 h 4"/>
                <a:gd name="T40" fmla="*/ 3 w 7"/>
                <a:gd name="T4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2" y="4"/>
                    <a:pt x="1" y="3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2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59" name="Freeform 153"/>
            <p:cNvSpPr>
              <a:spLocks/>
            </p:cNvSpPr>
            <p:nvPr/>
          </p:nvSpPr>
          <p:spPr bwMode="auto">
            <a:xfrm>
              <a:off x="2616" y="3599"/>
              <a:ext cx="40" cy="37"/>
            </a:xfrm>
            <a:custGeom>
              <a:avLst/>
              <a:gdLst>
                <a:gd name="T0" fmla="*/ 0 w 9"/>
                <a:gd name="T1" fmla="*/ 1 h 8"/>
                <a:gd name="T2" fmla="*/ 1 w 9"/>
                <a:gd name="T3" fmla="*/ 4 h 8"/>
                <a:gd name="T4" fmla="*/ 1 w 9"/>
                <a:gd name="T5" fmla="*/ 6 h 8"/>
                <a:gd name="T6" fmla="*/ 0 w 9"/>
                <a:gd name="T7" fmla="*/ 8 h 8"/>
                <a:gd name="T8" fmla="*/ 0 w 9"/>
                <a:gd name="T9" fmla="*/ 7 h 8"/>
                <a:gd name="T10" fmla="*/ 4 w 9"/>
                <a:gd name="T11" fmla="*/ 7 h 8"/>
                <a:gd name="T12" fmla="*/ 8 w 9"/>
                <a:gd name="T13" fmla="*/ 7 h 8"/>
                <a:gd name="T14" fmla="*/ 7 w 9"/>
                <a:gd name="T15" fmla="*/ 7 h 8"/>
                <a:gd name="T16" fmla="*/ 8 w 9"/>
                <a:gd name="T17" fmla="*/ 4 h 8"/>
                <a:gd name="T18" fmla="*/ 8 w 9"/>
                <a:gd name="T19" fmla="*/ 2 h 8"/>
                <a:gd name="T20" fmla="*/ 7 w 9"/>
                <a:gd name="T21" fmla="*/ 1 h 8"/>
                <a:gd name="T22" fmla="*/ 6 w 9"/>
                <a:gd name="T23" fmla="*/ 1 h 8"/>
                <a:gd name="T24" fmla="*/ 4 w 9"/>
                <a:gd name="T25" fmla="*/ 1 h 8"/>
                <a:gd name="T26" fmla="*/ 1 w 9"/>
                <a:gd name="T27" fmla="*/ 0 h 8"/>
                <a:gd name="T28" fmla="*/ 4 w 9"/>
                <a:gd name="T29" fmla="*/ 0 h 8"/>
                <a:gd name="T30" fmla="*/ 6 w 9"/>
                <a:gd name="T31" fmla="*/ 0 h 8"/>
                <a:gd name="T32" fmla="*/ 7 w 9"/>
                <a:gd name="T33" fmla="*/ 0 h 8"/>
                <a:gd name="T34" fmla="*/ 8 w 9"/>
                <a:gd name="T35" fmla="*/ 1 h 8"/>
                <a:gd name="T36" fmla="*/ 9 w 9"/>
                <a:gd name="T37" fmla="*/ 4 h 8"/>
                <a:gd name="T38" fmla="*/ 8 w 9"/>
                <a:gd name="T39" fmla="*/ 7 h 8"/>
                <a:gd name="T40" fmla="*/ 8 w 9"/>
                <a:gd name="T41" fmla="*/ 7 h 8"/>
                <a:gd name="T42" fmla="*/ 8 w 9"/>
                <a:gd name="T43" fmla="*/ 8 h 8"/>
                <a:gd name="T44" fmla="*/ 8 w 9"/>
                <a:gd name="T45" fmla="*/ 8 h 8"/>
                <a:gd name="T46" fmla="*/ 4 w 9"/>
                <a:gd name="T47" fmla="*/ 8 h 8"/>
                <a:gd name="T48" fmla="*/ 0 w 9"/>
                <a:gd name="T49" fmla="*/ 8 h 8"/>
                <a:gd name="T50" fmla="*/ 0 w 9"/>
                <a:gd name="T51" fmla="*/ 8 h 8"/>
                <a:gd name="T52" fmla="*/ 0 w 9"/>
                <a:gd name="T53" fmla="*/ 7 h 8"/>
                <a:gd name="T54" fmla="*/ 0 w 9"/>
                <a:gd name="T55" fmla="*/ 4 h 8"/>
                <a:gd name="T56" fmla="*/ 0 w 9"/>
                <a:gd name="T57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" h="8">
                  <a:moveTo>
                    <a:pt x="0" y="1"/>
                  </a:moveTo>
                  <a:cubicBezTo>
                    <a:pt x="1" y="2"/>
                    <a:pt x="0" y="3"/>
                    <a:pt x="1" y="4"/>
                  </a:cubicBezTo>
                  <a:cubicBezTo>
                    <a:pt x="1" y="5"/>
                    <a:pt x="1" y="5"/>
                    <a:pt x="1" y="6"/>
                  </a:cubicBezTo>
                  <a:cubicBezTo>
                    <a:pt x="1" y="6"/>
                    <a:pt x="1" y="7"/>
                    <a:pt x="0" y="8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3" y="7"/>
                    <a:pt x="4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8" y="5"/>
                    <a:pt x="8" y="4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7" y="1"/>
                    <a:pt x="7" y="1"/>
                  </a:cubicBezTo>
                  <a:cubicBezTo>
                    <a:pt x="7" y="1"/>
                    <a:pt x="6" y="1"/>
                    <a:pt x="6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8" y="1"/>
                  </a:cubicBezTo>
                  <a:cubicBezTo>
                    <a:pt x="9" y="2"/>
                    <a:pt x="9" y="3"/>
                    <a:pt x="9" y="4"/>
                  </a:cubicBezTo>
                  <a:cubicBezTo>
                    <a:pt x="9" y="5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3" y="8"/>
                    <a:pt x="1" y="8"/>
                    <a:pt x="0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0" y="7"/>
                    <a:pt x="0" y="7"/>
                  </a:cubicBezTo>
                  <a:cubicBezTo>
                    <a:pt x="0" y="7"/>
                    <a:pt x="0" y="5"/>
                    <a:pt x="0" y="4"/>
                  </a:cubicBezTo>
                  <a:cubicBezTo>
                    <a:pt x="0" y="3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0" name="Freeform 154"/>
            <p:cNvSpPr>
              <a:spLocks noEditPoints="1"/>
            </p:cNvSpPr>
            <p:nvPr/>
          </p:nvSpPr>
          <p:spPr bwMode="auto">
            <a:xfrm>
              <a:off x="2620" y="3654"/>
              <a:ext cx="45" cy="31"/>
            </a:xfrm>
            <a:custGeom>
              <a:avLst/>
              <a:gdLst>
                <a:gd name="T0" fmla="*/ 0 w 10"/>
                <a:gd name="T1" fmla="*/ 5 h 7"/>
                <a:gd name="T2" fmla="*/ 0 w 10"/>
                <a:gd name="T3" fmla="*/ 5 h 7"/>
                <a:gd name="T4" fmla="*/ 0 w 10"/>
                <a:gd name="T5" fmla="*/ 5 h 7"/>
                <a:gd name="T6" fmla="*/ 0 w 10"/>
                <a:gd name="T7" fmla="*/ 4 h 7"/>
                <a:gd name="T8" fmla="*/ 0 w 10"/>
                <a:gd name="T9" fmla="*/ 4 h 7"/>
                <a:gd name="T10" fmla="*/ 2 w 10"/>
                <a:gd name="T11" fmla="*/ 3 h 7"/>
                <a:gd name="T12" fmla="*/ 2 w 10"/>
                <a:gd name="T13" fmla="*/ 3 h 7"/>
                <a:gd name="T14" fmla="*/ 2 w 10"/>
                <a:gd name="T15" fmla="*/ 4 h 7"/>
                <a:gd name="T16" fmla="*/ 2 w 10"/>
                <a:gd name="T17" fmla="*/ 4 h 7"/>
                <a:gd name="T18" fmla="*/ 2 w 10"/>
                <a:gd name="T19" fmla="*/ 4 h 7"/>
                <a:gd name="T20" fmla="*/ 2 w 10"/>
                <a:gd name="T21" fmla="*/ 4 h 7"/>
                <a:gd name="T22" fmla="*/ 2 w 10"/>
                <a:gd name="T23" fmla="*/ 4 h 7"/>
                <a:gd name="T24" fmla="*/ 4 w 10"/>
                <a:gd name="T25" fmla="*/ 5 h 7"/>
                <a:gd name="T26" fmla="*/ 4 w 10"/>
                <a:gd name="T27" fmla="*/ 5 h 7"/>
                <a:gd name="T28" fmla="*/ 6 w 10"/>
                <a:gd name="T29" fmla="*/ 3 h 7"/>
                <a:gd name="T30" fmla="*/ 6 w 10"/>
                <a:gd name="T31" fmla="*/ 3 h 7"/>
                <a:gd name="T32" fmla="*/ 9 w 10"/>
                <a:gd name="T33" fmla="*/ 0 h 7"/>
                <a:gd name="T34" fmla="*/ 9 w 10"/>
                <a:gd name="T35" fmla="*/ 0 h 7"/>
                <a:gd name="T36" fmla="*/ 9 w 10"/>
                <a:gd name="T37" fmla="*/ 0 h 7"/>
                <a:gd name="T38" fmla="*/ 9 w 10"/>
                <a:gd name="T39" fmla="*/ 0 h 7"/>
                <a:gd name="T40" fmla="*/ 10 w 10"/>
                <a:gd name="T41" fmla="*/ 1 h 7"/>
                <a:gd name="T42" fmla="*/ 10 w 10"/>
                <a:gd name="T43" fmla="*/ 1 h 7"/>
                <a:gd name="T44" fmla="*/ 10 w 10"/>
                <a:gd name="T45" fmla="*/ 1 h 7"/>
                <a:gd name="T46" fmla="*/ 10 w 10"/>
                <a:gd name="T47" fmla="*/ 1 h 7"/>
                <a:gd name="T48" fmla="*/ 10 w 10"/>
                <a:gd name="T49" fmla="*/ 1 h 7"/>
                <a:gd name="T50" fmla="*/ 10 w 10"/>
                <a:gd name="T51" fmla="*/ 1 h 7"/>
                <a:gd name="T52" fmla="*/ 10 w 10"/>
                <a:gd name="T53" fmla="*/ 1 h 7"/>
                <a:gd name="T54" fmla="*/ 7 w 10"/>
                <a:gd name="T55" fmla="*/ 4 h 7"/>
                <a:gd name="T56" fmla="*/ 7 w 10"/>
                <a:gd name="T57" fmla="*/ 4 h 7"/>
                <a:gd name="T58" fmla="*/ 4 w 10"/>
                <a:gd name="T59" fmla="*/ 7 h 7"/>
                <a:gd name="T60" fmla="*/ 4 w 10"/>
                <a:gd name="T61" fmla="*/ 7 h 7"/>
                <a:gd name="T62" fmla="*/ 4 w 10"/>
                <a:gd name="T63" fmla="*/ 7 h 7"/>
                <a:gd name="T64" fmla="*/ 4 w 10"/>
                <a:gd name="T65" fmla="*/ 7 h 7"/>
                <a:gd name="T66" fmla="*/ 0 w 10"/>
                <a:gd name="T67" fmla="*/ 5 h 7"/>
                <a:gd name="T68" fmla="*/ 4 w 10"/>
                <a:gd name="T69" fmla="*/ 6 h 7"/>
                <a:gd name="T70" fmla="*/ 4 w 10"/>
                <a:gd name="T71" fmla="*/ 6 h 7"/>
                <a:gd name="T72" fmla="*/ 4 w 10"/>
                <a:gd name="T73" fmla="*/ 6 h 7"/>
                <a:gd name="T74" fmla="*/ 6 w 10"/>
                <a:gd name="T75" fmla="*/ 3 h 7"/>
                <a:gd name="T76" fmla="*/ 6 w 10"/>
                <a:gd name="T77" fmla="*/ 3 h 7"/>
                <a:gd name="T78" fmla="*/ 7 w 10"/>
                <a:gd name="T79" fmla="*/ 3 h 7"/>
                <a:gd name="T80" fmla="*/ 7 w 10"/>
                <a:gd name="T81" fmla="*/ 3 h 7"/>
                <a:gd name="T82" fmla="*/ 6 w 10"/>
                <a:gd name="T83" fmla="*/ 3 h 7"/>
                <a:gd name="T84" fmla="*/ 6 w 10"/>
                <a:gd name="T85" fmla="*/ 3 h 7"/>
                <a:gd name="T86" fmla="*/ 4 w 10"/>
                <a:gd name="T87" fmla="*/ 6 h 7"/>
                <a:gd name="T88" fmla="*/ 4 w 10"/>
                <a:gd name="T89" fmla="*/ 6 h 7"/>
                <a:gd name="T90" fmla="*/ 4 w 10"/>
                <a:gd name="T91" fmla="*/ 6 h 7"/>
                <a:gd name="T92" fmla="*/ 2 w 10"/>
                <a:gd name="T93" fmla="*/ 5 h 7"/>
                <a:gd name="T94" fmla="*/ 2 w 10"/>
                <a:gd name="T95" fmla="*/ 5 h 7"/>
                <a:gd name="T96" fmla="*/ 2 w 10"/>
                <a:gd name="T97" fmla="*/ 5 h 7"/>
                <a:gd name="T98" fmla="*/ 1 w 10"/>
                <a:gd name="T99" fmla="*/ 5 h 7"/>
                <a:gd name="T100" fmla="*/ 1 w 10"/>
                <a:gd name="T101" fmla="*/ 5 h 7"/>
                <a:gd name="T102" fmla="*/ 4 w 10"/>
                <a:gd name="T103" fmla="*/ 6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0" h="7">
                  <a:moveTo>
                    <a:pt x="0" y="5"/>
                  </a:move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1" y="3"/>
                    <a:pt x="2" y="3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2" y="3"/>
                    <a:pt x="2" y="3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3" y="4"/>
                    <a:pt x="3" y="4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5" y="4"/>
                    <a:pt x="5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2"/>
                    <a:pt x="8" y="1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9" y="2"/>
                    <a:pt x="8" y="3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6" y="5"/>
                    <a:pt x="5" y="6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1" y="5"/>
                    <a:pt x="0" y="5"/>
                  </a:cubicBezTo>
                  <a:close/>
                  <a:moveTo>
                    <a:pt x="4" y="6"/>
                  </a:move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5" y="6"/>
                    <a:pt x="6" y="4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4"/>
                    <a:pt x="5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1" y="5"/>
                    <a:pt x="1" y="5"/>
                  </a:cubicBezTo>
                  <a:cubicBezTo>
                    <a:pt x="1" y="5"/>
                    <a:pt x="1" y="5"/>
                    <a:pt x="1" y="5"/>
                  </a:cubicBezTo>
                  <a:cubicBezTo>
                    <a:pt x="2" y="5"/>
                    <a:pt x="3" y="6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1" name="Freeform 155"/>
            <p:cNvSpPr>
              <a:spLocks/>
            </p:cNvSpPr>
            <p:nvPr/>
          </p:nvSpPr>
          <p:spPr bwMode="auto">
            <a:xfrm>
              <a:off x="2625" y="3663"/>
              <a:ext cx="31" cy="18"/>
            </a:xfrm>
            <a:custGeom>
              <a:avLst/>
              <a:gdLst>
                <a:gd name="T0" fmla="*/ 3 w 7"/>
                <a:gd name="T1" fmla="*/ 4 h 4"/>
                <a:gd name="T2" fmla="*/ 0 w 7"/>
                <a:gd name="T3" fmla="*/ 3 h 4"/>
                <a:gd name="T4" fmla="*/ 0 w 7"/>
                <a:gd name="T5" fmla="*/ 3 h 4"/>
                <a:gd name="T6" fmla="*/ 0 w 7"/>
                <a:gd name="T7" fmla="*/ 3 h 4"/>
                <a:gd name="T8" fmla="*/ 0 w 7"/>
                <a:gd name="T9" fmla="*/ 2 h 4"/>
                <a:gd name="T10" fmla="*/ 0 w 7"/>
                <a:gd name="T11" fmla="*/ 2 h 4"/>
                <a:gd name="T12" fmla="*/ 1 w 7"/>
                <a:gd name="T13" fmla="*/ 2 h 4"/>
                <a:gd name="T14" fmla="*/ 1 w 7"/>
                <a:gd name="T15" fmla="*/ 2 h 4"/>
                <a:gd name="T16" fmla="*/ 3 w 7"/>
                <a:gd name="T17" fmla="*/ 3 h 4"/>
                <a:gd name="T18" fmla="*/ 3 w 7"/>
                <a:gd name="T19" fmla="*/ 3 h 4"/>
                <a:gd name="T20" fmla="*/ 6 w 7"/>
                <a:gd name="T21" fmla="*/ 0 h 4"/>
                <a:gd name="T22" fmla="*/ 6 w 7"/>
                <a:gd name="T23" fmla="*/ 0 h 4"/>
                <a:gd name="T24" fmla="*/ 6 w 7"/>
                <a:gd name="T25" fmla="*/ 0 h 4"/>
                <a:gd name="T26" fmla="*/ 6 w 7"/>
                <a:gd name="T27" fmla="*/ 0 h 4"/>
                <a:gd name="T28" fmla="*/ 6 w 7"/>
                <a:gd name="T29" fmla="*/ 1 h 4"/>
                <a:gd name="T30" fmla="*/ 6 w 7"/>
                <a:gd name="T31" fmla="*/ 1 h 4"/>
                <a:gd name="T32" fmla="*/ 4 w 7"/>
                <a:gd name="T33" fmla="*/ 4 h 4"/>
                <a:gd name="T34" fmla="*/ 4 w 7"/>
                <a:gd name="T35" fmla="*/ 4 h 4"/>
                <a:gd name="T36" fmla="*/ 3 w 7"/>
                <a:gd name="T37" fmla="*/ 4 h 4"/>
                <a:gd name="T38" fmla="*/ 3 w 7"/>
                <a:gd name="T39" fmla="*/ 4 h 4"/>
                <a:gd name="T40" fmla="*/ 3 w 7"/>
                <a:gd name="T4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4">
                  <a:moveTo>
                    <a:pt x="3" y="4"/>
                  </a:moveTo>
                  <a:cubicBezTo>
                    <a:pt x="2" y="4"/>
                    <a:pt x="1" y="4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3"/>
                    <a:pt x="2" y="3"/>
                    <a:pt x="3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4" y="2"/>
                    <a:pt x="5" y="1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2"/>
                    <a:pt x="4" y="3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2" name="Freeform 156"/>
            <p:cNvSpPr>
              <a:spLocks/>
            </p:cNvSpPr>
            <p:nvPr/>
          </p:nvSpPr>
          <p:spPr bwMode="auto">
            <a:xfrm>
              <a:off x="2616" y="3658"/>
              <a:ext cx="40" cy="32"/>
            </a:xfrm>
            <a:custGeom>
              <a:avLst/>
              <a:gdLst>
                <a:gd name="T0" fmla="*/ 0 w 9"/>
                <a:gd name="T1" fmla="*/ 0 h 7"/>
                <a:gd name="T2" fmla="*/ 1 w 9"/>
                <a:gd name="T3" fmla="*/ 4 h 7"/>
                <a:gd name="T4" fmla="*/ 1 w 9"/>
                <a:gd name="T5" fmla="*/ 5 h 7"/>
                <a:gd name="T6" fmla="*/ 0 w 9"/>
                <a:gd name="T7" fmla="*/ 7 h 7"/>
                <a:gd name="T8" fmla="*/ 0 w 9"/>
                <a:gd name="T9" fmla="*/ 7 h 7"/>
                <a:gd name="T10" fmla="*/ 4 w 9"/>
                <a:gd name="T11" fmla="*/ 6 h 7"/>
                <a:gd name="T12" fmla="*/ 8 w 9"/>
                <a:gd name="T13" fmla="*/ 6 h 7"/>
                <a:gd name="T14" fmla="*/ 7 w 9"/>
                <a:gd name="T15" fmla="*/ 7 h 7"/>
                <a:gd name="T16" fmla="*/ 8 w 9"/>
                <a:gd name="T17" fmla="*/ 3 h 7"/>
                <a:gd name="T18" fmla="*/ 8 w 9"/>
                <a:gd name="T19" fmla="*/ 2 h 7"/>
                <a:gd name="T20" fmla="*/ 7 w 9"/>
                <a:gd name="T21" fmla="*/ 1 h 7"/>
                <a:gd name="T22" fmla="*/ 6 w 9"/>
                <a:gd name="T23" fmla="*/ 0 h 7"/>
                <a:gd name="T24" fmla="*/ 4 w 9"/>
                <a:gd name="T25" fmla="*/ 0 h 7"/>
                <a:gd name="T26" fmla="*/ 1 w 9"/>
                <a:gd name="T27" fmla="*/ 0 h 7"/>
                <a:gd name="T28" fmla="*/ 4 w 9"/>
                <a:gd name="T29" fmla="*/ 0 h 7"/>
                <a:gd name="T30" fmla="*/ 6 w 9"/>
                <a:gd name="T31" fmla="*/ 0 h 7"/>
                <a:gd name="T32" fmla="*/ 7 w 9"/>
                <a:gd name="T33" fmla="*/ 0 h 7"/>
                <a:gd name="T34" fmla="*/ 8 w 9"/>
                <a:gd name="T35" fmla="*/ 0 h 7"/>
                <a:gd name="T36" fmla="*/ 9 w 9"/>
                <a:gd name="T37" fmla="*/ 4 h 7"/>
                <a:gd name="T38" fmla="*/ 8 w 9"/>
                <a:gd name="T39" fmla="*/ 7 h 7"/>
                <a:gd name="T40" fmla="*/ 8 w 9"/>
                <a:gd name="T41" fmla="*/ 7 h 7"/>
                <a:gd name="T42" fmla="*/ 8 w 9"/>
                <a:gd name="T43" fmla="*/ 7 h 7"/>
                <a:gd name="T44" fmla="*/ 8 w 9"/>
                <a:gd name="T45" fmla="*/ 7 h 7"/>
                <a:gd name="T46" fmla="*/ 4 w 9"/>
                <a:gd name="T47" fmla="*/ 7 h 7"/>
                <a:gd name="T48" fmla="*/ 0 w 9"/>
                <a:gd name="T49" fmla="*/ 7 h 7"/>
                <a:gd name="T50" fmla="*/ 0 w 9"/>
                <a:gd name="T51" fmla="*/ 7 h 7"/>
                <a:gd name="T52" fmla="*/ 0 w 9"/>
                <a:gd name="T53" fmla="*/ 7 h 7"/>
                <a:gd name="T54" fmla="*/ 0 w 9"/>
                <a:gd name="T55" fmla="*/ 4 h 7"/>
                <a:gd name="T56" fmla="*/ 0 w 9"/>
                <a:gd name="T57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9" h="7">
                  <a:moveTo>
                    <a:pt x="0" y="0"/>
                  </a:moveTo>
                  <a:cubicBezTo>
                    <a:pt x="1" y="1"/>
                    <a:pt x="0" y="3"/>
                    <a:pt x="1" y="4"/>
                  </a:cubicBezTo>
                  <a:cubicBezTo>
                    <a:pt x="1" y="4"/>
                    <a:pt x="1" y="5"/>
                    <a:pt x="1" y="5"/>
                  </a:cubicBezTo>
                  <a:cubicBezTo>
                    <a:pt x="1" y="6"/>
                    <a:pt x="1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" y="7"/>
                    <a:pt x="3" y="6"/>
                    <a:pt x="4" y="6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7" y="7"/>
                    <a:pt x="7" y="7"/>
                    <a:pt x="7" y="7"/>
                  </a:cubicBezTo>
                  <a:cubicBezTo>
                    <a:pt x="7" y="6"/>
                    <a:pt x="8" y="5"/>
                    <a:pt x="8" y="3"/>
                  </a:cubicBezTo>
                  <a:cubicBezTo>
                    <a:pt x="8" y="3"/>
                    <a:pt x="8" y="2"/>
                    <a:pt x="8" y="2"/>
                  </a:cubicBezTo>
                  <a:cubicBezTo>
                    <a:pt x="8" y="1"/>
                    <a:pt x="7" y="1"/>
                    <a:pt x="7" y="1"/>
                  </a:cubicBezTo>
                  <a:cubicBezTo>
                    <a:pt x="7" y="0"/>
                    <a:pt x="6" y="0"/>
                    <a:pt x="6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7" y="0"/>
                  </a:cubicBezTo>
                  <a:cubicBezTo>
                    <a:pt x="7" y="0"/>
                    <a:pt x="7" y="0"/>
                    <a:pt x="8" y="0"/>
                  </a:cubicBezTo>
                  <a:cubicBezTo>
                    <a:pt x="9" y="1"/>
                    <a:pt x="9" y="2"/>
                    <a:pt x="9" y="4"/>
                  </a:cubicBezTo>
                  <a:cubicBezTo>
                    <a:pt x="9" y="5"/>
                    <a:pt x="8" y="6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3" y="7"/>
                    <a:pt x="1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6"/>
                    <a:pt x="0" y="5"/>
                    <a:pt x="0" y="4"/>
                  </a:cubicBezTo>
                  <a:cubicBezTo>
                    <a:pt x="0" y="2"/>
                    <a:pt x="0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3" name="Freeform 157"/>
            <p:cNvSpPr>
              <a:spLocks/>
            </p:cNvSpPr>
            <p:nvPr/>
          </p:nvSpPr>
          <p:spPr bwMode="auto">
            <a:xfrm>
              <a:off x="2670" y="3672"/>
              <a:ext cx="81" cy="13"/>
            </a:xfrm>
            <a:custGeom>
              <a:avLst/>
              <a:gdLst>
                <a:gd name="T0" fmla="*/ 0 w 18"/>
                <a:gd name="T1" fmla="*/ 3 h 3"/>
                <a:gd name="T2" fmla="*/ 0 w 18"/>
                <a:gd name="T3" fmla="*/ 2 h 3"/>
                <a:gd name="T4" fmla="*/ 0 w 18"/>
                <a:gd name="T5" fmla="*/ 2 h 3"/>
                <a:gd name="T6" fmla="*/ 4 w 18"/>
                <a:gd name="T7" fmla="*/ 0 h 3"/>
                <a:gd name="T8" fmla="*/ 4 w 18"/>
                <a:gd name="T9" fmla="*/ 0 h 3"/>
                <a:gd name="T10" fmla="*/ 5 w 18"/>
                <a:gd name="T11" fmla="*/ 2 h 3"/>
                <a:gd name="T12" fmla="*/ 5 w 18"/>
                <a:gd name="T13" fmla="*/ 2 h 3"/>
                <a:gd name="T14" fmla="*/ 8 w 18"/>
                <a:gd name="T15" fmla="*/ 1 h 3"/>
                <a:gd name="T16" fmla="*/ 8 w 18"/>
                <a:gd name="T17" fmla="*/ 1 h 3"/>
                <a:gd name="T18" fmla="*/ 8 w 18"/>
                <a:gd name="T19" fmla="*/ 1 h 3"/>
                <a:gd name="T20" fmla="*/ 8 w 18"/>
                <a:gd name="T21" fmla="*/ 1 h 3"/>
                <a:gd name="T22" fmla="*/ 8 w 18"/>
                <a:gd name="T23" fmla="*/ 1 h 3"/>
                <a:gd name="T24" fmla="*/ 8 w 18"/>
                <a:gd name="T25" fmla="*/ 1 h 3"/>
                <a:gd name="T26" fmla="*/ 9 w 18"/>
                <a:gd name="T27" fmla="*/ 1 h 3"/>
                <a:gd name="T28" fmla="*/ 9 w 18"/>
                <a:gd name="T29" fmla="*/ 1 h 3"/>
                <a:gd name="T30" fmla="*/ 12 w 18"/>
                <a:gd name="T31" fmla="*/ 1 h 3"/>
                <a:gd name="T32" fmla="*/ 12 w 18"/>
                <a:gd name="T33" fmla="*/ 1 h 3"/>
                <a:gd name="T34" fmla="*/ 17 w 18"/>
                <a:gd name="T35" fmla="*/ 1 h 3"/>
                <a:gd name="T36" fmla="*/ 17 w 18"/>
                <a:gd name="T37" fmla="*/ 1 h 3"/>
                <a:gd name="T38" fmla="*/ 18 w 18"/>
                <a:gd name="T39" fmla="*/ 2 h 3"/>
                <a:gd name="T40" fmla="*/ 18 w 18"/>
                <a:gd name="T41" fmla="*/ 2 h 3"/>
                <a:gd name="T42" fmla="*/ 18 w 18"/>
                <a:gd name="T43" fmla="*/ 2 h 3"/>
                <a:gd name="T44" fmla="*/ 18 w 18"/>
                <a:gd name="T45" fmla="*/ 2 h 3"/>
                <a:gd name="T46" fmla="*/ 17 w 18"/>
                <a:gd name="T47" fmla="*/ 2 h 3"/>
                <a:gd name="T48" fmla="*/ 17 w 18"/>
                <a:gd name="T49" fmla="*/ 2 h 3"/>
                <a:gd name="T50" fmla="*/ 17 w 18"/>
                <a:gd name="T51" fmla="*/ 2 h 3"/>
                <a:gd name="T52" fmla="*/ 17 w 18"/>
                <a:gd name="T53" fmla="*/ 2 h 3"/>
                <a:gd name="T54" fmla="*/ 17 w 18"/>
                <a:gd name="T55" fmla="*/ 2 h 3"/>
                <a:gd name="T56" fmla="*/ 17 w 18"/>
                <a:gd name="T57" fmla="*/ 2 h 3"/>
                <a:gd name="T58" fmla="*/ 16 w 18"/>
                <a:gd name="T59" fmla="*/ 2 h 3"/>
                <a:gd name="T60" fmla="*/ 16 w 18"/>
                <a:gd name="T61" fmla="*/ 2 h 3"/>
                <a:gd name="T62" fmla="*/ 13 w 18"/>
                <a:gd name="T63" fmla="*/ 2 h 3"/>
                <a:gd name="T64" fmla="*/ 13 w 18"/>
                <a:gd name="T65" fmla="*/ 2 h 3"/>
                <a:gd name="T66" fmla="*/ 8 w 18"/>
                <a:gd name="T67" fmla="*/ 2 h 3"/>
                <a:gd name="T68" fmla="*/ 8 w 18"/>
                <a:gd name="T69" fmla="*/ 2 h 3"/>
                <a:gd name="T70" fmla="*/ 5 w 18"/>
                <a:gd name="T71" fmla="*/ 3 h 3"/>
                <a:gd name="T72" fmla="*/ 5 w 18"/>
                <a:gd name="T73" fmla="*/ 3 h 3"/>
                <a:gd name="T74" fmla="*/ 5 w 18"/>
                <a:gd name="T75" fmla="*/ 3 h 3"/>
                <a:gd name="T76" fmla="*/ 5 w 18"/>
                <a:gd name="T77" fmla="*/ 3 h 3"/>
                <a:gd name="T78" fmla="*/ 5 w 18"/>
                <a:gd name="T79" fmla="*/ 3 h 3"/>
                <a:gd name="T80" fmla="*/ 5 w 18"/>
                <a:gd name="T81" fmla="*/ 3 h 3"/>
                <a:gd name="T82" fmla="*/ 4 w 18"/>
                <a:gd name="T83" fmla="*/ 2 h 3"/>
                <a:gd name="T84" fmla="*/ 4 w 18"/>
                <a:gd name="T85" fmla="*/ 2 h 3"/>
                <a:gd name="T86" fmla="*/ 4 w 18"/>
                <a:gd name="T87" fmla="*/ 2 h 3"/>
                <a:gd name="T88" fmla="*/ 4 w 18"/>
                <a:gd name="T89" fmla="*/ 2 h 3"/>
                <a:gd name="T90" fmla="*/ 4 w 18"/>
                <a:gd name="T91" fmla="*/ 1 h 3"/>
                <a:gd name="T92" fmla="*/ 4 w 18"/>
                <a:gd name="T93" fmla="*/ 1 h 3"/>
                <a:gd name="T94" fmla="*/ 1 w 18"/>
                <a:gd name="T95" fmla="*/ 3 h 3"/>
                <a:gd name="T96" fmla="*/ 1 w 18"/>
                <a:gd name="T97" fmla="*/ 3 h 3"/>
                <a:gd name="T98" fmla="*/ 1 w 18"/>
                <a:gd name="T99" fmla="*/ 3 h 3"/>
                <a:gd name="T100" fmla="*/ 1 w 18"/>
                <a:gd name="T101" fmla="*/ 3 h 3"/>
                <a:gd name="T102" fmla="*/ 1 w 18"/>
                <a:gd name="T103" fmla="*/ 3 h 3"/>
                <a:gd name="T104" fmla="*/ 0 w 18"/>
                <a:gd name="T105" fmla="*/ 3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8" h="3">
                  <a:moveTo>
                    <a:pt x="0" y="3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5" y="0"/>
                    <a:pt x="5" y="1"/>
                    <a:pt x="5" y="2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6" y="2"/>
                    <a:pt x="7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4" y="1"/>
                    <a:pt x="16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7" y="1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6" y="2"/>
                    <a:pt x="16" y="2"/>
                    <a:pt x="16" y="2"/>
                  </a:cubicBezTo>
                  <a:cubicBezTo>
                    <a:pt x="15" y="2"/>
                    <a:pt x="14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2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7" y="2"/>
                    <a:pt x="6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2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4" name="Freeform 158"/>
            <p:cNvSpPr>
              <a:spLocks/>
            </p:cNvSpPr>
            <p:nvPr/>
          </p:nvSpPr>
          <p:spPr bwMode="auto">
            <a:xfrm>
              <a:off x="2674" y="3604"/>
              <a:ext cx="82" cy="9"/>
            </a:xfrm>
            <a:custGeom>
              <a:avLst/>
              <a:gdLst>
                <a:gd name="T0" fmla="*/ 3 w 18"/>
                <a:gd name="T1" fmla="*/ 2 h 2"/>
                <a:gd name="T2" fmla="*/ 3 w 18"/>
                <a:gd name="T3" fmla="*/ 2 h 2"/>
                <a:gd name="T4" fmla="*/ 2 w 18"/>
                <a:gd name="T5" fmla="*/ 1 h 2"/>
                <a:gd name="T6" fmla="*/ 2 w 18"/>
                <a:gd name="T7" fmla="*/ 1 h 2"/>
                <a:gd name="T8" fmla="*/ 0 w 18"/>
                <a:gd name="T9" fmla="*/ 2 h 2"/>
                <a:gd name="T10" fmla="*/ 0 w 18"/>
                <a:gd name="T11" fmla="*/ 2 h 2"/>
                <a:gd name="T12" fmla="*/ 0 w 18"/>
                <a:gd name="T13" fmla="*/ 2 h 2"/>
                <a:gd name="T14" fmla="*/ 0 w 18"/>
                <a:gd name="T15" fmla="*/ 2 h 2"/>
                <a:gd name="T16" fmla="*/ 0 w 18"/>
                <a:gd name="T17" fmla="*/ 2 h 2"/>
                <a:gd name="T18" fmla="*/ 0 w 18"/>
                <a:gd name="T19" fmla="*/ 1 h 2"/>
                <a:gd name="T20" fmla="*/ 0 w 18"/>
                <a:gd name="T21" fmla="*/ 1 h 2"/>
                <a:gd name="T22" fmla="*/ 2 w 18"/>
                <a:gd name="T23" fmla="*/ 0 h 2"/>
                <a:gd name="T24" fmla="*/ 2 w 18"/>
                <a:gd name="T25" fmla="*/ 0 h 2"/>
                <a:gd name="T26" fmla="*/ 3 w 18"/>
                <a:gd name="T27" fmla="*/ 1 h 2"/>
                <a:gd name="T28" fmla="*/ 3 w 18"/>
                <a:gd name="T29" fmla="*/ 1 h 2"/>
                <a:gd name="T30" fmla="*/ 4 w 18"/>
                <a:gd name="T31" fmla="*/ 1 h 2"/>
                <a:gd name="T32" fmla="*/ 4 w 18"/>
                <a:gd name="T33" fmla="*/ 1 h 2"/>
                <a:gd name="T34" fmla="*/ 7 w 18"/>
                <a:gd name="T35" fmla="*/ 1 h 2"/>
                <a:gd name="T36" fmla="*/ 7 w 18"/>
                <a:gd name="T37" fmla="*/ 1 h 2"/>
                <a:gd name="T38" fmla="*/ 7 w 18"/>
                <a:gd name="T39" fmla="*/ 0 h 2"/>
                <a:gd name="T40" fmla="*/ 7 w 18"/>
                <a:gd name="T41" fmla="*/ 0 h 2"/>
                <a:gd name="T42" fmla="*/ 10 w 18"/>
                <a:gd name="T43" fmla="*/ 1 h 2"/>
                <a:gd name="T44" fmla="*/ 10 w 18"/>
                <a:gd name="T45" fmla="*/ 1 h 2"/>
                <a:gd name="T46" fmla="*/ 11 w 18"/>
                <a:gd name="T47" fmla="*/ 1 h 2"/>
                <a:gd name="T48" fmla="*/ 11 w 18"/>
                <a:gd name="T49" fmla="*/ 1 h 2"/>
                <a:gd name="T50" fmla="*/ 16 w 18"/>
                <a:gd name="T51" fmla="*/ 0 h 2"/>
                <a:gd name="T52" fmla="*/ 16 w 18"/>
                <a:gd name="T53" fmla="*/ 0 h 2"/>
                <a:gd name="T54" fmla="*/ 18 w 18"/>
                <a:gd name="T55" fmla="*/ 0 h 2"/>
                <a:gd name="T56" fmla="*/ 18 w 18"/>
                <a:gd name="T57" fmla="*/ 0 h 2"/>
                <a:gd name="T58" fmla="*/ 18 w 18"/>
                <a:gd name="T59" fmla="*/ 1 h 2"/>
                <a:gd name="T60" fmla="*/ 18 w 18"/>
                <a:gd name="T61" fmla="*/ 1 h 2"/>
                <a:gd name="T62" fmla="*/ 17 w 18"/>
                <a:gd name="T63" fmla="*/ 1 h 2"/>
                <a:gd name="T64" fmla="*/ 17 w 18"/>
                <a:gd name="T65" fmla="*/ 1 h 2"/>
                <a:gd name="T66" fmla="*/ 16 w 18"/>
                <a:gd name="T67" fmla="*/ 1 h 2"/>
                <a:gd name="T68" fmla="*/ 16 w 18"/>
                <a:gd name="T69" fmla="*/ 1 h 2"/>
                <a:gd name="T70" fmla="*/ 11 w 18"/>
                <a:gd name="T71" fmla="*/ 2 h 2"/>
                <a:gd name="T72" fmla="*/ 11 w 18"/>
                <a:gd name="T73" fmla="*/ 2 h 2"/>
                <a:gd name="T74" fmla="*/ 10 w 18"/>
                <a:gd name="T75" fmla="*/ 2 h 2"/>
                <a:gd name="T76" fmla="*/ 10 w 18"/>
                <a:gd name="T77" fmla="*/ 2 h 2"/>
                <a:gd name="T78" fmla="*/ 7 w 18"/>
                <a:gd name="T79" fmla="*/ 1 h 2"/>
                <a:gd name="T80" fmla="*/ 7 w 18"/>
                <a:gd name="T81" fmla="*/ 1 h 2"/>
                <a:gd name="T82" fmla="*/ 7 w 18"/>
                <a:gd name="T83" fmla="*/ 1 h 2"/>
                <a:gd name="T84" fmla="*/ 7 w 18"/>
                <a:gd name="T85" fmla="*/ 1 h 2"/>
                <a:gd name="T86" fmla="*/ 4 w 18"/>
                <a:gd name="T87" fmla="*/ 2 h 2"/>
                <a:gd name="T88" fmla="*/ 4 w 18"/>
                <a:gd name="T89" fmla="*/ 2 h 2"/>
                <a:gd name="T90" fmla="*/ 3 w 18"/>
                <a:gd name="T91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" h="2">
                  <a:moveTo>
                    <a:pt x="3" y="2"/>
                  </a:moveTo>
                  <a:cubicBezTo>
                    <a:pt x="3" y="2"/>
                    <a:pt x="3" y="2"/>
                    <a:pt x="3" y="2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1"/>
                    <a:pt x="1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1" y="1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5" y="1"/>
                    <a:pt x="5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9" y="0"/>
                    <a:pt x="9" y="1"/>
                    <a:pt x="10" y="1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2" y="1"/>
                    <a:pt x="14" y="0"/>
                    <a:pt x="16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17" y="0"/>
                    <a:pt x="17" y="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0"/>
                    <a:pt x="18" y="1"/>
                    <a:pt x="18" y="1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7" y="1"/>
                    <a:pt x="17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1"/>
                    <a:pt x="16" y="1"/>
                    <a:pt x="16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2"/>
                    <a:pt x="11" y="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2"/>
                    <a:pt x="10" y="2"/>
                    <a:pt x="10" y="2"/>
                  </a:cubicBezTo>
                  <a:cubicBezTo>
                    <a:pt x="10" y="2"/>
                    <a:pt x="10" y="2"/>
                    <a:pt x="10" y="2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6" y="1"/>
                    <a:pt x="5" y="2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3" y="2"/>
                    <a:pt x="3" y="2"/>
                    <a:pt x="3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5" name="Freeform 159"/>
            <p:cNvSpPr>
              <a:spLocks/>
            </p:cNvSpPr>
            <p:nvPr/>
          </p:nvSpPr>
          <p:spPr bwMode="auto">
            <a:xfrm>
              <a:off x="2679" y="3622"/>
              <a:ext cx="58" cy="9"/>
            </a:xfrm>
            <a:custGeom>
              <a:avLst/>
              <a:gdLst>
                <a:gd name="T0" fmla="*/ 0 w 13"/>
                <a:gd name="T1" fmla="*/ 1 h 2"/>
                <a:gd name="T2" fmla="*/ 1 w 13"/>
                <a:gd name="T3" fmla="*/ 1 h 2"/>
                <a:gd name="T4" fmla="*/ 1 w 13"/>
                <a:gd name="T5" fmla="*/ 1 h 2"/>
                <a:gd name="T6" fmla="*/ 12 w 13"/>
                <a:gd name="T7" fmla="*/ 0 h 2"/>
                <a:gd name="T8" fmla="*/ 12 w 13"/>
                <a:gd name="T9" fmla="*/ 0 h 2"/>
                <a:gd name="T10" fmla="*/ 13 w 13"/>
                <a:gd name="T11" fmla="*/ 1 h 2"/>
                <a:gd name="T12" fmla="*/ 13 w 13"/>
                <a:gd name="T13" fmla="*/ 1 h 2"/>
                <a:gd name="T14" fmla="*/ 12 w 13"/>
                <a:gd name="T15" fmla="*/ 1 h 2"/>
                <a:gd name="T16" fmla="*/ 12 w 13"/>
                <a:gd name="T17" fmla="*/ 1 h 2"/>
                <a:gd name="T18" fmla="*/ 1 w 13"/>
                <a:gd name="T19" fmla="*/ 2 h 2"/>
                <a:gd name="T20" fmla="*/ 1 w 13"/>
                <a:gd name="T21" fmla="*/ 2 h 2"/>
                <a:gd name="T22" fmla="*/ 1 w 13"/>
                <a:gd name="T23" fmla="*/ 2 h 2"/>
                <a:gd name="T24" fmla="*/ 1 w 13"/>
                <a:gd name="T25" fmla="*/ 2 h 2"/>
                <a:gd name="T26" fmla="*/ 1 w 13"/>
                <a:gd name="T27" fmla="*/ 2 h 2"/>
                <a:gd name="T28" fmla="*/ 0 w 13"/>
                <a:gd name="T29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3" h="2">
                  <a:moveTo>
                    <a:pt x="0" y="1"/>
                  </a:moveTo>
                  <a:cubicBezTo>
                    <a:pt x="0" y="1"/>
                    <a:pt x="0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5" y="0"/>
                    <a:pt x="8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2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8" y="1"/>
                    <a:pt x="5" y="1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0" y="2"/>
                    <a:pt x="0" y="2"/>
                    <a:pt x="0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6" name="Freeform 160"/>
            <p:cNvSpPr>
              <a:spLocks/>
            </p:cNvSpPr>
            <p:nvPr/>
          </p:nvSpPr>
          <p:spPr bwMode="auto">
            <a:xfrm>
              <a:off x="2679" y="3559"/>
              <a:ext cx="63" cy="9"/>
            </a:xfrm>
            <a:custGeom>
              <a:avLst/>
              <a:gdLst>
                <a:gd name="T0" fmla="*/ 4 w 14"/>
                <a:gd name="T1" fmla="*/ 1 h 2"/>
                <a:gd name="T2" fmla="*/ 4 w 14"/>
                <a:gd name="T3" fmla="*/ 1 h 2"/>
                <a:gd name="T4" fmla="*/ 4 w 14"/>
                <a:gd name="T5" fmla="*/ 1 h 2"/>
                <a:gd name="T6" fmla="*/ 0 w 14"/>
                <a:gd name="T7" fmla="*/ 1 h 2"/>
                <a:gd name="T8" fmla="*/ 0 w 14"/>
                <a:gd name="T9" fmla="*/ 1 h 2"/>
                <a:gd name="T10" fmla="*/ 0 w 14"/>
                <a:gd name="T11" fmla="*/ 1 h 2"/>
                <a:gd name="T12" fmla="*/ 0 w 14"/>
                <a:gd name="T13" fmla="*/ 1 h 2"/>
                <a:gd name="T14" fmla="*/ 0 w 14"/>
                <a:gd name="T15" fmla="*/ 1 h 2"/>
                <a:gd name="T16" fmla="*/ 0 w 14"/>
                <a:gd name="T17" fmla="*/ 0 h 2"/>
                <a:gd name="T18" fmla="*/ 0 w 14"/>
                <a:gd name="T19" fmla="*/ 0 h 2"/>
                <a:gd name="T20" fmla="*/ 4 w 14"/>
                <a:gd name="T21" fmla="*/ 0 h 2"/>
                <a:gd name="T22" fmla="*/ 4 w 14"/>
                <a:gd name="T23" fmla="*/ 0 h 2"/>
                <a:gd name="T24" fmla="*/ 5 w 14"/>
                <a:gd name="T25" fmla="*/ 0 h 2"/>
                <a:gd name="T26" fmla="*/ 5 w 14"/>
                <a:gd name="T27" fmla="*/ 0 h 2"/>
                <a:gd name="T28" fmla="*/ 8 w 14"/>
                <a:gd name="T29" fmla="*/ 1 h 2"/>
                <a:gd name="T30" fmla="*/ 8 w 14"/>
                <a:gd name="T31" fmla="*/ 1 h 2"/>
                <a:gd name="T32" fmla="*/ 8 w 14"/>
                <a:gd name="T33" fmla="*/ 1 h 2"/>
                <a:gd name="T34" fmla="*/ 8 w 14"/>
                <a:gd name="T35" fmla="*/ 1 h 2"/>
                <a:gd name="T36" fmla="*/ 8 w 14"/>
                <a:gd name="T37" fmla="*/ 1 h 2"/>
                <a:gd name="T38" fmla="*/ 8 w 14"/>
                <a:gd name="T39" fmla="*/ 1 h 2"/>
                <a:gd name="T40" fmla="*/ 11 w 14"/>
                <a:gd name="T41" fmla="*/ 0 h 2"/>
                <a:gd name="T42" fmla="*/ 11 w 14"/>
                <a:gd name="T43" fmla="*/ 0 h 2"/>
                <a:gd name="T44" fmla="*/ 12 w 14"/>
                <a:gd name="T45" fmla="*/ 0 h 2"/>
                <a:gd name="T46" fmla="*/ 12 w 14"/>
                <a:gd name="T47" fmla="*/ 0 h 2"/>
                <a:gd name="T48" fmla="*/ 13 w 14"/>
                <a:gd name="T49" fmla="*/ 0 h 2"/>
                <a:gd name="T50" fmla="*/ 13 w 14"/>
                <a:gd name="T51" fmla="*/ 0 h 2"/>
                <a:gd name="T52" fmla="*/ 14 w 14"/>
                <a:gd name="T53" fmla="*/ 0 h 2"/>
                <a:gd name="T54" fmla="*/ 14 w 14"/>
                <a:gd name="T55" fmla="*/ 0 h 2"/>
                <a:gd name="T56" fmla="*/ 14 w 14"/>
                <a:gd name="T57" fmla="*/ 0 h 2"/>
                <a:gd name="T58" fmla="*/ 14 w 14"/>
                <a:gd name="T59" fmla="*/ 0 h 2"/>
                <a:gd name="T60" fmla="*/ 14 w 14"/>
                <a:gd name="T61" fmla="*/ 1 h 2"/>
                <a:gd name="T62" fmla="*/ 14 w 14"/>
                <a:gd name="T63" fmla="*/ 1 h 2"/>
                <a:gd name="T64" fmla="*/ 14 w 14"/>
                <a:gd name="T65" fmla="*/ 1 h 2"/>
                <a:gd name="T66" fmla="*/ 14 w 14"/>
                <a:gd name="T67" fmla="*/ 1 h 2"/>
                <a:gd name="T68" fmla="*/ 14 w 14"/>
                <a:gd name="T69" fmla="*/ 1 h 2"/>
                <a:gd name="T70" fmla="*/ 14 w 14"/>
                <a:gd name="T71" fmla="*/ 1 h 2"/>
                <a:gd name="T72" fmla="*/ 14 w 14"/>
                <a:gd name="T73" fmla="*/ 1 h 2"/>
                <a:gd name="T74" fmla="*/ 14 w 14"/>
                <a:gd name="T75" fmla="*/ 1 h 2"/>
                <a:gd name="T76" fmla="*/ 13 w 14"/>
                <a:gd name="T77" fmla="*/ 1 h 2"/>
                <a:gd name="T78" fmla="*/ 13 w 14"/>
                <a:gd name="T79" fmla="*/ 1 h 2"/>
                <a:gd name="T80" fmla="*/ 12 w 14"/>
                <a:gd name="T81" fmla="*/ 1 h 2"/>
                <a:gd name="T82" fmla="*/ 12 w 14"/>
                <a:gd name="T83" fmla="*/ 1 h 2"/>
                <a:gd name="T84" fmla="*/ 11 w 14"/>
                <a:gd name="T85" fmla="*/ 1 h 2"/>
                <a:gd name="T86" fmla="*/ 11 w 14"/>
                <a:gd name="T87" fmla="*/ 1 h 2"/>
                <a:gd name="T88" fmla="*/ 8 w 14"/>
                <a:gd name="T89" fmla="*/ 2 h 2"/>
                <a:gd name="T90" fmla="*/ 8 w 14"/>
                <a:gd name="T91" fmla="*/ 2 h 2"/>
                <a:gd name="T92" fmla="*/ 8 w 14"/>
                <a:gd name="T93" fmla="*/ 2 h 2"/>
                <a:gd name="T94" fmla="*/ 4 w 14"/>
                <a:gd name="T9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4" h="2">
                  <a:moveTo>
                    <a:pt x="4" y="1"/>
                  </a:moveTo>
                  <a:cubicBezTo>
                    <a:pt x="4" y="1"/>
                    <a:pt x="4" y="1"/>
                    <a:pt x="4" y="1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3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6" y="0"/>
                    <a:pt x="7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4" y="1"/>
                  </a:cubicBezTo>
                  <a:cubicBezTo>
                    <a:pt x="14" y="1"/>
                    <a:pt x="14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2" y="1"/>
                    <a:pt x="12" y="1"/>
                    <a:pt x="11" y="1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10" y="1"/>
                    <a:pt x="9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6" y="2"/>
                    <a:pt x="6" y="1"/>
                    <a:pt x="4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7" name="Freeform 161"/>
            <p:cNvSpPr>
              <a:spLocks/>
            </p:cNvSpPr>
            <p:nvPr/>
          </p:nvSpPr>
          <p:spPr bwMode="auto">
            <a:xfrm>
              <a:off x="2688" y="3577"/>
              <a:ext cx="31" cy="4"/>
            </a:xfrm>
            <a:custGeom>
              <a:avLst/>
              <a:gdLst>
                <a:gd name="T0" fmla="*/ 2 w 7"/>
                <a:gd name="T1" fmla="*/ 1 h 1"/>
                <a:gd name="T2" fmla="*/ 0 w 7"/>
                <a:gd name="T3" fmla="*/ 1 h 1"/>
                <a:gd name="T4" fmla="*/ 0 w 7"/>
                <a:gd name="T5" fmla="*/ 1 h 1"/>
                <a:gd name="T6" fmla="*/ 0 w 7"/>
                <a:gd name="T7" fmla="*/ 1 h 1"/>
                <a:gd name="T8" fmla="*/ 0 w 7"/>
                <a:gd name="T9" fmla="*/ 0 h 1"/>
                <a:gd name="T10" fmla="*/ 0 w 7"/>
                <a:gd name="T11" fmla="*/ 0 h 1"/>
                <a:gd name="T12" fmla="*/ 0 w 7"/>
                <a:gd name="T13" fmla="*/ 0 h 1"/>
                <a:gd name="T14" fmla="*/ 0 w 7"/>
                <a:gd name="T15" fmla="*/ 0 h 1"/>
                <a:gd name="T16" fmla="*/ 2 w 7"/>
                <a:gd name="T17" fmla="*/ 0 h 1"/>
                <a:gd name="T18" fmla="*/ 2 w 7"/>
                <a:gd name="T19" fmla="*/ 0 h 1"/>
                <a:gd name="T20" fmla="*/ 5 w 7"/>
                <a:gd name="T21" fmla="*/ 0 h 1"/>
                <a:gd name="T22" fmla="*/ 5 w 7"/>
                <a:gd name="T23" fmla="*/ 0 h 1"/>
                <a:gd name="T24" fmla="*/ 6 w 7"/>
                <a:gd name="T25" fmla="*/ 0 h 1"/>
                <a:gd name="T26" fmla="*/ 6 w 7"/>
                <a:gd name="T27" fmla="*/ 0 h 1"/>
                <a:gd name="T28" fmla="*/ 6 w 7"/>
                <a:gd name="T29" fmla="*/ 0 h 1"/>
                <a:gd name="T30" fmla="*/ 6 w 7"/>
                <a:gd name="T31" fmla="*/ 0 h 1"/>
                <a:gd name="T32" fmla="*/ 6 w 7"/>
                <a:gd name="T33" fmla="*/ 0 h 1"/>
                <a:gd name="T34" fmla="*/ 6 w 7"/>
                <a:gd name="T35" fmla="*/ 0 h 1"/>
                <a:gd name="T36" fmla="*/ 5 w 7"/>
                <a:gd name="T37" fmla="*/ 1 h 1"/>
                <a:gd name="T38" fmla="*/ 5 w 7"/>
                <a:gd name="T39" fmla="*/ 1 h 1"/>
                <a:gd name="T40" fmla="*/ 2 w 7"/>
                <a:gd name="T41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7" h="1">
                  <a:moveTo>
                    <a:pt x="2" y="1"/>
                  </a:moveTo>
                  <a:cubicBezTo>
                    <a:pt x="1" y="1"/>
                    <a:pt x="1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1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3" y="0"/>
                    <a:pt x="4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7" y="0"/>
                    <a:pt x="7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1"/>
                    <a:pt x="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8" name="Freeform 162"/>
            <p:cNvSpPr>
              <a:spLocks/>
            </p:cNvSpPr>
            <p:nvPr/>
          </p:nvSpPr>
          <p:spPr bwMode="auto">
            <a:xfrm>
              <a:off x="2792" y="3482"/>
              <a:ext cx="13" cy="63"/>
            </a:xfrm>
            <a:custGeom>
              <a:avLst/>
              <a:gdLst>
                <a:gd name="T0" fmla="*/ 0 w 3"/>
                <a:gd name="T1" fmla="*/ 0 h 14"/>
                <a:gd name="T2" fmla="*/ 1 w 3"/>
                <a:gd name="T3" fmla="*/ 0 h 14"/>
                <a:gd name="T4" fmla="*/ 2 w 3"/>
                <a:gd name="T5" fmla="*/ 1 h 14"/>
                <a:gd name="T6" fmla="*/ 2 w 3"/>
                <a:gd name="T7" fmla="*/ 2 h 14"/>
                <a:gd name="T8" fmla="*/ 3 w 3"/>
                <a:gd name="T9" fmla="*/ 7 h 14"/>
                <a:gd name="T10" fmla="*/ 3 w 3"/>
                <a:gd name="T11" fmla="*/ 12 h 14"/>
                <a:gd name="T12" fmla="*/ 3 w 3"/>
                <a:gd name="T13" fmla="*/ 14 h 14"/>
                <a:gd name="T14" fmla="*/ 2 w 3"/>
                <a:gd name="T15" fmla="*/ 12 h 14"/>
                <a:gd name="T16" fmla="*/ 1 w 3"/>
                <a:gd name="T17" fmla="*/ 7 h 14"/>
                <a:gd name="T18" fmla="*/ 1 w 3"/>
                <a:gd name="T19" fmla="*/ 4 h 14"/>
                <a:gd name="T20" fmla="*/ 1 w 3"/>
                <a:gd name="T21" fmla="*/ 2 h 14"/>
                <a:gd name="T22" fmla="*/ 1 w 3"/>
                <a:gd name="T23" fmla="*/ 1 h 14"/>
                <a:gd name="T24" fmla="*/ 1 w 3"/>
                <a:gd name="T25" fmla="*/ 1 h 14"/>
                <a:gd name="T26" fmla="*/ 0 w 3"/>
                <a:gd name="T2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" h="14">
                  <a:moveTo>
                    <a:pt x="0" y="0"/>
                  </a:moveTo>
                  <a:cubicBezTo>
                    <a:pt x="0" y="0"/>
                    <a:pt x="1" y="0"/>
                    <a:pt x="1" y="0"/>
                  </a:cubicBezTo>
                  <a:cubicBezTo>
                    <a:pt x="1" y="0"/>
                    <a:pt x="1" y="0"/>
                    <a:pt x="2" y="1"/>
                  </a:cubicBezTo>
                  <a:cubicBezTo>
                    <a:pt x="2" y="1"/>
                    <a:pt x="2" y="1"/>
                    <a:pt x="2" y="2"/>
                  </a:cubicBezTo>
                  <a:cubicBezTo>
                    <a:pt x="3" y="3"/>
                    <a:pt x="3" y="5"/>
                    <a:pt x="3" y="7"/>
                  </a:cubicBezTo>
                  <a:cubicBezTo>
                    <a:pt x="3" y="9"/>
                    <a:pt x="3" y="10"/>
                    <a:pt x="3" y="12"/>
                  </a:cubicBezTo>
                  <a:cubicBezTo>
                    <a:pt x="3" y="13"/>
                    <a:pt x="3" y="14"/>
                    <a:pt x="3" y="14"/>
                  </a:cubicBezTo>
                  <a:cubicBezTo>
                    <a:pt x="3" y="14"/>
                    <a:pt x="2" y="13"/>
                    <a:pt x="2" y="12"/>
                  </a:cubicBezTo>
                  <a:cubicBezTo>
                    <a:pt x="2" y="10"/>
                    <a:pt x="1" y="9"/>
                    <a:pt x="1" y="7"/>
                  </a:cubicBezTo>
                  <a:cubicBezTo>
                    <a:pt x="1" y="6"/>
                    <a:pt x="1" y="5"/>
                    <a:pt x="1" y="4"/>
                  </a:cubicBezTo>
                  <a:cubicBezTo>
                    <a:pt x="1" y="3"/>
                    <a:pt x="2" y="2"/>
                    <a:pt x="1" y="2"/>
                  </a:cubicBezTo>
                  <a:cubicBezTo>
                    <a:pt x="1" y="2"/>
                    <a:pt x="1" y="1"/>
                    <a:pt x="1" y="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sp>
          <p:nvSpPr>
            <p:cNvPr id="269" name="Freeform 163"/>
            <p:cNvSpPr>
              <a:spLocks/>
            </p:cNvSpPr>
            <p:nvPr/>
          </p:nvSpPr>
          <p:spPr bwMode="auto">
            <a:xfrm>
              <a:off x="2801" y="3622"/>
              <a:ext cx="9" cy="131"/>
            </a:xfrm>
            <a:custGeom>
              <a:avLst/>
              <a:gdLst>
                <a:gd name="T0" fmla="*/ 1 w 2"/>
                <a:gd name="T1" fmla="*/ 0 h 29"/>
                <a:gd name="T2" fmla="*/ 1 w 2"/>
                <a:gd name="T3" fmla="*/ 5 h 29"/>
                <a:gd name="T4" fmla="*/ 2 w 2"/>
                <a:gd name="T5" fmla="*/ 15 h 29"/>
                <a:gd name="T6" fmla="*/ 2 w 2"/>
                <a:gd name="T7" fmla="*/ 20 h 29"/>
                <a:gd name="T8" fmla="*/ 2 w 2"/>
                <a:gd name="T9" fmla="*/ 25 h 29"/>
                <a:gd name="T10" fmla="*/ 1 w 2"/>
                <a:gd name="T11" fmla="*/ 28 h 29"/>
                <a:gd name="T12" fmla="*/ 1 w 2"/>
                <a:gd name="T13" fmla="*/ 29 h 29"/>
                <a:gd name="T14" fmla="*/ 1 w 2"/>
                <a:gd name="T15" fmla="*/ 28 h 29"/>
                <a:gd name="T16" fmla="*/ 0 w 2"/>
                <a:gd name="T17" fmla="*/ 25 h 29"/>
                <a:gd name="T18" fmla="*/ 0 w 2"/>
                <a:gd name="T19" fmla="*/ 20 h 29"/>
                <a:gd name="T20" fmla="*/ 0 w 2"/>
                <a:gd name="T21" fmla="*/ 15 h 29"/>
                <a:gd name="T22" fmla="*/ 0 w 2"/>
                <a:gd name="T23" fmla="*/ 5 h 29"/>
                <a:gd name="T24" fmla="*/ 1 w 2"/>
                <a:gd name="T25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" h="29">
                  <a:moveTo>
                    <a:pt x="1" y="0"/>
                  </a:moveTo>
                  <a:cubicBezTo>
                    <a:pt x="1" y="0"/>
                    <a:pt x="1" y="2"/>
                    <a:pt x="1" y="5"/>
                  </a:cubicBezTo>
                  <a:cubicBezTo>
                    <a:pt x="2" y="8"/>
                    <a:pt x="2" y="11"/>
                    <a:pt x="2" y="15"/>
                  </a:cubicBezTo>
                  <a:cubicBezTo>
                    <a:pt x="2" y="17"/>
                    <a:pt x="2" y="18"/>
                    <a:pt x="2" y="20"/>
                  </a:cubicBezTo>
                  <a:cubicBezTo>
                    <a:pt x="2" y="22"/>
                    <a:pt x="2" y="23"/>
                    <a:pt x="2" y="25"/>
                  </a:cubicBezTo>
                  <a:cubicBezTo>
                    <a:pt x="2" y="26"/>
                    <a:pt x="1" y="27"/>
                    <a:pt x="1" y="28"/>
                  </a:cubicBezTo>
                  <a:cubicBezTo>
                    <a:pt x="1" y="29"/>
                    <a:pt x="1" y="29"/>
                    <a:pt x="1" y="29"/>
                  </a:cubicBezTo>
                  <a:cubicBezTo>
                    <a:pt x="1" y="29"/>
                    <a:pt x="1" y="29"/>
                    <a:pt x="1" y="28"/>
                  </a:cubicBezTo>
                  <a:cubicBezTo>
                    <a:pt x="1" y="27"/>
                    <a:pt x="1" y="26"/>
                    <a:pt x="0" y="25"/>
                  </a:cubicBezTo>
                  <a:cubicBezTo>
                    <a:pt x="0" y="23"/>
                    <a:pt x="0" y="22"/>
                    <a:pt x="0" y="20"/>
                  </a:cubicBezTo>
                  <a:cubicBezTo>
                    <a:pt x="0" y="18"/>
                    <a:pt x="0" y="17"/>
                    <a:pt x="0" y="15"/>
                  </a:cubicBezTo>
                  <a:cubicBezTo>
                    <a:pt x="0" y="11"/>
                    <a:pt x="0" y="8"/>
                    <a:pt x="0" y="5"/>
                  </a:cubicBezTo>
                  <a:cubicBezTo>
                    <a:pt x="1" y="2"/>
                    <a:pt x="1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pPr defTabSz="914377"/>
              <a:endParaRPr lang="zh-CN" altLang="en-US" sz="1867">
                <a:solidFill>
                  <a:prstClr val="black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25" name="椭圆 24"/>
          <p:cNvSpPr/>
          <p:nvPr/>
        </p:nvSpPr>
        <p:spPr>
          <a:xfrm>
            <a:off x="4440931" y="1783695"/>
            <a:ext cx="655861" cy="6558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3" name="文本框 272"/>
          <p:cNvSpPr txBox="1"/>
          <p:nvPr/>
        </p:nvSpPr>
        <p:spPr>
          <a:xfrm>
            <a:off x="4439459" y="1911674"/>
            <a:ext cx="656728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000" dirty="0">
                <a:solidFill>
                  <a:srgbClr val="E87071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25</a:t>
            </a:r>
            <a:r>
              <a:rPr lang="en-US" altLang="zh-CN" sz="1467" dirty="0">
                <a:solidFill>
                  <a:srgbClr val="E87071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%</a:t>
            </a:r>
            <a:endParaRPr lang="zh-CN" altLang="en-US" sz="1467" dirty="0">
              <a:solidFill>
                <a:srgbClr val="E87071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82" name="椭圆 81"/>
          <p:cNvSpPr/>
          <p:nvPr/>
        </p:nvSpPr>
        <p:spPr>
          <a:xfrm>
            <a:off x="6391516" y="2495762"/>
            <a:ext cx="655861" cy="6558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4" name="文本框 273"/>
          <p:cNvSpPr txBox="1"/>
          <p:nvPr/>
        </p:nvSpPr>
        <p:spPr>
          <a:xfrm>
            <a:off x="6386440" y="2621670"/>
            <a:ext cx="656728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000" dirty="0">
                <a:solidFill>
                  <a:srgbClr val="FFB850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35</a:t>
            </a:r>
            <a:r>
              <a:rPr lang="en-US" altLang="zh-CN" sz="1467" dirty="0">
                <a:solidFill>
                  <a:srgbClr val="FFB850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%</a:t>
            </a:r>
            <a:endParaRPr lang="zh-CN" altLang="en-US" sz="1467" dirty="0">
              <a:solidFill>
                <a:srgbClr val="FFB850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83" name="椭圆 82"/>
          <p:cNvSpPr/>
          <p:nvPr/>
        </p:nvSpPr>
        <p:spPr>
          <a:xfrm>
            <a:off x="5001174" y="3758247"/>
            <a:ext cx="655861" cy="6558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5" name="文本框 274"/>
          <p:cNvSpPr txBox="1"/>
          <p:nvPr/>
        </p:nvSpPr>
        <p:spPr>
          <a:xfrm>
            <a:off x="4999615" y="3885282"/>
            <a:ext cx="656728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000" dirty="0">
                <a:solidFill>
                  <a:srgbClr val="01ACB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43</a:t>
            </a:r>
            <a:r>
              <a:rPr lang="en-US" altLang="zh-CN" sz="1467" dirty="0">
                <a:solidFill>
                  <a:srgbClr val="01ACB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%</a:t>
            </a:r>
            <a:endParaRPr lang="zh-CN" altLang="en-US" sz="1467" dirty="0">
              <a:solidFill>
                <a:srgbClr val="01ACBE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84" name="椭圆 83"/>
          <p:cNvSpPr/>
          <p:nvPr/>
        </p:nvSpPr>
        <p:spPr>
          <a:xfrm>
            <a:off x="6979848" y="4489216"/>
            <a:ext cx="655861" cy="65586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innerShdw blurRad="889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276" name="文本框 275"/>
          <p:cNvSpPr txBox="1"/>
          <p:nvPr/>
        </p:nvSpPr>
        <p:spPr>
          <a:xfrm>
            <a:off x="6981327" y="4627878"/>
            <a:ext cx="656728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000" dirty="0">
                <a:solidFill>
                  <a:srgbClr val="894DA1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53</a:t>
            </a:r>
            <a:r>
              <a:rPr lang="en-US" altLang="zh-CN" sz="1467" dirty="0">
                <a:solidFill>
                  <a:srgbClr val="894DA1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%</a:t>
            </a:r>
            <a:endParaRPr lang="zh-CN" altLang="en-US" sz="1467" dirty="0">
              <a:solidFill>
                <a:srgbClr val="894DA1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1832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2" dur="2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5" dur="20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8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1" dur="2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7" dur="20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0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3" dur="2000"/>
                                        <p:tgtEl>
                                          <p:spTgt spid="2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6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9" dur="2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2" dur="2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5" dur="20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8" dur="2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1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4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7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0" dur="2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3" dur="2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6" dur="20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9" dur="20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2" dur="20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5" dur="20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8" dur="20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1" dur="20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4" dur="2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97" dur="20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0" dur="20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3" dur="2000"/>
                                        <p:tgtEl>
                                          <p:spTgt spid="1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6" dur="2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9" dur="20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2" dur="20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5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8" dur="2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1" dur="2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4" dur="2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27" dur="2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0" dur="2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3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6" dur="2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47" grpId="0" animBg="1"/>
      <p:bldP spid="77" grpId="0" animBg="1"/>
      <p:bldP spid="58" grpId="0" animBg="1"/>
      <p:bldP spid="56" grpId="0" animBg="1"/>
      <p:bldP spid="55" grpId="0" animBg="1"/>
      <p:bldP spid="79" grpId="0" animBg="1"/>
      <p:bldP spid="46" grpId="0" animBg="1"/>
      <p:bldP spid="78" grpId="0" animBg="1"/>
      <p:bldP spid="49" grpId="0" animBg="1"/>
      <p:bldP spid="48" grpId="0" animBg="1"/>
      <p:bldP spid="80" grpId="0" animBg="1"/>
      <p:bldP spid="63" grpId="0" animBg="1"/>
      <p:bldP spid="64" grpId="0" animBg="1"/>
      <p:bldP spid="76" grpId="0" animBg="1"/>
      <p:bldP spid="81" grpId="0" animBg="1"/>
      <p:bldP spid="25" grpId="0" animBg="1"/>
      <p:bldP spid="273" grpId="0"/>
      <p:bldP spid="82" grpId="0" animBg="1"/>
      <p:bldP spid="274" grpId="0"/>
      <p:bldP spid="83" grpId="0" animBg="1"/>
      <p:bldP spid="275" grpId="0"/>
      <p:bldP spid="84" grpId="0" animBg="1"/>
      <p:bldP spid="276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六边形 6"/>
          <p:cNvSpPr/>
          <p:nvPr/>
        </p:nvSpPr>
        <p:spPr>
          <a:xfrm rot="19941839" flipH="1">
            <a:off x="4934447" y="4206319"/>
            <a:ext cx="3565277" cy="821592"/>
          </a:xfrm>
          <a:prstGeom prst="hexagon">
            <a:avLst/>
          </a:prstGeom>
          <a:gradFill>
            <a:gsLst>
              <a:gs pos="0">
                <a:srgbClr val="DBDBDB"/>
              </a:gs>
              <a:gs pos="100000">
                <a:srgbClr val="F7F7F7"/>
              </a:gs>
            </a:gsLst>
            <a:lin ang="5400000" scaled="0"/>
          </a:gra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六边形 7"/>
          <p:cNvSpPr/>
          <p:nvPr/>
        </p:nvSpPr>
        <p:spPr>
          <a:xfrm rot="19941839" flipH="1">
            <a:off x="4272135" y="1923131"/>
            <a:ext cx="2268999" cy="821592"/>
          </a:xfrm>
          <a:prstGeom prst="hexagon">
            <a:avLst/>
          </a:prstGeom>
          <a:gradFill>
            <a:gsLst>
              <a:gs pos="0">
                <a:srgbClr val="DBDBDB"/>
              </a:gs>
              <a:gs pos="100000">
                <a:srgbClr val="F7F7F7"/>
              </a:gs>
            </a:gsLst>
            <a:lin ang="5400000" scaled="0"/>
          </a:gradFill>
          <a:ln w="1905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六边形 5"/>
          <p:cNvSpPr/>
          <p:nvPr/>
        </p:nvSpPr>
        <p:spPr>
          <a:xfrm rot="19941839" flipH="1">
            <a:off x="3015620" y="2261447"/>
            <a:ext cx="6588845" cy="966068"/>
          </a:xfrm>
          <a:prstGeom prst="hexagon">
            <a:avLst/>
          </a:prstGeom>
          <a:gradFill>
            <a:gsLst>
              <a:gs pos="0">
                <a:srgbClr val="DBDBDB"/>
              </a:gs>
              <a:gs pos="100000">
                <a:srgbClr val="F7F7F7"/>
              </a:gs>
            </a:gsLst>
            <a:lin ang="5400000" scaled="0"/>
          </a:gradFill>
          <a:ln w="2540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0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en-US" altLang="zh-CN" sz="2400" dirty="0"/>
              <a:t>`</a:t>
            </a:r>
            <a:endParaRPr lang="zh-CN" altLang="en-US" sz="2400" dirty="0"/>
          </a:p>
        </p:txBody>
      </p:sp>
      <p:sp>
        <p:nvSpPr>
          <p:cNvPr id="4" name="六边形 3"/>
          <p:cNvSpPr/>
          <p:nvPr/>
        </p:nvSpPr>
        <p:spPr>
          <a:xfrm rot="19941839" flipH="1">
            <a:off x="2705032" y="3604741"/>
            <a:ext cx="6588845" cy="966068"/>
          </a:xfrm>
          <a:prstGeom prst="hexagon">
            <a:avLst/>
          </a:prstGeom>
          <a:gradFill>
            <a:gsLst>
              <a:gs pos="0">
                <a:srgbClr val="DBDBDB"/>
              </a:gs>
              <a:gs pos="100000">
                <a:srgbClr val="F7F7F7"/>
              </a:gs>
            </a:gsLst>
            <a:lin ang="5400000" scaled="0"/>
          </a:gradFill>
          <a:ln w="25400">
            <a:gradFill>
              <a:gsLst>
                <a:gs pos="0">
                  <a:schemeClr val="bg1"/>
                </a:gs>
                <a:gs pos="100000">
                  <a:srgbClr val="CBCBCB"/>
                </a:gs>
              </a:gsLst>
              <a:lin ang="5400000" scaled="1"/>
            </a:gradFill>
          </a:ln>
          <a:effectLst>
            <a:outerShdw blurRad="190500" dist="762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椭圆 2"/>
          <p:cNvSpPr/>
          <p:nvPr/>
        </p:nvSpPr>
        <p:spPr>
          <a:xfrm>
            <a:off x="4694869" y="1958457"/>
            <a:ext cx="3004239" cy="3004240"/>
          </a:xfrm>
          <a:prstGeom prst="ellipse">
            <a:avLst/>
          </a:prstGeom>
          <a:gradFill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</a:gradFill>
          <a:ln w="3175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254000" dist="101600" dir="2700000" algn="tl" rotWithShape="0">
              <a:prstClr val="black">
                <a:alpha val="3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Freeform 32"/>
          <p:cNvSpPr>
            <a:spLocks noEditPoints="1"/>
          </p:cNvSpPr>
          <p:nvPr/>
        </p:nvSpPr>
        <p:spPr bwMode="auto">
          <a:xfrm>
            <a:off x="6733967" y="2835889"/>
            <a:ext cx="739703" cy="529457"/>
          </a:xfrm>
          <a:custGeom>
            <a:avLst/>
            <a:gdLst>
              <a:gd name="T0" fmla="*/ 92 w 244"/>
              <a:gd name="T1" fmla="*/ 48 h 175"/>
              <a:gd name="T2" fmla="*/ 102 w 244"/>
              <a:gd name="T3" fmla="*/ 27 h 175"/>
              <a:gd name="T4" fmla="*/ 75 w 244"/>
              <a:gd name="T5" fmla="*/ 0 h 175"/>
              <a:gd name="T6" fmla="*/ 48 w 244"/>
              <a:gd name="T7" fmla="*/ 27 h 175"/>
              <a:gd name="T8" fmla="*/ 58 w 244"/>
              <a:gd name="T9" fmla="*/ 48 h 175"/>
              <a:gd name="T10" fmla="*/ 10 w 244"/>
              <a:gd name="T11" fmla="*/ 123 h 175"/>
              <a:gd name="T12" fmla="*/ 46 w 244"/>
              <a:gd name="T13" fmla="*/ 97 h 175"/>
              <a:gd name="T14" fmla="*/ 32 w 244"/>
              <a:gd name="T15" fmla="*/ 175 h 175"/>
              <a:gd name="T16" fmla="*/ 57 w 244"/>
              <a:gd name="T17" fmla="*/ 175 h 175"/>
              <a:gd name="T18" fmla="*/ 75 w 244"/>
              <a:gd name="T19" fmla="*/ 142 h 175"/>
              <a:gd name="T20" fmla="*/ 93 w 244"/>
              <a:gd name="T21" fmla="*/ 175 h 175"/>
              <a:gd name="T22" fmla="*/ 118 w 244"/>
              <a:gd name="T23" fmla="*/ 175 h 175"/>
              <a:gd name="T24" fmla="*/ 104 w 244"/>
              <a:gd name="T25" fmla="*/ 97 h 175"/>
              <a:gd name="T26" fmla="*/ 140 w 244"/>
              <a:gd name="T27" fmla="*/ 123 h 175"/>
              <a:gd name="T28" fmla="*/ 92 w 244"/>
              <a:gd name="T29" fmla="*/ 48 h 175"/>
              <a:gd name="T30" fmla="*/ 208 w 244"/>
              <a:gd name="T31" fmla="*/ 97 h 175"/>
              <a:gd name="T32" fmla="*/ 214 w 244"/>
              <a:gd name="T33" fmla="*/ 84 h 175"/>
              <a:gd name="T34" fmla="*/ 198 w 244"/>
              <a:gd name="T35" fmla="*/ 68 h 175"/>
              <a:gd name="T36" fmla="*/ 181 w 244"/>
              <a:gd name="T37" fmla="*/ 84 h 175"/>
              <a:gd name="T38" fmla="*/ 187 w 244"/>
              <a:gd name="T39" fmla="*/ 97 h 175"/>
              <a:gd name="T40" fmla="*/ 158 w 244"/>
              <a:gd name="T41" fmla="*/ 143 h 175"/>
              <a:gd name="T42" fmla="*/ 180 w 244"/>
              <a:gd name="T43" fmla="*/ 127 h 175"/>
              <a:gd name="T44" fmla="*/ 171 w 244"/>
              <a:gd name="T45" fmla="*/ 175 h 175"/>
              <a:gd name="T46" fmla="*/ 186 w 244"/>
              <a:gd name="T47" fmla="*/ 175 h 175"/>
              <a:gd name="T48" fmla="*/ 198 w 244"/>
              <a:gd name="T49" fmla="*/ 155 h 175"/>
              <a:gd name="T50" fmla="*/ 209 w 244"/>
              <a:gd name="T51" fmla="*/ 175 h 175"/>
              <a:gd name="T52" fmla="*/ 224 w 244"/>
              <a:gd name="T53" fmla="*/ 175 h 175"/>
              <a:gd name="T54" fmla="*/ 216 w 244"/>
              <a:gd name="T55" fmla="*/ 127 h 175"/>
              <a:gd name="T56" fmla="*/ 237 w 244"/>
              <a:gd name="T57" fmla="*/ 143 h 175"/>
              <a:gd name="T58" fmla="*/ 208 w 244"/>
              <a:gd name="T59" fmla="*/ 97 h 1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</a:cxnLst>
            <a:rect l="0" t="0" r="r" b="b"/>
            <a:pathLst>
              <a:path w="244" h="175">
                <a:moveTo>
                  <a:pt x="92" y="48"/>
                </a:moveTo>
                <a:cubicBezTo>
                  <a:pt x="98" y="43"/>
                  <a:pt x="102" y="36"/>
                  <a:pt x="102" y="27"/>
                </a:cubicBezTo>
                <a:cubicBezTo>
                  <a:pt x="102" y="12"/>
                  <a:pt x="90" y="0"/>
                  <a:pt x="75" y="0"/>
                </a:cubicBezTo>
                <a:cubicBezTo>
                  <a:pt x="60" y="0"/>
                  <a:pt x="48" y="12"/>
                  <a:pt x="48" y="27"/>
                </a:cubicBezTo>
                <a:cubicBezTo>
                  <a:pt x="48" y="36"/>
                  <a:pt x="52" y="43"/>
                  <a:pt x="58" y="48"/>
                </a:cubicBezTo>
                <a:cubicBezTo>
                  <a:pt x="31" y="58"/>
                  <a:pt x="0" y="113"/>
                  <a:pt x="10" y="123"/>
                </a:cubicBezTo>
                <a:cubicBezTo>
                  <a:pt x="19" y="131"/>
                  <a:pt x="34" y="114"/>
                  <a:pt x="46" y="97"/>
                </a:cubicBezTo>
                <a:cubicBezTo>
                  <a:pt x="39" y="123"/>
                  <a:pt x="34" y="151"/>
                  <a:pt x="32" y="175"/>
                </a:cubicBezTo>
                <a:cubicBezTo>
                  <a:pt x="57" y="175"/>
                  <a:pt x="57" y="175"/>
                  <a:pt x="57" y="175"/>
                </a:cubicBezTo>
                <a:cubicBezTo>
                  <a:pt x="57" y="161"/>
                  <a:pt x="66" y="142"/>
                  <a:pt x="75" y="142"/>
                </a:cubicBezTo>
                <a:cubicBezTo>
                  <a:pt x="84" y="142"/>
                  <a:pt x="93" y="161"/>
                  <a:pt x="93" y="175"/>
                </a:cubicBezTo>
                <a:cubicBezTo>
                  <a:pt x="118" y="175"/>
                  <a:pt x="118" y="175"/>
                  <a:pt x="118" y="175"/>
                </a:cubicBezTo>
                <a:cubicBezTo>
                  <a:pt x="116" y="151"/>
                  <a:pt x="111" y="123"/>
                  <a:pt x="104" y="97"/>
                </a:cubicBezTo>
                <a:cubicBezTo>
                  <a:pt x="116" y="114"/>
                  <a:pt x="131" y="131"/>
                  <a:pt x="140" y="123"/>
                </a:cubicBezTo>
                <a:cubicBezTo>
                  <a:pt x="150" y="113"/>
                  <a:pt x="119" y="58"/>
                  <a:pt x="92" y="48"/>
                </a:cubicBezTo>
                <a:close/>
                <a:moveTo>
                  <a:pt x="208" y="97"/>
                </a:moveTo>
                <a:cubicBezTo>
                  <a:pt x="212" y="94"/>
                  <a:pt x="214" y="89"/>
                  <a:pt x="214" y="84"/>
                </a:cubicBezTo>
                <a:cubicBezTo>
                  <a:pt x="214" y="75"/>
                  <a:pt x="207" y="68"/>
                  <a:pt x="198" y="68"/>
                </a:cubicBezTo>
                <a:cubicBezTo>
                  <a:pt x="188" y="68"/>
                  <a:pt x="181" y="75"/>
                  <a:pt x="181" y="84"/>
                </a:cubicBezTo>
                <a:cubicBezTo>
                  <a:pt x="181" y="89"/>
                  <a:pt x="183" y="94"/>
                  <a:pt x="187" y="97"/>
                </a:cubicBezTo>
                <a:cubicBezTo>
                  <a:pt x="170" y="103"/>
                  <a:pt x="151" y="137"/>
                  <a:pt x="158" y="143"/>
                </a:cubicBezTo>
                <a:cubicBezTo>
                  <a:pt x="163" y="148"/>
                  <a:pt x="172" y="137"/>
                  <a:pt x="180" y="127"/>
                </a:cubicBezTo>
                <a:cubicBezTo>
                  <a:pt x="176" y="143"/>
                  <a:pt x="173" y="160"/>
                  <a:pt x="171" y="175"/>
                </a:cubicBezTo>
                <a:cubicBezTo>
                  <a:pt x="186" y="175"/>
                  <a:pt x="186" y="175"/>
                  <a:pt x="186" y="175"/>
                </a:cubicBezTo>
                <a:cubicBezTo>
                  <a:pt x="186" y="167"/>
                  <a:pt x="192" y="155"/>
                  <a:pt x="198" y="155"/>
                </a:cubicBezTo>
                <a:cubicBezTo>
                  <a:pt x="203" y="155"/>
                  <a:pt x="209" y="167"/>
                  <a:pt x="209" y="175"/>
                </a:cubicBezTo>
                <a:cubicBezTo>
                  <a:pt x="224" y="175"/>
                  <a:pt x="224" y="175"/>
                  <a:pt x="224" y="175"/>
                </a:cubicBezTo>
                <a:cubicBezTo>
                  <a:pt x="223" y="160"/>
                  <a:pt x="219" y="143"/>
                  <a:pt x="216" y="127"/>
                </a:cubicBezTo>
                <a:cubicBezTo>
                  <a:pt x="223" y="137"/>
                  <a:pt x="232" y="148"/>
                  <a:pt x="237" y="143"/>
                </a:cubicBezTo>
                <a:cubicBezTo>
                  <a:pt x="244" y="137"/>
                  <a:pt x="225" y="103"/>
                  <a:pt x="208" y="9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5512246" y="2256675"/>
            <a:ext cx="1349623" cy="111831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6667" dirty="0">
                <a:solidFill>
                  <a:srgbClr val="663A77"/>
                </a:solidFill>
                <a:latin typeface="Impact" panose="020B0806030902050204" pitchFamily="34" charset="0"/>
                <a:cs typeface="Iskoola Pota" panose="020B0502040204020203" pitchFamily="34" charset="0"/>
              </a:rPr>
              <a:t>A</a:t>
            </a:r>
            <a:endParaRPr lang="zh-CN" altLang="en-US" sz="6667" dirty="0">
              <a:solidFill>
                <a:srgbClr val="663A77"/>
              </a:solidFill>
              <a:latin typeface="Impact" panose="020B0806030902050204" pitchFamily="34" charset="0"/>
              <a:cs typeface="Iskoola Pota" panose="020B0502040204020203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5408981" y="3276581"/>
            <a:ext cx="1734231" cy="904139"/>
            <a:chOff x="3762897" y="3849925"/>
            <a:chExt cx="1734231" cy="904139"/>
          </a:xfrm>
        </p:grpSpPr>
        <p:sp>
          <p:nvSpPr>
            <p:cNvPr id="12" name="文本框 11"/>
            <p:cNvSpPr txBox="1"/>
            <p:nvPr/>
          </p:nvSpPr>
          <p:spPr>
            <a:xfrm>
              <a:off x="3769521" y="3849925"/>
              <a:ext cx="149385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3762897" y="4107733"/>
              <a:ext cx="17342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cxnSp>
        <p:nvCxnSpPr>
          <p:cNvPr id="16" name="直接连接符 15"/>
          <p:cNvCxnSpPr/>
          <p:nvPr/>
        </p:nvCxnSpPr>
        <p:spPr>
          <a:xfrm>
            <a:off x="5503655" y="4166019"/>
            <a:ext cx="1570552" cy="0"/>
          </a:xfrm>
          <a:prstGeom prst="line">
            <a:avLst/>
          </a:prstGeom>
          <a:ln w="19050">
            <a:solidFill>
              <a:srgbClr val="663A7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 rot="-1680000">
            <a:off x="3559868" y="3529944"/>
            <a:ext cx="1096963" cy="76944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E87071"/>
                </a:solidFill>
                <a:latin typeface="Impact" panose="020B0806030902050204" pitchFamily="34" charset="0"/>
              </a:rPr>
              <a:t>01</a:t>
            </a:r>
            <a:endParaRPr lang="zh-CN" altLang="en-US" sz="44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sp>
        <p:nvSpPr>
          <p:cNvPr id="19" name="文本框 18"/>
          <p:cNvSpPr txBox="1"/>
          <p:nvPr/>
        </p:nvSpPr>
        <p:spPr>
          <a:xfrm rot="-1680000">
            <a:off x="7667573" y="2546391"/>
            <a:ext cx="1096963" cy="76944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01ACBE"/>
                </a:solidFill>
                <a:latin typeface="Impact" panose="020B0806030902050204" pitchFamily="34" charset="0"/>
              </a:rPr>
              <a:t>02</a:t>
            </a:r>
            <a:endParaRPr lang="zh-CN" altLang="en-US" sz="44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 rot="-1680000">
            <a:off x="7195467" y="1552164"/>
            <a:ext cx="1845859" cy="5849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21" name="文本框 20"/>
          <p:cNvSpPr txBox="1"/>
          <p:nvPr/>
        </p:nvSpPr>
        <p:spPr>
          <a:xfrm rot="-1680000">
            <a:off x="3340093" y="4729053"/>
            <a:ext cx="1845859" cy="584968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2078989" y="1972357"/>
            <a:ext cx="1627323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3200" dirty="0">
                <a:solidFill>
                  <a:srgbClr val="E87071"/>
                </a:solidFill>
                <a:latin typeface="Impact" panose="020B0806030902050204" pitchFamily="34" charset="0"/>
              </a:rPr>
              <a:t>30</a:t>
            </a:r>
            <a:r>
              <a:rPr lang="en-US" altLang="zh-CN" sz="2000" dirty="0">
                <a:solidFill>
                  <a:srgbClr val="E87071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8683320" y="3418012"/>
            <a:ext cx="1627323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3200" dirty="0">
                <a:solidFill>
                  <a:srgbClr val="01ACBE"/>
                </a:solidFill>
                <a:latin typeface="Impact" panose="020B0806030902050204" pitchFamily="34" charset="0"/>
              </a:rPr>
              <a:t>70</a:t>
            </a:r>
            <a:r>
              <a:rPr lang="en-US" altLang="zh-CN" sz="2000" dirty="0">
                <a:solidFill>
                  <a:srgbClr val="01ACBE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2077198" y="2485433"/>
            <a:ext cx="2158127" cy="76963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467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467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467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8667873" y="3914665"/>
            <a:ext cx="2158127" cy="76963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467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467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467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</p:spTree>
    <p:extLst>
      <p:ext uri="{BB962C8B-B14F-4D97-AF65-F5344CB8AC3E}">
        <p14:creationId xmlns:p14="http://schemas.microsoft.com/office/powerpoint/2010/main" val="6752259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1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6" grpId="0" animBg="1"/>
      <p:bldP spid="4" grpId="0" animBg="1"/>
      <p:bldP spid="3" grpId="0" animBg="1"/>
      <p:bldP spid="9" grpId="0" animBg="1"/>
      <p:bldP spid="5" grpId="0"/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4294967295"/>
          </p:nvPr>
        </p:nvSpPr>
        <p:spPr>
          <a:xfrm>
            <a:off x="4165600" y="6332539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JM" dirty="0">
                <a:solidFill>
                  <a:prstClr val="white">
                    <a:lumMod val="65000"/>
                  </a:prstClr>
                </a:solidFill>
              </a:rPr>
              <a:t>  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26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 rot="16200000">
            <a:off x="3584251" y="-236316"/>
            <a:ext cx="5023499" cy="7504803"/>
            <a:chOff x="5863698" y="873284"/>
            <a:chExt cx="3977251" cy="5941768"/>
          </a:xfrm>
        </p:grpSpPr>
        <p:sp>
          <p:nvSpPr>
            <p:cNvPr id="6" name="圆角矩形 5"/>
            <p:cNvSpPr/>
            <p:nvPr/>
          </p:nvSpPr>
          <p:spPr>
            <a:xfrm>
              <a:off x="5863698" y="955766"/>
              <a:ext cx="3977251" cy="5859286"/>
            </a:xfrm>
            <a:prstGeom prst="roundRect">
              <a:avLst>
                <a:gd name="adj" fmla="val 4670"/>
              </a:avLst>
            </a:prstGeom>
            <a:gradFill flip="none" rotWithShape="1">
              <a:gsLst>
                <a:gs pos="0">
                  <a:schemeClr val="bg1">
                    <a:lumMod val="50000"/>
                  </a:schemeClr>
                </a:gs>
                <a:gs pos="100000">
                  <a:schemeClr val="tx1">
                    <a:lumMod val="75000"/>
                    <a:lumOff val="25000"/>
                  </a:schemeClr>
                </a:gs>
              </a:gsLst>
              <a:lin ang="8100000" scaled="0"/>
              <a:tileRect/>
            </a:gradFill>
            <a:ln w="22225">
              <a:gradFill flip="none" rotWithShape="1">
                <a:gsLst>
                  <a:gs pos="0">
                    <a:schemeClr val="bg1">
                      <a:lumMod val="65000"/>
                    </a:schemeClr>
                  </a:gs>
                  <a:gs pos="100000">
                    <a:schemeClr val="tx1">
                      <a:lumMod val="85000"/>
                      <a:lumOff val="15000"/>
                    </a:schemeClr>
                  </a:gs>
                </a:gsLst>
                <a:lin ang="8100000" scaled="0"/>
                <a:tileRect/>
              </a:gradFill>
            </a:ln>
            <a:effectLst>
              <a:outerShdw blurRad="139700" dist="762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7" name="圆角矩形 6"/>
            <p:cNvSpPr/>
            <p:nvPr/>
          </p:nvSpPr>
          <p:spPr>
            <a:xfrm>
              <a:off x="6020187" y="1143000"/>
              <a:ext cx="3664269" cy="5503127"/>
            </a:xfrm>
            <a:prstGeom prst="roundRect">
              <a:avLst>
                <a:gd name="adj" fmla="val 0"/>
              </a:avLst>
            </a:prstGeom>
            <a:solidFill>
              <a:schemeClr val="bg1">
                <a:lumMod val="95000"/>
              </a:schemeClr>
            </a:solidFill>
            <a:ln w="25400">
              <a:noFill/>
            </a:ln>
            <a:effectLst>
              <a:outerShdw blurRad="177800" dist="88900" dir="2700000" algn="tl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grpSp>
          <p:nvGrpSpPr>
            <p:cNvPr id="8" name="组合 7"/>
            <p:cNvGrpSpPr/>
            <p:nvPr/>
          </p:nvGrpSpPr>
          <p:grpSpPr>
            <a:xfrm>
              <a:off x="6109405" y="1233420"/>
              <a:ext cx="3485833" cy="234632"/>
              <a:chOff x="2149635" y="1165383"/>
              <a:chExt cx="3485831" cy="234634"/>
            </a:xfrm>
          </p:grpSpPr>
          <p:grpSp>
            <p:nvGrpSpPr>
              <p:cNvPr id="39" name="组合 38"/>
              <p:cNvGrpSpPr/>
              <p:nvPr/>
            </p:nvGrpSpPr>
            <p:grpSpPr>
              <a:xfrm>
                <a:off x="2149635" y="1165385"/>
                <a:ext cx="234632" cy="234632"/>
                <a:chOff x="2483014" y="1114427"/>
                <a:chExt cx="209550" cy="209550"/>
              </a:xfrm>
            </p:grpSpPr>
            <p:sp>
              <p:nvSpPr>
                <p:cNvPr id="67" name="椭圆 66"/>
                <p:cNvSpPr/>
                <p:nvPr/>
              </p:nvSpPr>
              <p:spPr>
                <a:xfrm>
                  <a:off x="2483014" y="1114427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8" name="椭圆 67"/>
                <p:cNvSpPr/>
                <p:nvPr/>
              </p:nvSpPr>
              <p:spPr>
                <a:xfrm>
                  <a:off x="2502060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0" name="组合 39"/>
              <p:cNvGrpSpPr/>
              <p:nvPr/>
            </p:nvGrpSpPr>
            <p:grpSpPr>
              <a:xfrm>
                <a:off x="2510880" y="1165385"/>
                <a:ext cx="234632" cy="234632"/>
                <a:chOff x="2483014" y="1114427"/>
                <a:chExt cx="209550" cy="209550"/>
              </a:xfrm>
            </p:grpSpPr>
            <p:sp>
              <p:nvSpPr>
                <p:cNvPr id="65" name="椭圆 64"/>
                <p:cNvSpPr/>
                <p:nvPr/>
              </p:nvSpPr>
              <p:spPr>
                <a:xfrm>
                  <a:off x="2483014" y="1114427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6" name="椭圆 65"/>
                <p:cNvSpPr/>
                <p:nvPr/>
              </p:nvSpPr>
              <p:spPr>
                <a:xfrm>
                  <a:off x="2502060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1" name="组合 40"/>
              <p:cNvGrpSpPr/>
              <p:nvPr/>
            </p:nvGrpSpPr>
            <p:grpSpPr>
              <a:xfrm>
                <a:off x="2872124" y="1165385"/>
                <a:ext cx="234632" cy="234632"/>
                <a:chOff x="2483014" y="1114427"/>
                <a:chExt cx="209550" cy="209550"/>
              </a:xfrm>
            </p:grpSpPr>
            <p:sp>
              <p:nvSpPr>
                <p:cNvPr id="63" name="椭圆 62"/>
                <p:cNvSpPr/>
                <p:nvPr/>
              </p:nvSpPr>
              <p:spPr>
                <a:xfrm>
                  <a:off x="2483014" y="1114427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4" name="椭圆 63"/>
                <p:cNvSpPr/>
                <p:nvPr/>
              </p:nvSpPr>
              <p:spPr>
                <a:xfrm>
                  <a:off x="2502060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2" name="组合 41"/>
              <p:cNvGrpSpPr/>
              <p:nvPr/>
            </p:nvGrpSpPr>
            <p:grpSpPr>
              <a:xfrm>
                <a:off x="3233369" y="1165385"/>
                <a:ext cx="234632" cy="234632"/>
                <a:chOff x="2483014" y="1114427"/>
                <a:chExt cx="209550" cy="209550"/>
              </a:xfrm>
            </p:grpSpPr>
            <p:sp>
              <p:nvSpPr>
                <p:cNvPr id="61" name="椭圆 60"/>
                <p:cNvSpPr/>
                <p:nvPr/>
              </p:nvSpPr>
              <p:spPr>
                <a:xfrm>
                  <a:off x="2483014" y="1114427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2" name="椭圆 61"/>
                <p:cNvSpPr/>
                <p:nvPr/>
              </p:nvSpPr>
              <p:spPr>
                <a:xfrm>
                  <a:off x="2502060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3" name="组合 42"/>
              <p:cNvGrpSpPr/>
              <p:nvPr/>
            </p:nvGrpSpPr>
            <p:grpSpPr>
              <a:xfrm>
                <a:off x="3594615" y="1165383"/>
                <a:ext cx="234632" cy="234632"/>
                <a:chOff x="2483014" y="1114427"/>
                <a:chExt cx="209550" cy="209550"/>
              </a:xfrm>
            </p:grpSpPr>
            <p:sp>
              <p:nvSpPr>
                <p:cNvPr id="59" name="椭圆 58"/>
                <p:cNvSpPr/>
                <p:nvPr/>
              </p:nvSpPr>
              <p:spPr>
                <a:xfrm>
                  <a:off x="2483014" y="1114427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0" name="椭圆 59"/>
                <p:cNvSpPr/>
                <p:nvPr/>
              </p:nvSpPr>
              <p:spPr>
                <a:xfrm>
                  <a:off x="2502060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4" name="组合 43"/>
              <p:cNvGrpSpPr/>
              <p:nvPr/>
            </p:nvGrpSpPr>
            <p:grpSpPr>
              <a:xfrm>
                <a:off x="3955858" y="1165384"/>
                <a:ext cx="234632" cy="234632"/>
                <a:chOff x="2483014" y="1114427"/>
                <a:chExt cx="209550" cy="209550"/>
              </a:xfrm>
            </p:grpSpPr>
            <p:sp>
              <p:nvSpPr>
                <p:cNvPr id="57" name="椭圆 56"/>
                <p:cNvSpPr/>
                <p:nvPr/>
              </p:nvSpPr>
              <p:spPr>
                <a:xfrm>
                  <a:off x="2483014" y="1114427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椭圆 57"/>
                <p:cNvSpPr/>
                <p:nvPr/>
              </p:nvSpPr>
              <p:spPr>
                <a:xfrm>
                  <a:off x="2502060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5" name="组合 44"/>
              <p:cNvGrpSpPr/>
              <p:nvPr/>
            </p:nvGrpSpPr>
            <p:grpSpPr>
              <a:xfrm>
                <a:off x="4317103" y="1165384"/>
                <a:ext cx="234632" cy="234632"/>
                <a:chOff x="2483014" y="1114427"/>
                <a:chExt cx="209550" cy="209550"/>
              </a:xfrm>
            </p:grpSpPr>
            <p:sp>
              <p:nvSpPr>
                <p:cNvPr id="55" name="椭圆 54"/>
                <p:cNvSpPr/>
                <p:nvPr/>
              </p:nvSpPr>
              <p:spPr>
                <a:xfrm>
                  <a:off x="2483014" y="1114427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6" name="椭圆 55"/>
                <p:cNvSpPr/>
                <p:nvPr/>
              </p:nvSpPr>
              <p:spPr>
                <a:xfrm>
                  <a:off x="2502060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6" name="组合 45"/>
              <p:cNvGrpSpPr/>
              <p:nvPr/>
            </p:nvGrpSpPr>
            <p:grpSpPr>
              <a:xfrm>
                <a:off x="4678347" y="1165384"/>
                <a:ext cx="234632" cy="234632"/>
                <a:chOff x="2483014" y="1114427"/>
                <a:chExt cx="209550" cy="209550"/>
              </a:xfrm>
            </p:grpSpPr>
            <p:sp>
              <p:nvSpPr>
                <p:cNvPr id="53" name="椭圆 52"/>
                <p:cNvSpPr/>
                <p:nvPr/>
              </p:nvSpPr>
              <p:spPr>
                <a:xfrm>
                  <a:off x="2483014" y="1114427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4" name="椭圆 53"/>
                <p:cNvSpPr/>
                <p:nvPr/>
              </p:nvSpPr>
              <p:spPr>
                <a:xfrm>
                  <a:off x="2502060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7" name="组合 46"/>
              <p:cNvGrpSpPr/>
              <p:nvPr/>
            </p:nvGrpSpPr>
            <p:grpSpPr>
              <a:xfrm>
                <a:off x="5039590" y="1165384"/>
                <a:ext cx="234632" cy="234632"/>
                <a:chOff x="2483014" y="1114427"/>
                <a:chExt cx="209550" cy="209550"/>
              </a:xfrm>
            </p:grpSpPr>
            <p:sp>
              <p:nvSpPr>
                <p:cNvPr id="51" name="椭圆 50"/>
                <p:cNvSpPr/>
                <p:nvPr/>
              </p:nvSpPr>
              <p:spPr>
                <a:xfrm>
                  <a:off x="2483014" y="1114427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2" name="椭圆 51"/>
                <p:cNvSpPr/>
                <p:nvPr/>
              </p:nvSpPr>
              <p:spPr>
                <a:xfrm>
                  <a:off x="2502060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48" name="组合 47"/>
              <p:cNvGrpSpPr/>
              <p:nvPr/>
            </p:nvGrpSpPr>
            <p:grpSpPr>
              <a:xfrm>
                <a:off x="5400834" y="1165384"/>
                <a:ext cx="234632" cy="234632"/>
                <a:chOff x="2483014" y="1114427"/>
                <a:chExt cx="209550" cy="209550"/>
              </a:xfrm>
            </p:grpSpPr>
            <p:sp>
              <p:nvSpPr>
                <p:cNvPr id="49" name="椭圆 48"/>
                <p:cNvSpPr/>
                <p:nvPr/>
              </p:nvSpPr>
              <p:spPr>
                <a:xfrm>
                  <a:off x="2483014" y="1114427"/>
                  <a:ext cx="209550" cy="209550"/>
                </a:xfrm>
                <a:prstGeom prst="ellipse">
                  <a:avLst/>
                </a:prstGeom>
                <a:gradFill>
                  <a:gsLst>
                    <a:gs pos="75000">
                      <a:schemeClr val="bg1">
                        <a:lumMod val="95000"/>
                      </a:schemeClr>
                    </a:gs>
                    <a:gs pos="55000">
                      <a:schemeClr val="bg1">
                        <a:lumMod val="65000"/>
                      </a:schemeClr>
                    </a:gs>
                    <a:gs pos="35000">
                      <a:schemeClr val="bg1">
                        <a:lumMod val="95000"/>
                      </a:schemeClr>
                    </a:gs>
                    <a:gs pos="17000">
                      <a:schemeClr val="bg1">
                        <a:lumMod val="65000"/>
                      </a:schemeClr>
                    </a:gs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" dist="127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椭圆 49"/>
                <p:cNvSpPr/>
                <p:nvPr/>
              </p:nvSpPr>
              <p:spPr>
                <a:xfrm>
                  <a:off x="2502060" y="1133475"/>
                  <a:ext cx="171450" cy="171450"/>
                </a:xfrm>
                <a:prstGeom prst="ellipse">
                  <a:avLst/>
                </a:pr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ffectLst>
                  <a:innerShdw blurRad="12700" dist="127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>
                    <a:latin typeface="Arial" panose="020B0604020202020204" pitchFamily="34" charset="0"/>
                    <a:ea typeface="微软雅黑" panose="020B0503020204020204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  <p:grpSp>
          <p:nvGrpSpPr>
            <p:cNvPr id="9" name="组合 8"/>
            <p:cNvGrpSpPr/>
            <p:nvPr/>
          </p:nvGrpSpPr>
          <p:grpSpPr>
            <a:xfrm>
              <a:off x="6169861" y="873285"/>
              <a:ext cx="94671" cy="485002"/>
              <a:chOff x="2244455" y="772894"/>
              <a:chExt cx="94658" cy="485003"/>
            </a:xfrm>
          </p:grpSpPr>
          <p:sp>
            <p:nvSpPr>
              <p:cNvPr id="37" name="圆角矩形 36"/>
              <p:cNvSpPr/>
              <p:nvPr/>
            </p:nvSpPr>
            <p:spPr>
              <a:xfrm>
                <a:off x="2244455" y="772894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8" name="圆角矩形 37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0" name="组合 9"/>
            <p:cNvGrpSpPr/>
            <p:nvPr/>
          </p:nvGrpSpPr>
          <p:grpSpPr>
            <a:xfrm>
              <a:off x="6532517" y="873285"/>
              <a:ext cx="94671" cy="485002"/>
              <a:chOff x="2244455" y="772894"/>
              <a:chExt cx="94658" cy="485003"/>
            </a:xfrm>
          </p:grpSpPr>
          <p:sp>
            <p:nvSpPr>
              <p:cNvPr id="35" name="圆角矩形 34"/>
              <p:cNvSpPr/>
              <p:nvPr/>
            </p:nvSpPr>
            <p:spPr>
              <a:xfrm>
                <a:off x="2244455" y="772894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6" name="圆角矩形 35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组合 10"/>
            <p:cNvGrpSpPr/>
            <p:nvPr/>
          </p:nvGrpSpPr>
          <p:grpSpPr>
            <a:xfrm>
              <a:off x="6895173" y="873285"/>
              <a:ext cx="94671" cy="485002"/>
              <a:chOff x="2244455" y="772894"/>
              <a:chExt cx="94658" cy="485003"/>
            </a:xfrm>
          </p:grpSpPr>
          <p:sp>
            <p:nvSpPr>
              <p:cNvPr id="33" name="圆角矩形 32"/>
              <p:cNvSpPr/>
              <p:nvPr/>
            </p:nvSpPr>
            <p:spPr>
              <a:xfrm>
                <a:off x="2244455" y="772894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4" name="圆角矩形 33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2" name="组合 11"/>
            <p:cNvGrpSpPr/>
            <p:nvPr/>
          </p:nvGrpSpPr>
          <p:grpSpPr>
            <a:xfrm>
              <a:off x="7257828" y="873285"/>
              <a:ext cx="94671" cy="485002"/>
              <a:chOff x="2244455" y="772894"/>
              <a:chExt cx="94658" cy="485003"/>
            </a:xfrm>
          </p:grpSpPr>
          <p:sp>
            <p:nvSpPr>
              <p:cNvPr id="31" name="圆角矩形 30"/>
              <p:cNvSpPr/>
              <p:nvPr/>
            </p:nvSpPr>
            <p:spPr>
              <a:xfrm>
                <a:off x="2244455" y="772894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2" name="圆角矩形 31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7620483" y="873285"/>
              <a:ext cx="94671" cy="485002"/>
              <a:chOff x="2244455" y="772894"/>
              <a:chExt cx="94658" cy="485003"/>
            </a:xfrm>
          </p:grpSpPr>
          <p:sp>
            <p:nvSpPr>
              <p:cNvPr id="29" name="圆角矩形 28"/>
              <p:cNvSpPr/>
              <p:nvPr/>
            </p:nvSpPr>
            <p:spPr>
              <a:xfrm>
                <a:off x="2244455" y="772894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30" name="圆角矩形 29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4" name="组合 13"/>
            <p:cNvGrpSpPr/>
            <p:nvPr/>
          </p:nvGrpSpPr>
          <p:grpSpPr>
            <a:xfrm>
              <a:off x="7983141" y="873285"/>
              <a:ext cx="94671" cy="485002"/>
              <a:chOff x="2244455" y="772894"/>
              <a:chExt cx="94658" cy="485003"/>
            </a:xfrm>
          </p:grpSpPr>
          <p:sp>
            <p:nvSpPr>
              <p:cNvPr id="27" name="圆角矩形 26"/>
              <p:cNvSpPr/>
              <p:nvPr/>
            </p:nvSpPr>
            <p:spPr>
              <a:xfrm>
                <a:off x="2244455" y="772894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8" name="圆角矩形 27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5" name="组合 14"/>
            <p:cNvGrpSpPr/>
            <p:nvPr/>
          </p:nvGrpSpPr>
          <p:grpSpPr>
            <a:xfrm>
              <a:off x="8345797" y="873284"/>
              <a:ext cx="94671" cy="485002"/>
              <a:chOff x="2244455" y="772894"/>
              <a:chExt cx="94658" cy="485003"/>
            </a:xfrm>
          </p:grpSpPr>
          <p:sp>
            <p:nvSpPr>
              <p:cNvPr id="25" name="圆角矩形 24"/>
              <p:cNvSpPr/>
              <p:nvPr/>
            </p:nvSpPr>
            <p:spPr>
              <a:xfrm>
                <a:off x="2244455" y="772894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6" name="圆角矩形 25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6" name="组合 15"/>
            <p:cNvGrpSpPr/>
            <p:nvPr/>
          </p:nvGrpSpPr>
          <p:grpSpPr>
            <a:xfrm>
              <a:off x="8708451" y="873285"/>
              <a:ext cx="94671" cy="485002"/>
              <a:chOff x="2244455" y="772894"/>
              <a:chExt cx="94658" cy="485003"/>
            </a:xfrm>
          </p:grpSpPr>
          <p:sp>
            <p:nvSpPr>
              <p:cNvPr id="23" name="圆角矩形 22"/>
              <p:cNvSpPr/>
              <p:nvPr/>
            </p:nvSpPr>
            <p:spPr>
              <a:xfrm>
                <a:off x="2244455" y="772894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4" name="圆角矩形 23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9071105" y="873285"/>
              <a:ext cx="94671" cy="485002"/>
              <a:chOff x="2244455" y="772894"/>
              <a:chExt cx="94658" cy="485003"/>
            </a:xfrm>
          </p:grpSpPr>
          <p:sp>
            <p:nvSpPr>
              <p:cNvPr id="21" name="圆角矩形 20"/>
              <p:cNvSpPr/>
              <p:nvPr/>
            </p:nvSpPr>
            <p:spPr>
              <a:xfrm>
                <a:off x="2244455" y="772894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2" name="圆角矩形 21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9433759" y="873285"/>
              <a:ext cx="94671" cy="485002"/>
              <a:chOff x="2244455" y="772894"/>
              <a:chExt cx="94658" cy="485003"/>
            </a:xfrm>
          </p:grpSpPr>
          <p:sp>
            <p:nvSpPr>
              <p:cNvPr id="19" name="圆角矩形 18"/>
              <p:cNvSpPr/>
              <p:nvPr/>
            </p:nvSpPr>
            <p:spPr>
              <a:xfrm>
                <a:off x="2244455" y="772894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4000">
                      <a:schemeClr val="bg1">
                        <a:lumMod val="75000"/>
                      </a:schemeClr>
                    </a:gs>
                    <a:gs pos="78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20" name="圆角矩形 19"/>
              <p:cNvSpPr/>
              <p:nvPr/>
            </p:nvSpPr>
            <p:spPr>
              <a:xfrm>
                <a:off x="2313407" y="772895"/>
                <a:ext cx="25706" cy="485002"/>
              </a:xfrm>
              <a:prstGeom prst="roundRect">
                <a:avLst>
                  <a:gd name="adj" fmla="val 50000"/>
                </a:avLst>
              </a:prstGeom>
              <a:gradFill>
                <a:gsLst>
                  <a:gs pos="74000">
                    <a:schemeClr val="bg1"/>
                  </a:gs>
                  <a:gs pos="52000">
                    <a:schemeClr val="bg1">
                      <a:lumMod val="85000"/>
                    </a:schemeClr>
                  </a:gs>
                  <a:gs pos="23000">
                    <a:schemeClr val="bg1">
                      <a:lumMod val="65000"/>
                    </a:schemeClr>
                  </a:gs>
                  <a:gs pos="0">
                    <a:schemeClr val="bg1">
                      <a:lumMod val="50000"/>
                    </a:schemeClr>
                  </a:gs>
                  <a:gs pos="100000">
                    <a:schemeClr val="bg1">
                      <a:lumMod val="65000"/>
                    </a:schemeClr>
                  </a:gs>
                </a:gsLst>
                <a:lin ang="5400000" scaled="1"/>
              </a:gradFill>
              <a:ln w="19050">
                <a:gradFill flip="none" rotWithShape="1">
                  <a:gsLst>
                    <a:gs pos="0">
                      <a:schemeClr val="bg1">
                        <a:lumMod val="65000"/>
                      </a:schemeClr>
                    </a:gs>
                    <a:gs pos="43000">
                      <a:schemeClr val="bg1">
                        <a:lumMod val="75000"/>
                      </a:schemeClr>
                    </a:gs>
                    <a:gs pos="79000">
                      <a:schemeClr val="bg1"/>
                    </a:gs>
                    <a:gs pos="61000">
                      <a:schemeClr val="bg1">
                        <a:lumMod val="100000"/>
                      </a:schemeClr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5400000" scaled="0"/>
                  <a:tileRect/>
                </a:gradFill>
              </a:ln>
              <a:effectLst>
                <a:outerShdw blurRad="25400" sx="102000" sy="102000" algn="ctr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endParaRPr>
              </a:p>
            </p:txBody>
          </p:sp>
        </p:grpSp>
      </p:grpSp>
      <p:sp>
        <p:nvSpPr>
          <p:cNvPr id="99" name="椭圆 98"/>
          <p:cNvSpPr/>
          <p:nvPr/>
        </p:nvSpPr>
        <p:spPr>
          <a:xfrm rot="1860000">
            <a:off x="4472230" y="2748395"/>
            <a:ext cx="25701" cy="25701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pic>
        <p:nvPicPr>
          <p:cNvPr id="106" name="图片 105"/>
          <p:cNvPicPr>
            <a:picLocks noChangeAspect="1"/>
          </p:cNvPicPr>
          <p:nvPr/>
        </p:nvPicPr>
        <p:blipFill rotWithShape="1">
          <a:blip r:embed="rId3"/>
          <a:srcRect t="55896"/>
          <a:stretch/>
        </p:blipFill>
        <p:spPr>
          <a:xfrm rot="5400000">
            <a:off x="2726158" y="5180575"/>
            <a:ext cx="1227887" cy="142583"/>
          </a:xfrm>
          <a:prstGeom prst="rect">
            <a:avLst/>
          </a:prstGeom>
        </p:spPr>
      </p:pic>
      <p:sp>
        <p:nvSpPr>
          <p:cNvPr id="221" name="矩形 220"/>
          <p:cNvSpPr/>
          <p:nvPr/>
        </p:nvSpPr>
        <p:spPr>
          <a:xfrm>
            <a:off x="4892065" y="5717492"/>
            <a:ext cx="1492249" cy="112688"/>
          </a:xfrm>
          <a:prstGeom prst="rect">
            <a:avLst/>
          </a:prstGeom>
          <a:solidFill>
            <a:srgbClr val="0DA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20" name="矩形 219"/>
          <p:cNvSpPr/>
          <p:nvPr/>
        </p:nvSpPr>
        <p:spPr>
          <a:xfrm>
            <a:off x="3411393" y="5717492"/>
            <a:ext cx="1492249" cy="112688"/>
          </a:xfrm>
          <a:prstGeom prst="rect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22" name="矩形 221"/>
          <p:cNvSpPr/>
          <p:nvPr/>
        </p:nvSpPr>
        <p:spPr>
          <a:xfrm>
            <a:off x="6384313" y="5717492"/>
            <a:ext cx="1492249" cy="112688"/>
          </a:xfrm>
          <a:prstGeom prst="rect">
            <a:avLst/>
          </a:prstGeom>
          <a:solidFill>
            <a:srgbClr val="E8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pic>
        <p:nvPicPr>
          <p:cNvPr id="146" name="图片 145"/>
          <p:cNvPicPr>
            <a:picLocks noChangeAspect="1"/>
          </p:cNvPicPr>
          <p:nvPr/>
        </p:nvPicPr>
        <p:blipFill rotWithShape="1">
          <a:blip r:embed="rId3"/>
          <a:srcRect t="55896"/>
          <a:stretch/>
        </p:blipFill>
        <p:spPr>
          <a:xfrm rot="5400000">
            <a:off x="4218407" y="5180574"/>
            <a:ext cx="1227888" cy="142583"/>
          </a:xfrm>
          <a:prstGeom prst="rect">
            <a:avLst/>
          </a:prstGeom>
        </p:spPr>
      </p:pic>
      <p:pic>
        <p:nvPicPr>
          <p:cNvPr id="147" name="图片 146"/>
          <p:cNvPicPr>
            <a:picLocks noChangeAspect="1"/>
          </p:cNvPicPr>
          <p:nvPr/>
        </p:nvPicPr>
        <p:blipFill rotWithShape="1">
          <a:blip r:embed="rId3"/>
          <a:srcRect t="55896"/>
          <a:stretch/>
        </p:blipFill>
        <p:spPr>
          <a:xfrm rot="5400000">
            <a:off x="5710658" y="5180575"/>
            <a:ext cx="1227887" cy="142583"/>
          </a:xfrm>
          <a:prstGeom prst="rect">
            <a:avLst/>
          </a:prstGeom>
        </p:spPr>
      </p:pic>
      <p:sp>
        <p:nvSpPr>
          <p:cNvPr id="223" name="矩形 222"/>
          <p:cNvSpPr/>
          <p:nvPr/>
        </p:nvSpPr>
        <p:spPr>
          <a:xfrm>
            <a:off x="7880182" y="5717492"/>
            <a:ext cx="1492249" cy="112688"/>
          </a:xfrm>
          <a:prstGeom prst="rect">
            <a:avLst/>
          </a:prstGeom>
          <a:solidFill>
            <a:srgbClr val="663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pic>
        <p:nvPicPr>
          <p:cNvPr id="148" name="图片 147"/>
          <p:cNvPicPr>
            <a:picLocks noChangeAspect="1"/>
          </p:cNvPicPr>
          <p:nvPr/>
        </p:nvPicPr>
        <p:blipFill rotWithShape="1">
          <a:blip r:embed="rId3"/>
          <a:srcRect t="55896"/>
          <a:stretch/>
        </p:blipFill>
        <p:spPr>
          <a:xfrm rot="5400000">
            <a:off x="7202907" y="5180575"/>
            <a:ext cx="1227887" cy="142583"/>
          </a:xfrm>
          <a:prstGeom prst="rect">
            <a:avLst/>
          </a:prstGeom>
        </p:spPr>
      </p:pic>
      <p:pic>
        <p:nvPicPr>
          <p:cNvPr id="149" name="图片 148"/>
          <p:cNvPicPr>
            <a:picLocks noChangeAspect="1"/>
          </p:cNvPicPr>
          <p:nvPr/>
        </p:nvPicPr>
        <p:blipFill rotWithShape="1">
          <a:blip r:embed="rId3"/>
          <a:srcRect t="55896"/>
          <a:stretch/>
        </p:blipFill>
        <p:spPr>
          <a:xfrm rot="5400000">
            <a:off x="8695158" y="5180575"/>
            <a:ext cx="1227887" cy="142583"/>
          </a:xfrm>
          <a:prstGeom prst="rect">
            <a:avLst/>
          </a:prstGeom>
        </p:spPr>
      </p:pic>
      <p:grpSp>
        <p:nvGrpSpPr>
          <p:cNvPr id="219" name="组合 218"/>
          <p:cNvGrpSpPr/>
          <p:nvPr/>
        </p:nvGrpSpPr>
        <p:grpSpPr>
          <a:xfrm>
            <a:off x="3438734" y="4867221"/>
            <a:ext cx="1453735" cy="837530"/>
            <a:chOff x="5813057" y="1493091"/>
            <a:chExt cx="1453735" cy="837529"/>
          </a:xfrm>
        </p:grpSpPr>
        <p:sp>
          <p:nvSpPr>
            <p:cNvPr id="217" name="文本框 216"/>
            <p:cNvSpPr txBox="1"/>
            <p:nvPr/>
          </p:nvSpPr>
          <p:spPr>
            <a:xfrm>
              <a:off x="5813057" y="1493091"/>
              <a:ext cx="1453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218" name="文本框 217"/>
            <p:cNvSpPr txBox="1"/>
            <p:nvPr/>
          </p:nvSpPr>
          <p:spPr>
            <a:xfrm>
              <a:off x="5829276" y="1745653"/>
              <a:ext cx="1390042" cy="58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224" name="组合 223"/>
          <p:cNvGrpSpPr/>
          <p:nvPr/>
        </p:nvGrpSpPr>
        <p:grpSpPr>
          <a:xfrm>
            <a:off x="4950034" y="4867221"/>
            <a:ext cx="1453735" cy="837530"/>
            <a:chOff x="5813057" y="1493091"/>
            <a:chExt cx="1453735" cy="837529"/>
          </a:xfrm>
        </p:grpSpPr>
        <p:sp>
          <p:nvSpPr>
            <p:cNvPr id="225" name="文本框 224"/>
            <p:cNvSpPr txBox="1"/>
            <p:nvPr/>
          </p:nvSpPr>
          <p:spPr>
            <a:xfrm>
              <a:off x="5813057" y="1493091"/>
              <a:ext cx="1453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DACB9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226" name="文本框 225"/>
            <p:cNvSpPr txBox="1"/>
            <p:nvPr/>
          </p:nvSpPr>
          <p:spPr>
            <a:xfrm>
              <a:off x="5829276" y="1745653"/>
              <a:ext cx="1390042" cy="58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227" name="组合 226"/>
          <p:cNvGrpSpPr/>
          <p:nvPr/>
        </p:nvGrpSpPr>
        <p:grpSpPr>
          <a:xfrm>
            <a:off x="6461334" y="4867221"/>
            <a:ext cx="1453735" cy="837530"/>
            <a:chOff x="5813057" y="1493091"/>
            <a:chExt cx="1453735" cy="837529"/>
          </a:xfrm>
        </p:grpSpPr>
        <p:sp>
          <p:nvSpPr>
            <p:cNvPr id="228" name="文本框 227"/>
            <p:cNvSpPr txBox="1"/>
            <p:nvPr/>
          </p:nvSpPr>
          <p:spPr>
            <a:xfrm>
              <a:off x="5813057" y="1493091"/>
              <a:ext cx="1453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229" name="文本框 228"/>
            <p:cNvSpPr txBox="1"/>
            <p:nvPr/>
          </p:nvSpPr>
          <p:spPr>
            <a:xfrm>
              <a:off x="5829276" y="1745653"/>
              <a:ext cx="1390042" cy="58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230" name="组合 229"/>
          <p:cNvGrpSpPr/>
          <p:nvPr/>
        </p:nvGrpSpPr>
        <p:grpSpPr>
          <a:xfrm>
            <a:off x="7972634" y="4867221"/>
            <a:ext cx="1453735" cy="837530"/>
            <a:chOff x="5813057" y="1493091"/>
            <a:chExt cx="1453735" cy="837529"/>
          </a:xfrm>
        </p:grpSpPr>
        <p:sp>
          <p:nvSpPr>
            <p:cNvPr id="231" name="文本框 230"/>
            <p:cNvSpPr txBox="1"/>
            <p:nvPr/>
          </p:nvSpPr>
          <p:spPr>
            <a:xfrm>
              <a:off x="5813057" y="1493091"/>
              <a:ext cx="145373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232" name="文本框 231"/>
            <p:cNvSpPr txBox="1"/>
            <p:nvPr/>
          </p:nvSpPr>
          <p:spPr>
            <a:xfrm>
              <a:off x="5829276" y="1745653"/>
              <a:ext cx="1390042" cy="5849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sp>
        <p:nvSpPr>
          <p:cNvPr id="252" name="圆角矩形 251"/>
          <p:cNvSpPr/>
          <p:nvPr/>
        </p:nvSpPr>
        <p:spPr>
          <a:xfrm>
            <a:off x="3858231" y="1438163"/>
            <a:ext cx="513140" cy="2660875"/>
          </a:xfrm>
          <a:prstGeom prst="roundRect">
            <a:avLst>
              <a:gd name="adj" fmla="val 50000"/>
            </a:avLst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53" name="圆角矩形 252"/>
          <p:cNvSpPr/>
          <p:nvPr/>
        </p:nvSpPr>
        <p:spPr>
          <a:xfrm>
            <a:off x="5373763" y="1964173"/>
            <a:ext cx="513140" cy="2134864"/>
          </a:xfrm>
          <a:prstGeom prst="roundRect">
            <a:avLst>
              <a:gd name="adj" fmla="val 50000"/>
            </a:avLst>
          </a:prstGeom>
          <a:solidFill>
            <a:srgbClr val="0DACB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54" name="圆角矩形 253"/>
          <p:cNvSpPr/>
          <p:nvPr/>
        </p:nvSpPr>
        <p:spPr>
          <a:xfrm>
            <a:off x="6889298" y="2420445"/>
            <a:ext cx="513140" cy="1678593"/>
          </a:xfrm>
          <a:prstGeom prst="roundRect">
            <a:avLst>
              <a:gd name="adj" fmla="val 50000"/>
            </a:avLst>
          </a:prstGeom>
          <a:solidFill>
            <a:srgbClr val="E8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55" name="圆角矩形 254"/>
          <p:cNvSpPr/>
          <p:nvPr/>
        </p:nvSpPr>
        <p:spPr>
          <a:xfrm>
            <a:off x="8404831" y="2903652"/>
            <a:ext cx="513140" cy="1195385"/>
          </a:xfrm>
          <a:prstGeom prst="roundRect">
            <a:avLst>
              <a:gd name="adj" fmla="val 50000"/>
            </a:avLst>
          </a:prstGeom>
          <a:solidFill>
            <a:srgbClr val="663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pic>
        <p:nvPicPr>
          <p:cNvPr id="233" name="图片 232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6000"/>
                    </a14:imgEffect>
                  </a14:imgLayer>
                </a14:imgProps>
              </a:ext>
            </a:extLst>
          </a:blip>
          <a:srcRect t="76775"/>
          <a:stretch/>
        </p:blipFill>
        <p:spPr>
          <a:xfrm flipH="1" flipV="1">
            <a:off x="3045541" y="3486221"/>
            <a:ext cx="6561953" cy="105487"/>
          </a:xfrm>
          <a:prstGeom prst="rect">
            <a:avLst/>
          </a:prstGeom>
        </p:spPr>
      </p:pic>
      <p:grpSp>
        <p:nvGrpSpPr>
          <p:cNvPr id="110" name="Group 4"/>
          <p:cNvGrpSpPr>
            <a:grpSpLocks noChangeAspect="1"/>
          </p:cNvGrpSpPr>
          <p:nvPr/>
        </p:nvGrpSpPr>
        <p:grpSpPr bwMode="auto">
          <a:xfrm>
            <a:off x="3996095" y="3641864"/>
            <a:ext cx="237411" cy="278216"/>
            <a:chOff x="1776" y="1776"/>
            <a:chExt cx="64" cy="75"/>
          </a:xfrm>
          <a:solidFill>
            <a:schemeClr val="bg1"/>
          </a:solidFill>
        </p:grpSpPr>
        <p:sp>
          <p:nvSpPr>
            <p:cNvPr id="111" name="Freeform 5"/>
            <p:cNvSpPr>
              <a:spLocks/>
            </p:cNvSpPr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2" name="Freeform 6"/>
            <p:cNvSpPr>
              <a:spLocks/>
            </p:cNvSpPr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3" name="Freeform 7"/>
            <p:cNvSpPr>
              <a:spLocks/>
            </p:cNvSpPr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4" name="Freeform 8"/>
            <p:cNvSpPr>
              <a:spLocks/>
            </p:cNvSpPr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5" name="Group 18"/>
          <p:cNvGrpSpPr>
            <a:grpSpLocks noChangeAspect="1"/>
          </p:cNvGrpSpPr>
          <p:nvPr/>
        </p:nvGrpSpPr>
        <p:grpSpPr bwMode="auto">
          <a:xfrm>
            <a:off x="5509779" y="3668638"/>
            <a:ext cx="241111" cy="224669"/>
            <a:chOff x="3802" y="2858"/>
            <a:chExt cx="616" cy="574"/>
          </a:xfrm>
          <a:solidFill>
            <a:schemeClr val="bg1"/>
          </a:solidFill>
        </p:grpSpPr>
        <p:sp>
          <p:nvSpPr>
            <p:cNvPr id="116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7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8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9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0" name="Freeform 23"/>
            <p:cNvSpPr>
              <a:spLocks/>
            </p:cNvSpPr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1" name="Group 13"/>
          <p:cNvGrpSpPr>
            <a:grpSpLocks noChangeAspect="1"/>
          </p:cNvGrpSpPr>
          <p:nvPr/>
        </p:nvGrpSpPr>
        <p:grpSpPr bwMode="auto">
          <a:xfrm>
            <a:off x="7001109" y="3634507"/>
            <a:ext cx="289515" cy="292932"/>
            <a:chOff x="2426" y="2781"/>
            <a:chExt cx="593" cy="600"/>
          </a:xfrm>
          <a:solidFill>
            <a:schemeClr val="bg1"/>
          </a:solidFill>
        </p:grpSpPr>
        <p:sp>
          <p:nvSpPr>
            <p:cNvPr id="122" name="Freeform 14"/>
            <p:cNvSpPr>
              <a:spLocks/>
            </p:cNvSpPr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3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124" name="Freeform 108"/>
          <p:cNvSpPr>
            <a:spLocks noEditPoints="1"/>
          </p:cNvSpPr>
          <p:nvPr/>
        </p:nvSpPr>
        <p:spPr bwMode="auto">
          <a:xfrm>
            <a:off x="8509345" y="3628370"/>
            <a:ext cx="304113" cy="305207"/>
          </a:xfrm>
          <a:custGeom>
            <a:avLst/>
            <a:gdLst>
              <a:gd name="T0" fmla="*/ 97 w 115"/>
              <a:gd name="T1" fmla="*/ 48 h 115"/>
              <a:gd name="T2" fmla="*/ 91 w 115"/>
              <a:gd name="T3" fmla="*/ 41 h 115"/>
              <a:gd name="T4" fmla="*/ 102 w 115"/>
              <a:gd name="T5" fmla="*/ 26 h 115"/>
              <a:gd name="T6" fmla="*/ 94 w 115"/>
              <a:gd name="T7" fmla="*/ 13 h 115"/>
              <a:gd name="T8" fmla="*/ 79 w 115"/>
              <a:gd name="T9" fmla="*/ 23 h 115"/>
              <a:gd name="T10" fmla="*/ 70 w 115"/>
              <a:gd name="T11" fmla="*/ 22 h 115"/>
              <a:gd name="T12" fmla="*/ 67 w 115"/>
              <a:gd name="T13" fmla="*/ 3 h 115"/>
              <a:gd name="T14" fmla="*/ 52 w 115"/>
              <a:gd name="T15" fmla="*/ 0 h 115"/>
              <a:gd name="T16" fmla="*/ 48 w 115"/>
              <a:gd name="T17" fmla="*/ 18 h 115"/>
              <a:gd name="T18" fmla="*/ 41 w 115"/>
              <a:gd name="T19" fmla="*/ 24 h 115"/>
              <a:gd name="T20" fmla="*/ 26 w 115"/>
              <a:gd name="T21" fmla="*/ 13 h 115"/>
              <a:gd name="T22" fmla="*/ 13 w 115"/>
              <a:gd name="T23" fmla="*/ 21 h 115"/>
              <a:gd name="T24" fmla="*/ 23 w 115"/>
              <a:gd name="T25" fmla="*/ 36 h 115"/>
              <a:gd name="T26" fmla="*/ 22 w 115"/>
              <a:gd name="T27" fmla="*/ 45 h 115"/>
              <a:gd name="T28" fmla="*/ 4 w 115"/>
              <a:gd name="T29" fmla="*/ 48 h 115"/>
              <a:gd name="T30" fmla="*/ 0 w 115"/>
              <a:gd name="T31" fmla="*/ 63 h 115"/>
              <a:gd name="T32" fmla="*/ 18 w 115"/>
              <a:gd name="T33" fmla="*/ 66 h 115"/>
              <a:gd name="T34" fmla="*/ 24 w 115"/>
              <a:gd name="T35" fmla="*/ 73 h 115"/>
              <a:gd name="T36" fmla="*/ 13 w 115"/>
              <a:gd name="T37" fmla="*/ 89 h 115"/>
              <a:gd name="T38" fmla="*/ 21 w 115"/>
              <a:gd name="T39" fmla="*/ 102 h 115"/>
              <a:gd name="T40" fmla="*/ 36 w 115"/>
              <a:gd name="T41" fmla="*/ 92 h 115"/>
              <a:gd name="T42" fmla="*/ 45 w 115"/>
              <a:gd name="T43" fmla="*/ 92 h 115"/>
              <a:gd name="T44" fmla="*/ 48 w 115"/>
              <a:gd name="T45" fmla="*/ 111 h 115"/>
              <a:gd name="T46" fmla="*/ 63 w 115"/>
              <a:gd name="T47" fmla="*/ 115 h 115"/>
              <a:gd name="T48" fmla="*/ 67 w 115"/>
              <a:gd name="T49" fmla="*/ 97 h 115"/>
              <a:gd name="T50" fmla="*/ 74 w 115"/>
              <a:gd name="T51" fmla="*/ 91 h 115"/>
              <a:gd name="T52" fmla="*/ 89 w 115"/>
              <a:gd name="T53" fmla="*/ 102 h 115"/>
              <a:gd name="T54" fmla="*/ 102 w 115"/>
              <a:gd name="T55" fmla="*/ 94 h 115"/>
              <a:gd name="T56" fmla="*/ 92 w 115"/>
              <a:gd name="T57" fmla="*/ 79 h 115"/>
              <a:gd name="T58" fmla="*/ 93 w 115"/>
              <a:gd name="T59" fmla="*/ 70 h 115"/>
              <a:gd name="T60" fmla="*/ 112 w 115"/>
              <a:gd name="T61" fmla="*/ 66 h 115"/>
              <a:gd name="T62" fmla="*/ 115 w 115"/>
              <a:gd name="T63" fmla="*/ 52 h 115"/>
              <a:gd name="T64" fmla="*/ 58 w 115"/>
              <a:gd name="T65" fmla="*/ 79 h 115"/>
              <a:gd name="T66" fmla="*/ 58 w 115"/>
              <a:gd name="T67" fmla="*/ 36 h 115"/>
              <a:gd name="T68" fmla="*/ 58 w 115"/>
              <a:gd name="T69" fmla="*/ 79 h 115"/>
              <a:gd name="T70" fmla="*/ 49 w 115"/>
              <a:gd name="T71" fmla="*/ 57 h 115"/>
              <a:gd name="T72" fmla="*/ 67 w 115"/>
              <a:gd name="T73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6" name="文本框 255"/>
          <p:cNvSpPr txBox="1"/>
          <p:nvPr/>
        </p:nvSpPr>
        <p:spPr>
          <a:xfrm>
            <a:off x="3778577" y="1590999"/>
            <a:ext cx="67244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90</a:t>
            </a:r>
            <a:r>
              <a:rPr lang="en-US" altLang="zh-CN" sz="1200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7" name="文本框 256"/>
          <p:cNvSpPr txBox="1"/>
          <p:nvPr/>
        </p:nvSpPr>
        <p:spPr>
          <a:xfrm>
            <a:off x="5301546" y="2055151"/>
            <a:ext cx="67244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70</a:t>
            </a:r>
            <a:r>
              <a:rPr lang="en-US" altLang="zh-CN" sz="1200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8" name="文本框 257"/>
          <p:cNvSpPr txBox="1"/>
          <p:nvPr/>
        </p:nvSpPr>
        <p:spPr>
          <a:xfrm>
            <a:off x="6809644" y="2550409"/>
            <a:ext cx="67244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50</a:t>
            </a:r>
            <a:r>
              <a:rPr lang="en-US" altLang="zh-CN" sz="1200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sp>
        <p:nvSpPr>
          <p:cNvPr id="259" name="文本框 258"/>
          <p:cNvSpPr txBox="1"/>
          <p:nvPr/>
        </p:nvSpPr>
        <p:spPr>
          <a:xfrm>
            <a:off x="8325176" y="3008081"/>
            <a:ext cx="672449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000" dirty="0">
                <a:solidFill>
                  <a:schemeClr val="bg1"/>
                </a:solidFill>
                <a:latin typeface="Impact" panose="020B0806030902050204" pitchFamily="34" charset="0"/>
              </a:rPr>
              <a:t>30</a:t>
            </a:r>
            <a:r>
              <a:rPr lang="en-US" altLang="zh-CN" sz="1200" dirty="0">
                <a:solidFill>
                  <a:schemeClr val="bg1"/>
                </a:solidFill>
                <a:latin typeface="Impact" panose="020B0806030902050204" pitchFamily="34" charset="0"/>
              </a:rPr>
              <a:t>%</a:t>
            </a:r>
            <a:endParaRPr lang="zh-CN" altLang="en-US" sz="2000" dirty="0">
              <a:solidFill>
                <a:schemeClr val="bg1"/>
              </a:solidFill>
              <a:latin typeface="Impact" panose="020B0806030902050204" pitchFamily="34" charset="0"/>
            </a:endParaRPr>
          </a:p>
        </p:txBody>
      </p:sp>
      <p:grpSp>
        <p:nvGrpSpPr>
          <p:cNvPr id="262" name="组合 261"/>
          <p:cNvGrpSpPr/>
          <p:nvPr/>
        </p:nvGrpSpPr>
        <p:grpSpPr>
          <a:xfrm>
            <a:off x="3622170" y="4097845"/>
            <a:ext cx="1000117" cy="594032"/>
            <a:chOff x="1719016" y="4252736"/>
            <a:chExt cx="1000117" cy="594031"/>
          </a:xfrm>
        </p:grpSpPr>
        <p:sp>
          <p:nvSpPr>
            <p:cNvPr id="260" name="文本框 259"/>
            <p:cNvSpPr txBox="1"/>
            <p:nvPr/>
          </p:nvSpPr>
          <p:spPr>
            <a:xfrm>
              <a:off x="1719016" y="4252736"/>
              <a:ext cx="1000117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B85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8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61" name="文本框 260"/>
            <p:cNvSpPr txBox="1"/>
            <p:nvPr/>
          </p:nvSpPr>
          <p:spPr>
            <a:xfrm>
              <a:off x="1862681" y="4610869"/>
              <a:ext cx="74041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272" name="组合 271"/>
          <p:cNvGrpSpPr/>
          <p:nvPr/>
        </p:nvGrpSpPr>
        <p:grpSpPr>
          <a:xfrm>
            <a:off x="5124828" y="4097845"/>
            <a:ext cx="1000117" cy="594032"/>
            <a:chOff x="1719016" y="4252736"/>
            <a:chExt cx="1000117" cy="594031"/>
          </a:xfrm>
        </p:grpSpPr>
        <p:sp>
          <p:nvSpPr>
            <p:cNvPr id="273" name="文本框 272"/>
            <p:cNvSpPr txBox="1"/>
            <p:nvPr/>
          </p:nvSpPr>
          <p:spPr>
            <a:xfrm>
              <a:off x="1719016" y="4252736"/>
              <a:ext cx="1000117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DACB9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800" dirty="0">
                <a:solidFill>
                  <a:srgbClr val="0DACB9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74" name="文本框 273"/>
            <p:cNvSpPr txBox="1"/>
            <p:nvPr/>
          </p:nvSpPr>
          <p:spPr>
            <a:xfrm>
              <a:off x="1862681" y="4610869"/>
              <a:ext cx="74041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275" name="组合 274"/>
          <p:cNvGrpSpPr/>
          <p:nvPr/>
        </p:nvGrpSpPr>
        <p:grpSpPr>
          <a:xfrm>
            <a:off x="6654852" y="4097845"/>
            <a:ext cx="1000117" cy="594032"/>
            <a:chOff x="1719016" y="4252736"/>
            <a:chExt cx="1000117" cy="594031"/>
          </a:xfrm>
        </p:grpSpPr>
        <p:sp>
          <p:nvSpPr>
            <p:cNvPr id="276" name="文本框 275"/>
            <p:cNvSpPr txBox="1"/>
            <p:nvPr/>
          </p:nvSpPr>
          <p:spPr>
            <a:xfrm>
              <a:off x="1719016" y="4252736"/>
              <a:ext cx="1000117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77" name="文本框 276"/>
            <p:cNvSpPr txBox="1"/>
            <p:nvPr/>
          </p:nvSpPr>
          <p:spPr>
            <a:xfrm>
              <a:off x="1862681" y="4610869"/>
              <a:ext cx="74041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278" name="组合 277"/>
          <p:cNvGrpSpPr/>
          <p:nvPr/>
        </p:nvGrpSpPr>
        <p:grpSpPr>
          <a:xfrm>
            <a:off x="8156032" y="4097845"/>
            <a:ext cx="1000117" cy="594032"/>
            <a:chOff x="1719016" y="4252736"/>
            <a:chExt cx="1000117" cy="594031"/>
          </a:xfrm>
        </p:grpSpPr>
        <p:sp>
          <p:nvSpPr>
            <p:cNvPr id="279" name="文本框 278"/>
            <p:cNvSpPr txBox="1"/>
            <p:nvPr/>
          </p:nvSpPr>
          <p:spPr>
            <a:xfrm>
              <a:off x="1719016" y="4252736"/>
              <a:ext cx="1000117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663A77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800" dirty="0">
                <a:solidFill>
                  <a:srgbClr val="663A77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80" name="文本框 279"/>
            <p:cNvSpPr txBox="1"/>
            <p:nvPr/>
          </p:nvSpPr>
          <p:spPr>
            <a:xfrm>
              <a:off x="1862681" y="4610869"/>
              <a:ext cx="740410" cy="2358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933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933" dirty="0">
                <a:solidFill>
                  <a:schemeClr val="tx1">
                    <a:lumMod val="50000"/>
                    <a:lumOff val="50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571233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9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2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2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2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7" dur="500"/>
                                        <p:tgtEl>
                                          <p:spTgt spid="2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6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2" dur="500"/>
                                        <p:tgtEl>
                                          <p:spTgt spid="2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5" dur="500"/>
                                        <p:tgtEl>
                                          <p:spTgt spid="2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8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1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4" dur="500"/>
                                        <p:tgtEl>
                                          <p:spTgt spid="2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97" dur="5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0" dur="5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3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9" grpId="0" animBg="1"/>
      <p:bldP spid="221" grpId="0" animBg="1"/>
      <p:bldP spid="220" grpId="0" animBg="1"/>
      <p:bldP spid="222" grpId="0" animBg="1"/>
      <p:bldP spid="223" grpId="0" animBg="1"/>
      <p:bldP spid="252" grpId="0" animBg="1"/>
      <p:bldP spid="253" grpId="0" animBg="1"/>
      <p:bldP spid="254" grpId="0" animBg="1"/>
      <p:bldP spid="255" grpId="0" animBg="1"/>
      <p:bldP spid="124" grpId="0" animBg="1"/>
      <p:bldP spid="256" grpId="0"/>
      <p:bldP spid="257" grpId="0"/>
      <p:bldP spid="258" grpId="0"/>
      <p:bldP spid="25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脚占位符 1"/>
          <p:cNvSpPr>
            <a:spLocks noGrp="1"/>
          </p:cNvSpPr>
          <p:nvPr>
            <p:ph type="ftr" sz="quarter" idx="4294967295"/>
          </p:nvPr>
        </p:nvSpPr>
        <p:spPr>
          <a:xfrm>
            <a:off x="4165600" y="6332539"/>
            <a:ext cx="3860800" cy="365125"/>
          </a:xfrm>
          <a:prstGeom prst="rect">
            <a:avLst/>
          </a:prstGeom>
        </p:spPr>
        <p:txBody>
          <a:bodyPr/>
          <a:lstStyle/>
          <a:p>
            <a:r>
              <a:rPr lang="en-JM" dirty="0">
                <a:solidFill>
                  <a:prstClr val="white">
                    <a:lumMod val="65000"/>
                  </a:prstClr>
                </a:solidFill>
              </a:rPr>
              <a:t>   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27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0" y="5002894"/>
            <a:ext cx="12192000" cy="1301681"/>
          </a:xfrm>
          <a:prstGeom prst="rect">
            <a:avLst/>
          </a:prstGeom>
          <a:gradFill flip="none" rotWithShape="1">
            <a:gsLst>
              <a:gs pos="0">
                <a:srgbClr val="8D8D8D">
                  <a:alpha val="37000"/>
                </a:srgb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同侧圆角矩形 5"/>
          <p:cNvSpPr/>
          <p:nvPr/>
        </p:nvSpPr>
        <p:spPr>
          <a:xfrm>
            <a:off x="2602084" y="2404111"/>
            <a:ext cx="1615731" cy="2595155"/>
          </a:xfrm>
          <a:prstGeom prst="round2SameRect">
            <a:avLst>
              <a:gd name="adj1" fmla="val 11008"/>
              <a:gd name="adj2" fmla="val 0"/>
            </a:avLst>
          </a:prstGeom>
          <a:gradFill>
            <a:gsLst>
              <a:gs pos="74000">
                <a:srgbClr val="E3E3E3"/>
              </a:gs>
              <a:gs pos="50000">
                <a:srgbClr val="ECECEC"/>
              </a:gs>
              <a:gs pos="0">
                <a:srgbClr val="F9F9F9"/>
              </a:gs>
              <a:gs pos="98000">
                <a:schemeClr val="bg1">
                  <a:lumMod val="95000"/>
                </a:schemeClr>
              </a:gs>
              <a:gs pos="98000">
                <a:schemeClr val="tx1">
                  <a:lumMod val="50000"/>
                  <a:lumOff val="50000"/>
                  <a:alpha val="55000"/>
                </a:schemeClr>
              </a:gs>
              <a:gs pos="100000">
                <a:schemeClr val="bg1">
                  <a:lumMod val="50000"/>
                  <a:alpha val="26000"/>
                </a:schemeClr>
              </a:gs>
            </a:gsLst>
            <a:lin ang="0" scaled="0"/>
          </a:gradFill>
          <a:ln>
            <a:noFill/>
          </a:ln>
          <a:effectLst>
            <a:reflection blurRad="6350" stA="50000" endA="300" endPos="5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同侧圆角矩形 6"/>
          <p:cNvSpPr/>
          <p:nvPr/>
        </p:nvSpPr>
        <p:spPr>
          <a:xfrm>
            <a:off x="4392785" y="2023111"/>
            <a:ext cx="1615731" cy="2976155"/>
          </a:xfrm>
          <a:prstGeom prst="round2SameRect">
            <a:avLst>
              <a:gd name="adj1" fmla="val 11008"/>
              <a:gd name="adj2" fmla="val 0"/>
            </a:avLst>
          </a:prstGeom>
          <a:gradFill>
            <a:gsLst>
              <a:gs pos="74000">
                <a:srgbClr val="E3E3E3"/>
              </a:gs>
              <a:gs pos="50000">
                <a:srgbClr val="ECECEC"/>
              </a:gs>
              <a:gs pos="0">
                <a:srgbClr val="F9F9F9"/>
              </a:gs>
              <a:gs pos="98000">
                <a:schemeClr val="bg1">
                  <a:lumMod val="95000"/>
                </a:schemeClr>
              </a:gs>
              <a:gs pos="98000">
                <a:schemeClr val="tx1">
                  <a:lumMod val="50000"/>
                  <a:lumOff val="50000"/>
                  <a:alpha val="55000"/>
                </a:schemeClr>
              </a:gs>
              <a:gs pos="100000">
                <a:schemeClr val="bg1">
                  <a:lumMod val="50000"/>
                  <a:alpha val="26000"/>
                </a:schemeClr>
              </a:gs>
            </a:gsLst>
            <a:lin ang="0" scaled="0"/>
          </a:gradFill>
          <a:ln>
            <a:noFill/>
          </a:ln>
          <a:effectLst>
            <a:reflection blurRad="6350" stA="50000" endA="300" endPos="5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同侧圆角矩形 7"/>
          <p:cNvSpPr/>
          <p:nvPr/>
        </p:nvSpPr>
        <p:spPr>
          <a:xfrm>
            <a:off x="6183485" y="3135629"/>
            <a:ext cx="1615731" cy="1863635"/>
          </a:xfrm>
          <a:prstGeom prst="round2SameRect">
            <a:avLst>
              <a:gd name="adj1" fmla="val 11008"/>
              <a:gd name="adj2" fmla="val 0"/>
            </a:avLst>
          </a:prstGeom>
          <a:gradFill>
            <a:gsLst>
              <a:gs pos="74000">
                <a:srgbClr val="E3E3E3"/>
              </a:gs>
              <a:gs pos="50000">
                <a:srgbClr val="ECECEC"/>
              </a:gs>
              <a:gs pos="0">
                <a:srgbClr val="F9F9F9"/>
              </a:gs>
              <a:gs pos="98000">
                <a:schemeClr val="bg1">
                  <a:lumMod val="95000"/>
                </a:schemeClr>
              </a:gs>
              <a:gs pos="98000">
                <a:schemeClr val="tx1">
                  <a:lumMod val="50000"/>
                  <a:lumOff val="50000"/>
                  <a:alpha val="55000"/>
                </a:schemeClr>
              </a:gs>
              <a:gs pos="100000">
                <a:schemeClr val="bg1">
                  <a:lumMod val="50000"/>
                  <a:alpha val="26000"/>
                </a:schemeClr>
              </a:gs>
            </a:gsLst>
            <a:lin ang="0" scaled="0"/>
          </a:gradFill>
          <a:ln>
            <a:noFill/>
          </a:ln>
          <a:effectLst>
            <a:reflection blurRad="6350" stA="50000" endA="300" endPos="5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同侧圆角矩形 8"/>
          <p:cNvSpPr/>
          <p:nvPr/>
        </p:nvSpPr>
        <p:spPr>
          <a:xfrm>
            <a:off x="7974185" y="3486149"/>
            <a:ext cx="1615731" cy="1513115"/>
          </a:xfrm>
          <a:prstGeom prst="round2SameRect">
            <a:avLst>
              <a:gd name="adj1" fmla="val 11008"/>
              <a:gd name="adj2" fmla="val 0"/>
            </a:avLst>
          </a:prstGeom>
          <a:gradFill>
            <a:gsLst>
              <a:gs pos="74000">
                <a:srgbClr val="E3E3E3"/>
              </a:gs>
              <a:gs pos="50000">
                <a:srgbClr val="ECECEC"/>
              </a:gs>
              <a:gs pos="0">
                <a:srgbClr val="F9F9F9"/>
              </a:gs>
              <a:gs pos="98000">
                <a:schemeClr val="bg1">
                  <a:lumMod val="95000"/>
                </a:schemeClr>
              </a:gs>
              <a:gs pos="98000">
                <a:schemeClr val="tx1">
                  <a:lumMod val="50000"/>
                  <a:lumOff val="50000"/>
                  <a:alpha val="55000"/>
                </a:schemeClr>
              </a:gs>
              <a:gs pos="100000">
                <a:schemeClr val="bg1">
                  <a:lumMod val="50000"/>
                  <a:alpha val="26000"/>
                </a:schemeClr>
              </a:gs>
            </a:gsLst>
            <a:lin ang="0" scaled="0"/>
          </a:gradFill>
          <a:ln>
            <a:noFill/>
          </a:ln>
          <a:effectLst>
            <a:reflection blurRad="6350" stA="50000" endA="300" endPos="550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3" name="组合 12"/>
          <p:cNvGrpSpPr/>
          <p:nvPr/>
        </p:nvGrpSpPr>
        <p:grpSpPr>
          <a:xfrm>
            <a:off x="8054977" y="3554627"/>
            <a:ext cx="1780467" cy="837534"/>
            <a:chOff x="1783117" y="4920655"/>
            <a:chExt cx="1780467" cy="837535"/>
          </a:xfrm>
        </p:grpSpPr>
        <p:sp>
          <p:nvSpPr>
            <p:cNvPr id="11" name="文本框 10"/>
            <p:cNvSpPr txBox="1"/>
            <p:nvPr/>
          </p:nvSpPr>
          <p:spPr>
            <a:xfrm>
              <a:off x="1783117" y="4920655"/>
              <a:ext cx="178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801454" y="5173221"/>
              <a:ext cx="1383780" cy="584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4" name="Group 4"/>
          <p:cNvGrpSpPr>
            <a:grpSpLocks noChangeAspect="1"/>
          </p:cNvGrpSpPr>
          <p:nvPr/>
        </p:nvGrpSpPr>
        <p:grpSpPr bwMode="auto">
          <a:xfrm>
            <a:off x="3253894" y="4472180"/>
            <a:ext cx="308457" cy="361475"/>
            <a:chOff x="1776" y="1776"/>
            <a:chExt cx="64" cy="75"/>
          </a:xfrm>
          <a:solidFill>
            <a:srgbClr val="FFB850"/>
          </a:solidFill>
          <a:effectLst>
            <a:reflection blurRad="6350" stA="50000" endA="300" endPos="81000" dist="444500" dir="5400000" sy="-100000" algn="bl" rotWithShape="0"/>
          </a:effectLst>
        </p:grpSpPr>
        <p:sp>
          <p:nvSpPr>
            <p:cNvPr id="15" name="Freeform 5"/>
            <p:cNvSpPr>
              <a:spLocks/>
            </p:cNvSpPr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6"/>
            <p:cNvSpPr>
              <a:spLocks/>
            </p:cNvSpPr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Freeform 7"/>
            <p:cNvSpPr>
              <a:spLocks/>
            </p:cNvSpPr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Freeform 8"/>
            <p:cNvSpPr>
              <a:spLocks/>
            </p:cNvSpPr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9" name="Group 18"/>
          <p:cNvGrpSpPr>
            <a:grpSpLocks noChangeAspect="1"/>
          </p:cNvGrpSpPr>
          <p:nvPr/>
        </p:nvGrpSpPr>
        <p:grpSpPr bwMode="auto">
          <a:xfrm>
            <a:off x="5046425" y="4506964"/>
            <a:ext cx="313265" cy="291904"/>
            <a:chOff x="3802" y="2858"/>
            <a:chExt cx="616" cy="574"/>
          </a:xfrm>
          <a:solidFill>
            <a:srgbClr val="0DACB9"/>
          </a:solidFill>
          <a:effectLst>
            <a:reflection blurRad="6350" stA="50000" endA="300" endPos="81000" dist="444500" dir="5400000" sy="-100000" algn="bl" rotWithShape="0"/>
          </a:effectLst>
        </p:grpSpPr>
        <p:sp>
          <p:nvSpPr>
            <p:cNvPr id="20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1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2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3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4" name="Freeform 23"/>
            <p:cNvSpPr>
              <a:spLocks/>
            </p:cNvSpPr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25" name="Group 13"/>
          <p:cNvGrpSpPr>
            <a:grpSpLocks noChangeAspect="1"/>
          </p:cNvGrpSpPr>
          <p:nvPr/>
        </p:nvGrpSpPr>
        <p:grpSpPr bwMode="auto">
          <a:xfrm>
            <a:off x="6838489" y="4462620"/>
            <a:ext cx="376153" cy="380595"/>
            <a:chOff x="2426" y="2781"/>
            <a:chExt cx="593" cy="600"/>
          </a:xfrm>
          <a:solidFill>
            <a:srgbClr val="E87071"/>
          </a:solidFill>
          <a:effectLst>
            <a:reflection blurRad="6350" stA="50000" endA="300" endPos="81000" dist="444500" dir="5400000" sy="-100000" algn="bl" rotWithShape="0"/>
          </a:effectLst>
        </p:grpSpPr>
        <p:sp>
          <p:nvSpPr>
            <p:cNvPr id="26" name="Freeform 14"/>
            <p:cNvSpPr>
              <a:spLocks/>
            </p:cNvSpPr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27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8" name="Freeform 108"/>
          <p:cNvSpPr>
            <a:spLocks noEditPoints="1"/>
          </p:cNvSpPr>
          <p:nvPr/>
        </p:nvSpPr>
        <p:spPr bwMode="auto">
          <a:xfrm>
            <a:off x="8633463" y="4454647"/>
            <a:ext cx="395120" cy="396539"/>
          </a:xfrm>
          <a:custGeom>
            <a:avLst/>
            <a:gdLst>
              <a:gd name="T0" fmla="*/ 97 w 115"/>
              <a:gd name="T1" fmla="*/ 48 h 115"/>
              <a:gd name="T2" fmla="*/ 91 w 115"/>
              <a:gd name="T3" fmla="*/ 41 h 115"/>
              <a:gd name="T4" fmla="*/ 102 w 115"/>
              <a:gd name="T5" fmla="*/ 26 h 115"/>
              <a:gd name="T6" fmla="*/ 94 w 115"/>
              <a:gd name="T7" fmla="*/ 13 h 115"/>
              <a:gd name="T8" fmla="*/ 79 w 115"/>
              <a:gd name="T9" fmla="*/ 23 h 115"/>
              <a:gd name="T10" fmla="*/ 70 w 115"/>
              <a:gd name="T11" fmla="*/ 22 h 115"/>
              <a:gd name="T12" fmla="*/ 67 w 115"/>
              <a:gd name="T13" fmla="*/ 3 h 115"/>
              <a:gd name="T14" fmla="*/ 52 w 115"/>
              <a:gd name="T15" fmla="*/ 0 h 115"/>
              <a:gd name="T16" fmla="*/ 48 w 115"/>
              <a:gd name="T17" fmla="*/ 18 h 115"/>
              <a:gd name="T18" fmla="*/ 41 w 115"/>
              <a:gd name="T19" fmla="*/ 24 h 115"/>
              <a:gd name="T20" fmla="*/ 26 w 115"/>
              <a:gd name="T21" fmla="*/ 13 h 115"/>
              <a:gd name="T22" fmla="*/ 13 w 115"/>
              <a:gd name="T23" fmla="*/ 21 h 115"/>
              <a:gd name="T24" fmla="*/ 23 w 115"/>
              <a:gd name="T25" fmla="*/ 36 h 115"/>
              <a:gd name="T26" fmla="*/ 22 w 115"/>
              <a:gd name="T27" fmla="*/ 45 h 115"/>
              <a:gd name="T28" fmla="*/ 4 w 115"/>
              <a:gd name="T29" fmla="*/ 48 h 115"/>
              <a:gd name="T30" fmla="*/ 0 w 115"/>
              <a:gd name="T31" fmla="*/ 63 h 115"/>
              <a:gd name="T32" fmla="*/ 18 w 115"/>
              <a:gd name="T33" fmla="*/ 66 h 115"/>
              <a:gd name="T34" fmla="*/ 24 w 115"/>
              <a:gd name="T35" fmla="*/ 73 h 115"/>
              <a:gd name="T36" fmla="*/ 13 w 115"/>
              <a:gd name="T37" fmla="*/ 89 h 115"/>
              <a:gd name="T38" fmla="*/ 21 w 115"/>
              <a:gd name="T39" fmla="*/ 102 h 115"/>
              <a:gd name="T40" fmla="*/ 36 w 115"/>
              <a:gd name="T41" fmla="*/ 92 h 115"/>
              <a:gd name="T42" fmla="*/ 45 w 115"/>
              <a:gd name="T43" fmla="*/ 92 h 115"/>
              <a:gd name="T44" fmla="*/ 48 w 115"/>
              <a:gd name="T45" fmla="*/ 111 h 115"/>
              <a:gd name="T46" fmla="*/ 63 w 115"/>
              <a:gd name="T47" fmla="*/ 115 h 115"/>
              <a:gd name="T48" fmla="*/ 67 w 115"/>
              <a:gd name="T49" fmla="*/ 97 h 115"/>
              <a:gd name="T50" fmla="*/ 74 w 115"/>
              <a:gd name="T51" fmla="*/ 91 h 115"/>
              <a:gd name="T52" fmla="*/ 89 w 115"/>
              <a:gd name="T53" fmla="*/ 102 h 115"/>
              <a:gd name="T54" fmla="*/ 102 w 115"/>
              <a:gd name="T55" fmla="*/ 94 h 115"/>
              <a:gd name="T56" fmla="*/ 92 w 115"/>
              <a:gd name="T57" fmla="*/ 79 h 115"/>
              <a:gd name="T58" fmla="*/ 93 w 115"/>
              <a:gd name="T59" fmla="*/ 70 h 115"/>
              <a:gd name="T60" fmla="*/ 112 w 115"/>
              <a:gd name="T61" fmla="*/ 66 h 115"/>
              <a:gd name="T62" fmla="*/ 115 w 115"/>
              <a:gd name="T63" fmla="*/ 52 h 115"/>
              <a:gd name="T64" fmla="*/ 58 w 115"/>
              <a:gd name="T65" fmla="*/ 79 h 115"/>
              <a:gd name="T66" fmla="*/ 58 w 115"/>
              <a:gd name="T67" fmla="*/ 36 h 115"/>
              <a:gd name="T68" fmla="*/ 58 w 115"/>
              <a:gd name="T69" fmla="*/ 79 h 115"/>
              <a:gd name="T70" fmla="*/ 49 w 115"/>
              <a:gd name="T71" fmla="*/ 57 h 115"/>
              <a:gd name="T72" fmla="*/ 67 w 115"/>
              <a:gd name="T73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rgbClr val="8F52A8"/>
          </a:solidFill>
          <a:ln>
            <a:noFill/>
          </a:ln>
          <a:effectLst>
            <a:reflection blurRad="6350" stA="50000" endA="300" endPos="81000" dist="444500" dir="5400000" sy="-100000" algn="bl" rotWithShape="0"/>
          </a:effectLst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29" name="组合 28"/>
          <p:cNvGrpSpPr/>
          <p:nvPr/>
        </p:nvGrpSpPr>
        <p:grpSpPr>
          <a:xfrm>
            <a:off x="4465228" y="2162475"/>
            <a:ext cx="1780467" cy="837534"/>
            <a:chOff x="1783117" y="4920655"/>
            <a:chExt cx="1780467" cy="837535"/>
          </a:xfrm>
        </p:grpSpPr>
        <p:sp>
          <p:nvSpPr>
            <p:cNvPr id="30" name="文本框 29"/>
            <p:cNvSpPr txBox="1"/>
            <p:nvPr/>
          </p:nvSpPr>
          <p:spPr>
            <a:xfrm>
              <a:off x="1783117" y="4920655"/>
              <a:ext cx="178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801454" y="5173221"/>
              <a:ext cx="1383780" cy="584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6261173" y="3186437"/>
            <a:ext cx="1780467" cy="837534"/>
            <a:chOff x="1783117" y="4920655"/>
            <a:chExt cx="1780467" cy="837535"/>
          </a:xfrm>
        </p:grpSpPr>
        <p:sp>
          <p:nvSpPr>
            <p:cNvPr id="37" name="文本框 36"/>
            <p:cNvSpPr txBox="1"/>
            <p:nvPr/>
          </p:nvSpPr>
          <p:spPr>
            <a:xfrm>
              <a:off x="1783117" y="4920655"/>
              <a:ext cx="178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1801454" y="5173221"/>
              <a:ext cx="1383780" cy="584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2703428" y="2501716"/>
            <a:ext cx="1780467" cy="837534"/>
            <a:chOff x="1783117" y="4920655"/>
            <a:chExt cx="1780467" cy="837535"/>
          </a:xfrm>
        </p:grpSpPr>
        <p:sp>
          <p:nvSpPr>
            <p:cNvPr id="40" name="文本框 39"/>
            <p:cNvSpPr txBox="1"/>
            <p:nvPr/>
          </p:nvSpPr>
          <p:spPr>
            <a:xfrm>
              <a:off x="1783117" y="4920655"/>
              <a:ext cx="1780467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41" name="文本框 40"/>
            <p:cNvSpPr txBox="1"/>
            <p:nvPr/>
          </p:nvSpPr>
          <p:spPr>
            <a:xfrm>
              <a:off x="1801454" y="5173221"/>
              <a:ext cx="1383780" cy="58496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45" name="组合 44"/>
          <p:cNvGrpSpPr/>
          <p:nvPr/>
        </p:nvGrpSpPr>
        <p:grpSpPr>
          <a:xfrm>
            <a:off x="3200642" y="1875235"/>
            <a:ext cx="833177" cy="478076"/>
            <a:chOff x="3200641" y="1589484"/>
            <a:chExt cx="833177" cy="478076"/>
          </a:xfrm>
        </p:grpSpPr>
        <p:sp>
          <p:nvSpPr>
            <p:cNvPr id="43" name="任意多边形 42"/>
            <p:cNvSpPr/>
            <p:nvPr/>
          </p:nvSpPr>
          <p:spPr>
            <a:xfrm>
              <a:off x="3774045" y="1809935"/>
              <a:ext cx="259773" cy="257625"/>
            </a:xfrm>
            <a:custGeom>
              <a:avLst/>
              <a:gdLst>
                <a:gd name="connsiteX0" fmla="*/ 0 w 314325"/>
                <a:gd name="connsiteY0" fmla="*/ 0 h 342900"/>
                <a:gd name="connsiteX1" fmla="*/ 314325 w 314325"/>
                <a:gd name="connsiteY1" fmla="*/ 0 h 342900"/>
                <a:gd name="connsiteX2" fmla="*/ 314325 w 314325"/>
                <a:gd name="connsiteY2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5" h="342900">
                  <a:moveTo>
                    <a:pt x="0" y="0"/>
                  </a:moveTo>
                  <a:lnTo>
                    <a:pt x="314325" y="0"/>
                  </a:lnTo>
                  <a:lnTo>
                    <a:pt x="314325" y="34290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3200641" y="1589484"/>
              <a:ext cx="672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FFB850"/>
                  </a:solidFill>
                  <a:latin typeface="Impact" panose="020B0806030902050204" pitchFamily="34" charset="0"/>
                </a:rPr>
                <a:t>56</a:t>
              </a:r>
              <a:r>
                <a:rPr lang="en-US" altLang="zh-CN" sz="1200" dirty="0">
                  <a:solidFill>
                    <a:srgbClr val="FFB850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0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4938873" y="1462739"/>
            <a:ext cx="833177" cy="478076"/>
            <a:chOff x="3200641" y="1589484"/>
            <a:chExt cx="833177" cy="478076"/>
          </a:xfrm>
        </p:grpSpPr>
        <p:sp>
          <p:nvSpPr>
            <p:cNvPr id="47" name="任意多边形 46"/>
            <p:cNvSpPr/>
            <p:nvPr/>
          </p:nvSpPr>
          <p:spPr>
            <a:xfrm>
              <a:off x="3774045" y="1809935"/>
              <a:ext cx="259773" cy="257625"/>
            </a:xfrm>
            <a:custGeom>
              <a:avLst/>
              <a:gdLst>
                <a:gd name="connsiteX0" fmla="*/ 0 w 314325"/>
                <a:gd name="connsiteY0" fmla="*/ 0 h 342900"/>
                <a:gd name="connsiteX1" fmla="*/ 314325 w 314325"/>
                <a:gd name="connsiteY1" fmla="*/ 0 h 342900"/>
                <a:gd name="connsiteX2" fmla="*/ 314325 w 314325"/>
                <a:gd name="connsiteY2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5" h="342900">
                  <a:moveTo>
                    <a:pt x="0" y="0"/>
                  </a:moveTo>
                  <a:lnTo>
                    <a:pt x="314325" y="0"/>
                  </a:lnTo>
                  <a:lnTo>
                    <a:pt x="314325" y="34290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200641" y="1589484"/>
              <a:ext cx="672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DACB9"/>
                  </a:solidFill>
                  <a:latin typeface="Impact" panose="020B0806030902050204" pitchFamily="34" charset="0"/>
                </a:rPr>
                <a:t>67</a:t>
              </a:r>
              <a:r>
                <a:rPr lang="en-US" altLang="zh-CN" sz="1200" dirty="0">
                  <a:solidFill>
                    <a:srgbClr val="0DACB9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000" dirty="0">
                <a:solidFill>
                  <a:srgbClr val="0DACB9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6734818" y="2595609"/>
            <a:ext cx="833177" cy="478076"/>
            <a:chOff x="3200641" y="1589484"/>
            <a:chExt cx="833177" cy="478076"/>
          </a:xfrm>
        </p:grpSpPr>
        <p:sp>
          <p:nvSpPr>
            <p:cNvPr id="50" name="任意多边形 49"/>
            <p:cNvSpPr/>
            <p:nvPr/>
          </p:nvSpPr>
          <p:spPr>
            <a:xfrm>
              <a:off x="3774045" y="1809935"/>
              <a:ext cx="259773" cy="257625"/>
            </a:xfrm>
            <a:custGeom>
              <a:avLst/>
              <a:gdLst>
                <a:gd name="connsiteX0" fmla="*/ 0 w 314325"/>
                <a:gd name="connsiteY0" fmla="*/ 0 h 342900"/>
                <a:gd name="connsiteX1" fmla="*/ 314325 w 314325"/>
                <a:gd name="connsiteY1" fmla="*/ 0 h 342900"/>
                <a:gd name="connsiteX2" fmla="*/ 314325 w 314325"/>
                <a:gd name="connsiteY2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5" h="342900">
                  <a:moveTo>
                    <a:pt x="0" y="0"/>
                  </a:moveTo>
                  <a:lnTo>
                    <a:pt x="314325" y="0"/>
                  </a:lnTo>
                  <a:lnTo>
                    <a:pt x="314325" y="34290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3200641" y="1589484"/>
              <a:ext cx="672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87071"/>
                  </a:solidFill>
                  <a:latin typeface="Impact" panose="020B0806030902050204" pitchFamily="34" charset="0"/>
                </a:rPr>
                <a:t>43</a:t>
              </a:r>
              <a:r>
                <a:rPr lang="en-US" altLang="zh-CN" sz="1200" dirty="0">
                  <a:solidFill>
                    <a:srgbClr val="E8707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0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52" name="组合 51"/>
          <p:cNvGrpSpPr/>
          <p:nvPr/>
        </p:nvGrpSpPr>
        <p:grpSpPr>
          <a:xfrm>
            <a:off x="8551414" y="2960929"/>
            <a:ext cx="833177" cy="478076"/>
            <a:chOff x="3200641" y="1589484"/>
            <a:chExt cx="833177" cy="478076"/>
          </a:xfrm>
        </p:grpSpPr>
        <p:sp>
          <p:nvSpPr>
            <p:cNvPr id="53" name="任意多边形 52"/>
            <p:cNvSpPr/>
            <p:nvPr/>
          </p:nvSpPr>
          <p:spPr>
            <a:xfrm>
              <a:off x="3774045" y="1809935"/>
              <a:ext cx="259773" cy="257625"/>
            </a:xfrm>
            <a:custGeom>
              <a:avLst/>
              <a:gdLst>
                <a:gd name="connsiteX0" fmla="*/ 0 w 314325"/>
                <a:gd name="connsiteY0" fmla="*/ 0 h 342900"/>
                <a:gd name="connsiteX1" fmla="*/ 314325 w 314325"/>
                <a:gd name="connsiteY1" fmla="*/ 0 h 342900"/>
                <a:gd name="connsiteX2" fmla="*/ 314325 w 314325"/>
                <a:gd name="connsiteY2" fmla="*/ 342900 h 342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14325" h="342900">
                  <a:moveTo>
                    <a:pt x="0" y="0"/>
                  </a:moveTo>
                  <a:lnTo>
                    <a:pt x="314325" y="0"/>
                  </a:lnTo>
                  <a:lnTo>
                    <a:pt x="314325" y="342900"/>
                  </a:lnTo>
                </a:path>
              </a:pathLst>
            </a:custGeom>
            <a:noFill/>
            <a:ln w="1905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3200641" y="1589484"/>
              <a:ext cx="672449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8F52A8"/>
                  </a:solidFill>
                  <a:latin typeface="Impact" panose="020B0806030902050204" pitchFamily="34" charset="0"/>
                </a:rPr>
                <a:t>31</a:t>
              </a:r>
              <a:r>
                <a:rPr lang="en-US" altLang="zh-CN" sz="1200" dirty="0">
                  <a:solidFill>
                    <a:srgbClr val="8F52A8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000" dirty="0">
                <a:solidFill>
                  <a:srgbClr val="8F52A8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9510828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5" grpId="0" animBg="1"/>
      <p:bldP spid="6" grpId="0" animBg="1"/>
      <p:bldP spid="7" grpId="0" animBg="1"/>
      <p:bldP spid="8" grpId="0" animBg="1"/>
      <p:bldP spid="9" grpId="0" animBg="1"/>
      <p:bldP spid="28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1771651" y="1869895"/>
            <a:ext cx="2153019" cy="1983832"/>
            <a:chOff x="2067317" y="1810431"/>
            <a:chExt cx="2488837" cy="2293259"/>
          </a:xfrm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5" name="圆角矩形 4"/>
            <p:cNvSpPr/>
            <p:nvPr/>
          </p:nvSpPr>
          <p:spPr>
            <a:xfrm rot="2700000">
              <a:off x="2262896" y="1810432"/>
              <a:ext cx="2293258" cy="2293258"/>
            </a:xfrm>
            <a:prstGeom prst="roundRect">
              <a:avLst>
                <a:gd name="adj" fmla="val 12083"/>
              </a:avLst>
            </a:prstGeom>
            <a:solidFill>
              <a:srgbClr val="01ACBE"/>
            </a:solidFill>
            <a:ln w="22225">
              <a:gradFill>
                <a:gsLst>
                  <a:gs pos="0">
                    <a:srgbClr val="01D3E9"/>
                  </a:gs>
                  <a:gs pos="100000">
                    <a:srgbClr val="0192A1"/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圆角矩形 3"/>
            <p:cNvSpPr/>
            <p:nvPr/>
          </p:nvSpPr>
          <p:spPr>
            <a:xfrm rot="2700000">
              <a:off x="2067317" y="1810431"/>
              <a:ext cx="2293258" cy="2293258"/>
            </a:xfrm>
            <a:prstGeom prst="roundRect">
              <a:avLst>
                <a:gd name="adj" fmla="val 12083"/>
              </a:avLst>
            </a:prstGeom>
            <a:gradFill>
              <a:gsLst>
                <a:gs pos="100000">
                  <a:srgbClr val="F5F5F5"/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635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019492" y="1869895"/>
            <a:ext cx="2153019" cy="1983832"/>
            <a:chOff x="2067317" y="1810431"/>
            <a:chExt cx="2488837" cy="2293259"/>
          </a:xfrm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8" name="圆角矩形 7"/>
            <p:cNvSpPr/>
            <p:nvPr/>
          </p:nvSpPr>
          <p:spPr>
            <a:xfrm rot="2700000">
              <a:off x="2262896" y="1810432"/>
              <a:ext cx="2293258" cy="2293258"/>
            </a:xfrm>
            <a:prstGeom prst="roundRect">
              <a:avLst>
                <a:gd name="adj" fmla="val 12083"/>
              </a:avLst>
            </a:prstGeom>
            <a:solidFill>
              <a:srgbClr val="FFB850"/>
            </a:solidFill>
            <a:ln w="22225">
              <a:gradFill>
                <a:gsLst>
                  <a:gs pos="0">
                    <a:srgbClr val="FFCC81"/>
                  </a:gs>
                  <a:gs pos="100000">
                    <a:srgbClr val="FFA41D"/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圆角矩形 8"/>
            <p:cNvSpPr/>
            <p:nvPr/>
          </p:nvSpPr>
          <p:spPr>
            <a:xfrm rot="2700000">
              <a:off x="2067317" y="1810431"/>
              <a:ext cx="2293258" cy="2293258"/>
            </a:xfrm>
            <a:prstGeom prst="roundRect">
              <a:avLst>
                <a:gd name="adj" fmla="val 12083"/>
              </a:avLst>
            </a:prstGeom>
            <a:gradFill>
              <a:gsLst>
                <a:gs pos="100000">
                  <a:srgbClr val="F5F5F5"/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635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8267332" y="1869895"/>
            <a:ext cx="2153019" cy="1983832"/>
            <a:chOff x="2067317" y="1810431"/>
            <a:chExt cx="2488837" cy="2293259"/>
          </a:xfrm>
          <a:effectLst>
            <a:outerShdw blurRad="139700" dist="635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1" name="圆角矩形 10"/>
            <p:cNvSpPr/>
            <p:nvPr/>
          </p:nvSpPr>
          <p:spPr>
            <a:xfrm rot="2700000">
              <a:off x="2262896" y="1810432"/>
              <a:ext cx="2293258" cy="2293258"/>
            </a:xfrm>
            <a:prstGeom prst="roundRect">
              <a:avLst>
                <a:gd name="adj" fmla="val 12083"/>
              </a:avLst>
            </a:prstGeom>
            <a:solidFill>
              <a:srgbClr val="E87071"/>
            </a:solidFill>
            <a:ln w="22225">
              <a:gradFill>
                <a:gsLst>
                  <a:gs pos="0">
                    <a:srgbClr val="EF9B9B"/>
                  </a:gs>
                  <a:gs pos="100000">
                    <a:srgbClr val="E14747"/>
                  </a:gs>
                </a:gsLst>
                <a:lin ang="0" scaled="0"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圆角矩形 11"/>
            <p:cNvSpPr/>
            <p:nvPr/>
          </p:nvSpPr>
          <p:spPr>
            <a:xfrm rot="2700000">
              <a:off x="2067317" y="1810431"/>
              <a:ext cx="2293258" cy="2293258"/>
            </a:xfrm>
            <a:prstGeom prst="roundRect">
              <a:avLst>
                <a:gd name="adj" fmla="val 12083"/>
              </a:avLst>
            </a:prstGeom>
            <a:gradFill>
              <a:gsLst>
                <a:gs pos="100000">
                  <a:srgbClr val="F5F5F5"/>
                </a:gs>
                <a:gs pos="0">
                  <a:schemeClr val="bg1">
                    <a:lumMod val="85000"/>
                  </a:schemeClr>
                </a:gs>
              </a:gsLst>
              <a:lin ang="0" scaled="0"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0" scaled="0"/>
              </a:gradFill>
            </a:ln>
            <a:effectLst>
              <a:outerShdw blurRad="635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2118752" y="1993900"/>
            <a:ext cx="1442024" cy="76944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01ACBE"/>
                </a:solidFill>
                <a:latin typeface="Impact" panose="020B0806030902050204" pitchFamily="34" charset="0"/>
              </a:rPr>
              <a:t>95</a:t>
            </a:r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</a:rPr>
              <a:t>%</a:t>
            </a:r>
            <a:endParaRPr lang="zh-CN" altLang="en-US" sz="44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274411" y="1993900"/>
            <a:ext cx="1442024" cy="76944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FFB850"/>
                </a:solidFill>
                <a:latin typeface="Impact" panose="020B0806030902050204" pitchFamily="34" charset="0"/>
              </a:rPr>
              <a:t>76</a:t>
            </a:r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</a:rPr>
              <a:t>%</a:t>
            </a:r>
            <a:endParaRPr lang="zh-CN" altLang="en-US" sz="40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614433" y="1993900"/>
            <a:ext cx="1442024" cy="76944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4400" dirty="0">
                <a:solidFill>
                  <a:srgbClr val="E87071"/>
                </a:solidFill>
                <a:latin typeface="Impact" panose="020B0806030902050204" pitchFamily="34" charset="0"/>
              </a:rPr>
              <a:t>47</a:t>
            </a:r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</a:rPr>
              <a:t>%</a:t>
            </a:r>
            <a:endParaRPr lang="zh-CN" altLang="en-US" sz="40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2039579" y="2763342"/>
            <a:ext cx="159599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5195238" y="2763342"/>
            <a:ext cx="159599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8537446" y="2763342"/>
            <a:ext cx="159599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1968329" y="4437073"/>
            <a:ext cx="1738500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000" dirty="0">
                <a:solidFill>
                  <a:srgbClr val="01ACBE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971504" y="4807702"/>
            <a:ext cx="178868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cxnSp>
        <p:nvCxnSpPr>
          <p:cNvPr id="22" name="直接连接符 21"/>
          <p:cNvCxnSpPr/>
          <p:nvPr/>
        </p:nvCxnSpPr>
        <p:spPr>
          <a:xfrm>
            <a:off x="2058017" y="4811075"/>
            <a:ext cx="161566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113763" y="4437073"/>
            <a:ext cx="1738500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000" dirty="0">
                <a:solidFill>
                  <a:srgbClr val="FFB850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116937" y="4807702"/>
            <a:ext cx="178868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cxnSp>
        <p:nvCxnSpPr>
          <p:cNvPr id="25" name="直接连接符 24"/>
          <p:cNvCxnSpPr/>
          <p:nvPr/>
        </p:nvCxnSpPr>
        <p:spPr>
          <a:xfrm>
            <a:off x="5203450" y="4811075"/>
            <a:ext cx="161566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8379682" y="4437073"/>
            <a:ext cx="1738500" cy="40011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2000" dirty="0">
                <a:solidFill>
                  <a:srgbClr val="E8707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8382857" y="4807702"/>
            <a:ext cx="1788689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cxnSp>
        <p:nvCxnSpPr>
          <p:cNvPr id="28" name="直接连接符 27"/>
          <p:cNvCxnSpPr/>
          <p:nvPr/>
        </p:nvCxnSpPr>
        <p:spPr>
          <a:xfrm>
            <a:off x="8469370" y="4811075"/>
            <a:ext cx="1615663" cy="0"/>
          </a:xfrm>
          <a:prstGeom prst="line">
            <a:avLst/>
          </a:prstGeom>
          <a:ln w="190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8905595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800" decel="100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00" decel="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800" decel="100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800" decel="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800" decel="100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800" decel="100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800" decel="100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800" decel="100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800" decel="100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800" decel="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800" decel="100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800" decel="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800" decel="100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800" decel="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800" decel="100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4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800" decel="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800" decel="100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2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800" decel="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800" decel="100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800" decel="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800" decel="100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800" decel="100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800" decel="100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6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800" decel="100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800" decel="100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800" decel="100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800" decel="100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800" decel="100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800" decel="100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800" decel="100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800" decel="100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800" decel="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3" presetID="3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800" decel="100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6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800" decel="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1" presetID="3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800" decel="100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4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5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-0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800" decel="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0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0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200" accel="100000" fill="hold">
                                          <p:stCondLst>
                                            <p:cond delay="80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0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17" grpId="0"/>
      <p:bldP spid="18" grpId="0"/>
      <p:bldP spid="19" grpId="0"/>
      <p:bldP spid="20" grpId="0"/>
      <p:bldP spid="21" grpId="0"/>
      <p:bldP spid="23" grpId="0"/>
      <p:bldP spid="24" grpId="0"/>
      <p:bldP spid="26" grpId="0"/>
      <p:bldP spid="2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组合 44"/>
          <p:cNvGrpSpPr/>
          <p:nvPr/>
        </p:nvGrpSpPr>
        <p:grpSpPr>
          <a:xfrm>
            <a:off x="3175667" y="854367"/>
            <a:ext cx="5818028" cy="5298239"/>
            <a:chOff x="2638696" y="526547"/>
            <a:chExt cx="6346736" cy="5779709"/>
          </a:xfrm>
        </p:grpSpPr>
        <p:grpSp>
          <p:nvGrpSpPr>
            <p:cNvPr id="40" name="组合 39"/>
            <p:cNvGrpSpPr/>
            <p:nvPr/>
          </p:nvGrpSpPr>
          <p:grpSpPr>
            <a:xfrm>
              <a:off x="2638696" y="526547"/>
              <a:ext cx="3383280" cy="3383640"/>
              <a:chOff x="2987040" y="1497648"/>
              <a:chExt cx="3383280" cy="3383640"/>
            </a:xfrm>
          </p:grpSpPr>
          <p:sp>
            <p:nvSpPr>
              <p:cNvPr id="29" name="任意多边形 28"/>
              <p:cNvSpPr/>
              <p:nvPr/>
            </p:nvSpPr>
            <p:spPr>
              <a:xfrm flipH="1">
                <a:off x="2987040" y="1497648"/>
                <a:ext cx="3383280" cy="3383640"/>
              </a:xfrm>
              <a:custGeom>
                <a:avLst/>
                <a:gdLst>
                  <a:gd name="connsiteX0" fmla="*/ 1691640 w 3383280"/>
                  <a:gd name="connsiteY0" fmla="*/ 0 h 3383640"/>
                  <a:gd name="connsiteX1" fmla="*/ 3383280 w 3383280"/>
                  <a:gd name="connsiteY1" fmla="*/ 1691640 h 3383640"/>
                  <a:gd name="connsiteX2" fmla="*/ 1864601 w 3383280"/>
                  <a:gd name="connsiteY2" fmla="*/ 3374547 h 3383640"/>
                  <a:gd name="connsiteX3" fmla="*/ 1725867 w 3383280"/>
                  <a:gd name="connsiteY3" fmla="*/ 3381552 h 3383640"/>
                  <a:gd name="connsiteX4" fmla="*/ 1728000 w 3383280"/>
                  <a:gd name="connsiteY4" fmla="*/ 3383640 h 3383640"/>
                  <a:gd name="connsiteX5" fmla="*/ 0 w 3383280"/>
                  <a:gd name="connsiteY5" fmla="*/ 3383640 h 3383640"/>
                  <a:gd name="connsiteX6" fmla="*/ 0 w 3383280"/>
                  <a:gd name="connsiteY6" fmla="*/ 1691640 h 3383640"/>
                  <a:gd name="connsiteX7" fmla="*/ 1691640 w 3383280"/>
                  <a:gd name="connsiteY7" fmla="*/ 0 h 3383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3280" h="3383640">
                    <a:moveTo>
                      <a:pt x="1691640" y="0"/>
                    </a:moveTo>
                    <a:cubicBezTo>
                      <a:pt x="2625907" y="0"/>
                      <a:pt x="3383280" y="757373"/>
                      <a:pt x="3383280" y="1691640"/>
                    </a:cubicBezTo>
                    <a:cubicBezTo>
                      <a:pt x="3383280" y="2567515"/>
                      <a:pt x="2717620" y="3287918"/>
                      <a:pt x="1864601" y="3374547"/>
                    </a:cubicBezTo>
                    <a:lnTo>
                      <a:pt x="1725867" y="3381552"/>
                    </a:lnTo>
                    <a:lnTo>
                      <a:pt x="1728000" y="3383640"/>
                    </a:lnTo>
                    <a:lnTo>
                      <a:pt x="0" y="3383640"/>
                    </a:lnTo>
                    <a:lnTo>
                      <a:pt x="0" y="1691640"/>
                    </a:lnTo>
                    <a:cubicBezTo>
                      <a:pt x="0" y="757373"/>
                      <a:pt x="757373" y="0"/>
                      <a:pt x="169164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rgbClr val="D1D1D1"/>
                  </a:gs>
                </a:gsLst>
                <a:lin ang="8100000" scaled="1"/>
                <a:tileRect/>
              </a:gradFill>
              <a:ln w="285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8100000" scaled="1"/>
                  <a:tileRect/>
                </a:gradFill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0" name="椭圆 29"/>
              <p:cNvSpPr/>
              <p:nvPr/>
            </p:nvSpPr>
            <p:spPr>
              <a:xfrm>
                <a:off x="3197860" y="1708648"/>
                <a:ext cx="2961640" cy="2961640"/>
              </a:xfrm>
              <a:prstGeom prst="ellipse">
                <a:avLst/>
              </a:prstGeom>
              <a:solidFill>
                <a:srgbClr val="01ADBF"/>
              </a:solidFill>
              <a:ln>
                <a:noFill/>
              </a:ln>
              <a:effectLst>
                <a:innerShdw blurRad="114300" dist="25400" dir="135000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33" name="组合 32"/>
            <p:cNvGrpSpPr/>
            <p:nvPr/>
          </p:nvGrpSpPr>
          <p:grpSpPr>
            <a:xfrm flipH="1">
              <a:off x="6145712" y="1070165"/>
              <a:ext cx="2839720" cy="2840022"/>
              <a:chOff x="6748780" y="1497648"/>
              <a:chExt cx="3383280" cy="3383640"/>
            </a:xfrm>
          </p:grpSpPr>
          <p:sp>
            <p:nvSpPr>
              <p:cNvPr id="31" name="任意多边形 30"/>
              <p:cNvSpPr/>
              <p:nvPr/>
            </p:nvSpPr>
            <p:spPr>
              <a:xfrm flipH="1">
                <a:off x="6748780" y="1497648"/>
                <a:ext cx="3383280" cy="3383640"/>
              </a:xfrm>
              <a:custGeom>
                <a:avLst/>
                <a:gdLst>
                  <a:gd name="connsiteX0" fmla="*/ 1691640 w 3383280"/>
                  <a:gd name="connsiteY0" fmla="*/ 0 h 3383640"/>
                  <a:gd name="connsiteX1" fmla="*/ 3383280 w 3383280"/>
                  <a:gd name="connsiteY1" fmla="*/ 1691640 h 3383640"/>
                  <a:gd name="connsiteX2" fmla="*/ 1864601 w 3383280"/>
                  <a:gd name="connsiteY2" fmla="*/ 3374547 h 3383640"/>
                  <a:gd name="connsiteX3" fmla="*/ 1725867 w 3383280"/>
                  <a:gd name="connsiteY3" fmla="*/ 3381552 h 3383640"/>
                  <a:gd name="connsiteX4" fmla="*/ 1728000 w 3383280"/>
                  <a:gd name="connsiteY4" fmla="*/ 3383640 h 3383640"/>
                  <a:gd name="connsiteX5" fmla="*/ 0 w 3383280"/>
                  <a:gd name="connsiteY5" fmla="*/ 3383640 h 3383640"/>
                  <a:gd name="connsiteX6" fmla="*/ 0 w 3383280"/>
                  <a:gd name="connsiteY6" fmla="*/ 1691640 h 3383640"/>
                  <a:gd name="connsiteX7" fmla="*/ 1691640 w 3383280"/>
                  <a:gd name="connsiteY7" fmla="*/ 0 h 3383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3280" h="3383640">
                    <a:moveTo>
                      <a:pt x="1691640" y="0"/>
                    </a:moveTo>
                    <a:cubicBezTo>
                      <a:pt x="2625907" y="0"/>
                      <a:pt x="3383280" y="757373"/>
                      <a:pt x="3383280" y="1691640"/>
                    </a:cubicBezTo>
                    <a:cubicBezTo>
                      <a:pt x="3383280" y="2567515"/>
                      <a:pt x="2717620" y="3287918"/>
                      <a:pt x="1864601" y="3374547"/>
                    </a:cubicBezTo>
                    <a:lnTo>
                      <a:pt x="1725867" y="3381552"/>
                    </a:lnTo>
                    <a:lnTo>
                      <a:pt x="1728000" y="3383640"/>
                    </a:lnTo>
                    <a:lnTo>
                      <a:pt x="0" y="3383640"/>
                    </a:lnTo>
                    <a:lnTo>
                      <a:pt x="0" y="1691640"/>
                    </a:lnTo>
                    <a:cubicBezTo>
                      <a:pt x="0" y="757373"/>
                      <a:pt x="757373" y="0"/>
                      <a:pt x="169164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rgbClr val="D1D1D1"/>
                  </a:gs>
                </a:gsLst>
                <a:lin ang="2700000" scaled="1"/>
                <a:tileRect/>
              </a:gradFill>
              <a:ln w="285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2" name="椭圆 31"/>
              <p:cNvSpPr/>
              <p:nvPr/>
            </p:nvSpPr>
            <p:spPr>
              <a:xfrm>
                <a:off x="6959600" y="1708648"/>
                <a:ext cx="2961640" cy="2961640"/>
              </a:xfrm>
              <a:prstGeom prst="ellipse">
                <a:avLst/>
              </a:prstGeom>
              <a:solidFill>
                <a:srgbClr val="FFB850"/>
              </a:solidFill>
              <a:ln>
                <a:noFill/>
              </a:ln>
              <a:effectLst>
                <a:innerShdw blurRad="114300" dist="25400" dir="189000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34" name="组合 33"/>
            <p:cNvGrpSpPr/>
            <p:nvPr/>
          </p:nvGrpSpPr>
          <p:grpSpPr>
            <a:xfrm flipH="1" flipV="1">
              <a:off x="6145712" y="4029232"/>
              <a:ext cx="2276782" cy="2277024"/>
              <a:chOff x="6748780" y="1497648"/>
              <a:chExt cx="3383280" cy="3383640"/>
            </a:xfrm>
          </p:grpSpPr>
          <p:sp>
            <p:nvSpPr>
              <p:cNvPr id="35" name="任意多边形 34"/>
              <p:cNvSpPr/>
              <p:nvPr/>
            </p:nvSpPr>
            <p:spPr>
              <a:xfrm flipH="1">
                <a:off x="6748780" y="1497648"/>
                <a:ext cx="3383280" cy="3383640"/>
              </a:xfrm>
              <a:custGeom>
                <a:avLst/>
                <a:gdLst>
                  <a:gd name="connsiteX0" fmla="*/ 1691640 w 3383280"/>
                  <a:gd name="connsiteY0" fmla="*/ 0 h 3383640"/>
                  <a:gd name="connsiteX1" fmla="*/ 3383280 w 3383280"/>
                  <a:gd name="connsiteY1" fmla="*/ 1691640 h 3383640"/>
                  <a:gd name="connsiteX2" fmla="*/ 1864601 w 3383280"/>
                  <a:gd name="connsiteY2" fmla="*/ 3374547 h 3383640"/>
                  <a:gd name="connsiteX3" fmla="*/ 1725867 w 3383280"/>
                  <a:gd name="connsiteY3" fmla="*/ 3381552 h 3383640"/>
                  <a:gd name="connsiteX4" fmla="*/ 1728000 w 3383280"/>
                  <a:gd name="connsiteY4" fmla="*/ 3383640 h 3383640"/>
                  <a:gd name="connsiteX5" fmla="*/ 0 w 3383280"/>
                  <a:gd name="connsiteY5" fmla="*/ 3383640 h 3383640"/>
                  <a:gd name="connsiteX6" fmla="*/ 0 w 3383280"/>
                  <a:gd name="connsiteY6" fmla="*/ 1691640 h 3383640"/>
                  <a:gd name="connsiteX7" fmla="*/ 1691640 w 3383280"/>
                  <a:gd name="connsiteY7" fmla="*/ 0 h 3383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3280" h="3383640">
                    <a:moveTo>
                      <a:pt x="1691640" y="0"/>
                    </a:moveTo>
                    <a:cubicBezTo>
                      <a:pt x="2625907" y="0"/>
                      <a:pt x="3383280" y="757373"/>
                      <a:pt x="3383280" y="1691640"/>
                    </a:cubicBezTo>
                    <a:cubicBezTo>
                      <a:pt x="3383280" y="2567515"/>
                      <a:pt x="2717620" y="3287918"/>
                      <a:pt x="1864601" y="3374547"/>
                    </a:cubicBezTo>
                    <a:lnTo>
                      <a:pt x="1725867" y="3381552"/>
                    </a:lnTo>
                    <a:lnTo>
                      <a:pt x="1728000" y="3383640"/>
                    </a:lnTo>
                    <a:lnTo>
                      <a:pt x="0" y="3383640"/>
                    </a:lnTo>
                    <a:lnTo>
                      <a:pt x="0" y="1691640"/>
                    </a:lnTo>
                    <a:cubicBezTo>
                      <a:pt x="0" y="757373"/>
                      <a:pt x="757373" y="0"/>
                      <a:pt x="169164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rgbClr val="D1D1D1"/>
                  </a:gs>
                </a:gsLst>
                <a:lin ang="18900000" scaled="1"/>
                <a:tileRect/>
              </a:gradFill>
              <a:ln w="285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8900000" scaled="0"/>
                  <a:tileRect/>
                </a:gradFill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6" name="椭圆 35"/>
              <p:cNvSpPr/>
              <p:nvPr/>
            </p:nvSpPr>
            <p:spPr>
              <a:xfrm>
                <a:off x="6959600" y="1708648"/>
                <a:ext cx="2961640" cy="2961640"/>
              </a:xfrm>
              <a:prstGeom prst="ellipse">
                <a:avLst/>
              </a:prstGeom>
              <a:solidFill>
                <a:srgbClr val="663A77"/>
              </a:solidFill>
              <a:ln>
                <a:noFill/>
              </a:ln>
              <a:effectLst>
                <a:innerShdw blurRad="114300" dist="25400" dir="27000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37" name="组合 36"/>
            <p:cNvGrpSpPr/>
            <p:nvPr/>
          </p:nvGrpSpPr>
          <p:grpSpPr>
            <a:xfrm flipV="1">
              <a:off x="4310634" y="4018644"/>
              <a:ext cx="1708764" cy="1708946"/>
              <a:chOff x="6748780" y="1497648"/>
              <a:chExt cx="3383280" cy="3383640"/>
            </a:xfrm>
          </p:grpSpPr>
          <p:sp>
            <p:nvSpPr>
              <p:cNvPr id="38" name="任意多边形 37"/>
              <p:cNvSpPr/>
              <p:nvPr/>
            </p:nvSpPr>
            <p:spPr>
              <a:xfrm flipH="1">
                <a:off x="6748780" y="1497648"/>
                <a:ext cx="3383280" cy="3383640"/>
              </a:xfrm>
              <a:custGeom>
                <a:avLst/>
                <a:gdLst>
                  <a:gd name="connsiteX0" fmla="*/ 1691640 w 3383280"/>
                  <a:gd name="connsiteY0" fmla="*/ 0 h 3383640"/>
                  <a:gd name="connsiteX1" fmla="*/ 3383280 w 3383280"/>
                  <a:gd name="connsiteY1" fmla="*/ 1691640 h 3383640"/>
                  <a:gd name="connsiteX2" fmla="*/ 1864601 w 3383280"/>
                  <a:gd name="connsiteY2" fmla="*/ 3374547 h 3383640"/>
                  <a:gd name="connsiteX3" fmla="*/ 1725867 w 3383280"/>
                  <a:gd name="connsiteY3" fmla="*/ 3381552 h 3383640"/>
                  <a:gd name="connsiteX4" fmla="*/ 1728000 w 3383280"/>
                  <a:gd name="connsiteY4" fmla="*/ 3383640 h 3383640"/>
                  <a:gd name="connsiteX5" fmla="*/ 0 w 3383280"/>
                  <a:gd name="connsiteY5" fmla="*/ 3383640 h 3383640"/>
                  <a:gd name="connsiteX6" fmla="*/ 0 w 3383280"/>
                  <a:gd name="connsiteY6" fmla="*/ 1691640 h 3383640"/>
                  <a:gd name="connsiteX7" fmla="*/ 1691640 w 3383280"/>
                  <a:gd name="connsiteY7" fmla="*/ 0 h 33836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3383280" h="3383640">
                    <a:moveTo>
                      <a:pt x="1691640" y="0"/>
                    </a:moveTo>
                    <a:cubicBezTo>
                      <a:pt x="2625907" y="0"/>
                      <a:pt x="3383280" y="757373"/>
                      <a:pt x="3383280" y="1691640"/>
                    </a:cubicBezTo>
                    <a:cubicBezTo>
                      <a:pt x="3383280" y="2567515"/>
                      <a:pt x="2717620" y="3287918"/>
                      <a:pt x="1864601" y="3374547"/>
                    </a:cubicBezTo>
                    <a:lnTo>
                      <a:pt x="1725867" y="3381552"/>
                    </a:lnTo>
                    <a:lnTo>
                      <a:pt x="1728000" y="3383640"/>
                    </a:lnTo>
                    <a:lnTo>
                      <a:pt x="0" y="3383640"/>
                    </a:lnTo>
                    <a:lnTo>
                      <a:pt x="0" y="1691640"/>
                    </a:lnTo>
                    <a:cubicBezTo>
                      <a:pt x="0" y="757373"/>
                      <a:pt x="757373" y="0"/>
                      <a:pt x="1691640" y="0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95000"/>
                    </a:schemeClr>
                  </a:gs>
                  <a:gs pos="0">
                    <a:srgbClr val="D1D1D1"/>
                  </a:gs>
                </a:gsLst>
                <a:lin ang="13500000" scaled="0"/>
                <a:tileRect/>
              </a:gradFill>
              <a:ln w="285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5000"/>
                      </a:schemeClr>
                    </a:gs>
                  </a:gsLst>
                  <a:lin ang="13500000" scaled="0"/>
                  <a:tileRect/>
                </a:gradFill>
              </a:ln>
              <a:effectLst>
                <a:outerShdw blurRad="127000" dist="635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39" name="椭圆 38"/>
              <p:cNvSpPr/>
              <p:nvPr/>
            </p:nvSpPr>
            <p:spPr>
              <a:xfrm>
                <a:off x="6959600" y="1708648"/>
                <a:ext cx="2961640" cy="2961640"/>
              </a:xfrm>
              <a:prstGeom prst="ellipse">
                <a:avLst/>
              </a:prstGeom>
              <a:solidFill>
                <a:srgbClr val="E87071"/>
              </a:solidFill>
              <a:ln>
                <a:noFill/>
              </a:ln>
              <a:effectLst>
                <a:innerShdw blurRad="114300" dist="25400" dir="8100000">
                  <a:prstClr val="black">
                    <a:alpha val="42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41" name="文本框 40"/>
            <p:cNvSpPr txBox="1"/>
            <p:nvPr/>
          </p:nvSpPr>
          <p:spPr>
            <a:xfrm>
              <a:off x="3520711" y="1665288"/>
              <a:ext cx="1619250" cy="11079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dirty="0">
                  <a:solidFill>
                    <a:schemeClr val="bg1"/>
                  </a:solidFill>
                  <a:latin typeface="Impact" panose="020B0806030902050204" pitchFamily="34" charset="0"/>
                </a:rPr>
                <a:t>95</a:t>
              </a:r>
              <a:r>
                <a:rPr lang="en-US" altLang="zh-CN" sz="36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6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2" name="文本框 41"/>
            <p:cNvSpPr txBox="1"/>
            <p:nvPr/>
          </p:nvSpPr>
          <p:spPr>
            <a:xfrm>
              <a:off x="6755947" y="1982344"/>
              <a:ext cx="1619250" cy="10184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5467" dirty="0">
                  <a:solidFill>
                    <a:schemeClr val="bg1"/>
                  </a:solidFill>
                  <a:latin typeface="Impact" panose="020B0806030902050204" pitchFamily="34" charset="0"/>
                </a:rPr>
                <a:t>77</a:t>
              </a:r>
              <a:r>
                <a:rPr lang="en-US" altLang="zh-CN" sz="32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2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6474478" y="4706080"/>
              <a:ext cx="1619250" cy="906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800" dirty="0">
                  <a:solidFill>
                    <a:schemeClr val="bg1"/>
                  </a:solidFill>
                  <a:latin typeface="Impact" panose="020B0806030902050204" pitchFamily="34" charset="0"/>
                </a:rPr>
                <a:t>56</a:t>
              </a:r>
              <a:r>
                <a:rPr lang="en-US" altLang="zh-CN" sz="28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8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4381056" y="4491775"/>
              <a:ext cx="1619250" cy="8393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400" dirty="0">
                  <a:solidFill>
                    <a:schemeClr val="bg1"/>
                  </a:solidFill>
                  <a:latin typeface="Impact" panose="020B0806030902050204" pitchFamily="34" charset="0"/>
                </a:rPr>
                <a:t>36</a:t>
              </a:r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46" name="组合 45"/>
          <p:cNvGrpSpPr/>
          <p:nvPr/>
        </p:nvGrpSpPr>
        <p:grpSpPr>
          <a:xfrm>
            <a:off x="2851036" y="4471247"/>
            <a:ext cx="1774865" cy="954939"/>
            <a:chOff x="3756821" y="3849925"/>
            <a:chExt cx="1774865" cy="954939"/>
          </a:xfrm>
        </p:grpSpPr>
        <p:sp>
          <p:nvSpPr>
            <p:cNvPr id="47" name="文本框 46"/>
            <p:cNvSpPr txBox="1"/>
            <p:nvPr/>
          </p:nvSpPr>
          <p:spPr>
            <a:xfrm>
              <a:off x="3756821" y="3849925"/>
              <a:ext cx="17748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3762897" y="4158533"/>
              <a:ext cx="1734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50" name="组合 49"/>
          <p:cNvGrpSpPr/>
          <p:nvPr/>
        </p:nvGrpSpPr>
        <p:grpSpPr>
          <a:xfrm>
            <a:off x="8724806" y="4471247"/>
            <a:ext cx="1774865" cy="954939"/>
            <a:chOff x="3756821" y="3849925"/>
            <a:chExt cx="1774865" cy="954939"/>
          </a:xfrm>
        </p:grpSpPr>
        <p:sp>
          <p:nvSpPr>
            <p:cNvPr id="51" name="文本框 50"/>
            <p:cNvSpPr txBox="1"/>
            <p:nvPr/>
          </p:nvSpPr>
          <p:spPr>
            <a:xfrm>
              <a:off x="3756821" y="3849925"/>
              <a:ext cx="17748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3762897" y="4158533"/>
              <a:ext cx="1734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9171144" y="2188894"/>
            <a:ext cx="1774865" cy="954939"/>
            <a:chOff x="3756821" y="3849925"/>
            <a:chExt cx="1774865" cy="954939"/>
          </a:xfrm>
        </p:grpSpPr>
        <p:sp>
          <p:nvSpPr>
            <p:cNvPr id="54" name="文本框 53"/>
            <p:cNvSpPr txBox="1"/>
            <p:nvPr/>
          </p:nvSpPr>
          <p:spPr>
            <a:xfrm>
              <a:off x="3756821" y="3849925"/>
              <a:ext cx="17748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3762897" y="4158533"/>
              <a:ext cx="1734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56" name="组合 55"/>
          <p:cNvGrpSpPr/>
          <p:nvPr/>
        </p:nvGrpSpPr>
        <p:grpSpPr>
          <a:xfrm>
            <a:off x="1245994" y="1886307"/>
            <a:ext cx="1774865" cy="954939"/>
            <a:chOff x="3756821" y="3849925"/>
            <a:chExt cx="1774865" cy="954939"/>
          </a:xfrm>
        </p:grpSpPr>
        <p:sp>
          <p:nvSpPr>
            <p:cNvPr id="57" name="文本框 56"/>
            <p:cNvSpPr txBox="1"/>
            <p:nvPr/>
          </p:nvSpPr>
          <p:spPr>
            <a:xfrm>
              <a:off x="3756821" y="3849925"/>
              <a:ext cx="17748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1ADBF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762897" y="4158533"/>
              <a:ext cx="173423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90313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9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0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4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5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CDB99C1C-7FC2-4857-AA13-AE28E1F7FA34}"/>
              </a:ext>
            </a:extLst>
          </p:cNvPr>
          <p:cNvGrpSpPr/>
          <p:nvPr/>
        </p:nvGrpSpPr>
        <p:grpSpPr>
          <a:xfrm>
            <a:off x="2381251" y="4795885"/>
            <a:ext cx="6721624" cy="1021785"/>
            <a:chOff x="2381251" y="4795885"/>
            <a:chExt cx="6721624" cy="1021785"/>
          </a:xfrm>
        </p:grpSpPr>
        <p:sp>
          <p:nvSpPr>
            <p:cNvPr id="10" name="圆角矩形 9"/>
            <p:cNvSpPr/>
            <p:nvPr/>
          </p:nvSpPr>
          <p:spPr>
            <a:xfrm>
              <a:off x="2381251" y="4922319"/>
              <a:ext cx="6667500" cy="8953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663A77"/>
                </a:gs>
                <a:gs pos="100000">
                  <a:srgbClr val="40254B"/>
                </a:gs>
              </a:gsLst>
              <a:lin ang="4800000" scaled="0"/>
            </a:gradFill>
            <a:ln w="25400">
              <a:gradFill>
                <a:gsLst>
                  <a:gs pos="0">
                    <a:srgbClr val="7F4995"/>
                  </a:gs>
                  <a:gs pos="100000">
                    <a:srgbClr val="40254B"/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9" name="椭圆 28"/>
            <p:cNvSpPr/>
            <p:nvPr/>
          </p:nvSpPr>
          <p:spPr>
            <a:xfrm>
              <a:off x="2603561" y="5039007"/>
              <a:ext cx="648000" cy="648000"/>
            </a:xfrm>
            <a:prstGeom prst="ellipse">
              <a:avLst/>
            </a:prstGeom>
            <a:gradFill>
              <a:gsLst>
                <a:gs pos="39000">
                  <a:srgbClr val="DEDEDE"/>
                </a:gs>
                <a:gs pos="100000">
                  <a:schemeClr val="bg1"/>
                </a:gs>
                <a:gs pos="0">
                  <a:srgbClr val="B4B6A8"/>
                </a:gs>
              </a:gsLst>
              <a:lin ang="4800000" scaled="0"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800000" scaled="0"/>
              </a:gradFill>
            </a:ln>
            <a:effectLst>
              <a:outerShdw blurRad="88900" dist="63500" dir="4200000" algn="tl" rotWithShape="0">
                <a:srgbClr val="291830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2552822" y="5104658"/>
              <a:ext cx="74295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663A77"/>
                  </a:solidFill>
                  <a:latin typeface="Hiragino Sans GB W6" panose="020B0600000000000000" pitchFamily="34" charset="-122"/>
                  <a:ea typeface="Hiragino Sans GB W6" panose="020B0600000000000000" pitchFamily="34" charset="-122"/>
                </a:rPr>
                <a:t>E</a:t>
              </a:r>
              <a:endParaRPr lang="zh-CN" altLang="en-US" sz="2800" dirty="0">
                <a:solidFill>
                  <a:srgbClr val="663A77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3891937" y="5505188"/>
              <a:ext cx="4209515" cy="178085"/>
            </a:xfrm>
            <a:prstGeom prst="rect">
              <a:avLst/>
            </a:prstGeom>
            <a:solidFill>
              <a:srgbClr val="FBFBE2"/>
            </a:solidFill>
            <a:ln>
              <a:noFill/>
            </a:ln>
            <a:effectLst>
              <a:innerShdw blurRad="381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3891937" y="5505188"/>
              <a:ext cx="3320755" cy="1780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381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7087414" y="5072500"/>
              <a:ext cx="95803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FBFBE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92%</a:t>
              </a:r>
              <a:endParaRPr lang="zh-CN" altLang="en-US" sz="2400" dirty="0">
                <a:solidFill>
                  <a:srgbClr val="FBFBE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3787799" y="5101516"/>
              <a:ext cx="22988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2000" dirty="0">
                  <a:solidFill>
                    <a:srgbClr val="FBFBE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在此添加标题</a:t>
              </a:r>
            </a:p>
          </p:txBody>
        </p:sp>
        <p:sp>
          <p:nvSpPr>
            <p:cNvPr id="64" name="任意多边形 63"/>
            <p:cNvSpPr>
              <a:spLocks noChangeAspect="1"/>
            </p:cNvSpPr>
            <p:nvPr/>
          </p:nvSpPr>
          <p:spPr>
            <a:xfrm flipH="1">
              <a:off x="4351187" y="4795885"/>
              <a:ext cx="4751688" cy="718716"/>
            </a:xfrm>
            <a:custGeom>
              <a:avLst/>
              <a:gdLst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0 w 7992888"/>
                <a:gd name="connsiteY5" fmla="*/ 767307 h 1186352"/>
                <a:gd name="connsiteX6" fmla="*/ 47862 w 7992888"/>
                <a:gd name="connsiteY6" fmla="*/ 604192 h 1186352"/>
                <a:gd name="connsiteX7" fmla="*/ 846974 w 7992888"/>
                <a:gd name="connsiteY7" fmla="*/ 4925 h 1186352"/>
                <a:gd name="connsiteX8" fmla="*/ 932928 w 7992888"/>
                <a:gd name="connsiteY8" fmla="*/ 633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47862 w 7992888"/>
                <a:gd name="connsiteY5" fmla="*/ 604192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19530 w 7979490"/>
                <a:gd name="connsiteY0" fmla="*/ 0 h 1186352"/>
                <a:gd name="connsiteX1" fmla="*/ 932206 w 7979490"/>
                <a:gd name="connsiteY1" fmla="*/ 0 h 1186352"/>
                <a:gd name="connsiteX2" fmla="*/ 7979490 w 7979490"/>
                <a:gd name="connsiteY2" fmla="*/ 0 h 1186352"/>
                <a:gd name="connsiteX3" fmla="*/ 0 w 7979490"/>
                <a:gd name="connsiteY3" fmla="*/ 1186352 h 1186352"/>
                <a:gd name="connsiteX4" fmla="*/ 97375 w 7979490"/>
                <a:gd name="connsiteY4" fmla="*/ 638437 h 1186352"/>
                <a:gd name="connsiteX5" fmla="*/ 833576 w 7979490"/>
                <a:gd name="connsiteY5" fmla="*/ 4925 h 1186352"/>
                <a:gd name="connsiteX6" fmla="*/ 919530 w 7979490"/>
                <a:gd name="connsiteY6" fmla="*/ 633 h 1186352"/>
                <a:gd name="connsiteX7" fmla="*/ 919530 w 7979490"/>
                <a:gd name="connsiteY7" fmla="*/ 0 h 1186352"/>
                <a:gd name="connsiteX0" fmla="*/ 919530 w 7979490"/>
                <a:gd name="connsiteY0" fmla="*/ 0 h 1186352"/>
                <a:gd name="connsiteX1" fmla="*/ 932206 w 7979490"/>
                <a:gd name="connsiteY1" fmla="*/ 0 h 1186352"/>
                <a:gd name="connsiteX2" fmla="*/ 7979490 w 7979490"/>
                <a:gd name="connsiteY2" fmla="*/ 0 h 1186352"/>
                <a:gd name="connsiteX3" fmla="*/ 0 w 7979490"/>
                <a:gd name="connsiteY3" fmla="*/ 1186352 h 1186352"/>
                <a:gd name="connsiteX4" fmla="*/ 97375 w 7979490"/>
                <a:gd name="connsiteY4" fmla="*/ 638437 h 1186352"/>
                <a:gd name="connsiteX5" fmla="*/ 833576 w 7979490"/>
                <a:gd name="connsiteY5" fmla="*/ 4925 h 1186352"/>
                <a:gd name="connsiteX6" fmla="*/ 919530 w 7979490"/>
                <a:gd name="connsiteY6" fmla="*/ 633 h 1186352"/>
                <a:gd name="connsiteX7" fmla="*/ 919530 w 7979490"/>
                <a:gd name="connsiteY7" fmla="*/ 0 h 118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79490" h="1186352">
                  <a:moveTo>
                    <a:pt x="919530" y="0"/>
                  </a:moveTo>
                  <a:lnTo>
                    <a:pt x="932206" y="0"/>
                  </a:lnTo>
                  <a:lnTo>
                    <a:pt x="7979490" y="0"/>
                  </a:lnTo>
                  <a:lnTo>
                    <a:pt x="0" y="1186352"/>
                  </a:lnTo>
                  <a:cubicBezTo>
                    <a:pt x="32458" y="1003714"/>
                    <a:pt x="6499" y="816795"/>
                    <a:pt x="97375" y="638437"/>
                  </a:cubicBezTo>
                  <a:cubicBezTo>
                    <a:pt x="280859" y="356303"/>
                    <a:pt x="468751" y="41566"/>
                    <a:pt x="833576" y="4925"/>
                  </a:cubicBezTo>
                  <a:lnTo>
                    <a:pt x="919530" y="633"/>
                  </a:lnTo>
                  <a:lnTo>
                    <a:pt x="919530" y="0"/>
                  </a:lnTo>
                  <a:close/>
                </a:path>
              </a:pathLst>
            </a:custGeom>
            <a:gradFill flip="none" rotWithShape="1">
              <a:gsLst>
                <a:gs pos="19000">
                  <a:srgbClr val="382F28"/>
                </a:gs>
                <a:gs pos="0">
                  <a:srgbClr val="4E403C"/>
                </a:gs>
                <a:gs pos="100000">
                  <a:srgbClr val="42372F">
                    <a:alpha val="0"/>
                  </a:srgbClr>
                </a:gs>
              </a:gsLst>
              <a:lin ang="5400000" scaled="0"/>
              <a:tileRect/>
            </a:gradFill>
            <a:ln w="25400" cap="flat" cmpd="sng" algn="ctr">
              <a:noFill/>
              <a:prstDash val="solid"/>
            </a:ln>
            <a:effectLst>
              <a:softEdge rad="63500"/>
            </a:effectLst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A521AA7-1CBD-4CA2-BB4F-99AE86489713}"/>
              </a:ext>
            </a:extLst>
          </p:cNvPr>
          <p:cNvGrpSpPr/>
          <p:nvPr/>
        </p:nvGrpSpPr>
        <p:grpSpPr>
          <a:xfrm>
            <a:off x="3117851" y="3909641"/>
            <a:ext cx="6692900" cy="996804"/>
            <a:chOff x="3117851" y="3909641"/>
            <a:chExt cx="6692900" cy="996804"/>
          </a:xfrm>
        </p:grpSpPr>
        <p:sp>
          <p:nvSpPr>
            <p:cNvPr id="9" name="圆角矩形 8"/>
            <p:cNvSpPr/>
            <p:nvPr/>
          </p:nvSpPr>
          <p:spPr>
            <a:xfrm>
              <a:off x="3143251" y="4011094"/>
              <a:ext cx="6667500" cy="8953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00AF92"/>
                </a:gs>
                <a:gs pos="100000">
                  <a:srgbClr val="007662"/>
                </a:gs>
              </a:gsLst>
              <a:lin ang="10200000" scaled="0"/>
            </a:gradFill>
            <a:ln w="25400">
              <a:gradFill>
                <a:gsLst>
                  <a:gs pos="0">
                    <a:srgbClr val="00C4A3"/>
                  </a:gs>
                  <a:gs pos="100000">
                    <a:srgbClr val="007662"/>
                  </a:gs>
                </a:gsLst>
                <a:lin ang="10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891937" y="4597383"/>
              <a:ext cx="4209515" cy="178085"/>
            </a:xfrm>
            <a:prstGeom prst="rect">
              <a:avLst/>
            </a:prstGeom>
            <a:solidFill>
              <a:srgbClr val="FBFBE2"/>
            </a:solidFill>
            <a:ln>
              <a:noFill/>
            </a:ln>
            <a:effectLst>
              <a:innerShdw blurRad="381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3891938" y="4599363"/>
              <a:ext cx="2400913" cy="1780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381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3" name="椭圆 32"/>
            <p:cNvSpPr/>
            <p:nvPr/>
          </p:nvSpPr>
          <p:spPr>
            <a:xfrm>
              <a:off x="8915975" y="4127467"/>
              <a:ext cx="648000" cy="648000"/>
            </a:xfrm>
            <a:prstGeom prst="ellipse">
              <a:avLst/>
            </a:prstGeom>
            <a:gradFill>
              <a:gsLst>
                <a:gs pos="39000">
                  <a:srgbClr val="DEDEDE"/>
                </a:gs>
                <a:gs pos="100000">
                  <a:schemeClr val="bg1"/>
                </a:gs>
                <a:gs pos="0">
                  <a:srgbClr val="B4B6A8"/>
                </a:gs>
              </a:gsLst>
              <a:lin ang="4800000" scaled="0"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800000" scaled="0"/>
              </a:gradFill>
            </a:ln>
            <a:effectLst>
              <a:outerShdw blurRad="88900" dist="63500" dir="4200000" algn="tl" rotWithShape="0">
                <a:srgbClr val="006453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8865235" y="4193120"/>
              <a:ext cx="74295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0AF92"/>
                  </a:solidFill>
                  <a:latin typeface="Hiragino Sans GB W6" panose="020B0600000000000000" pitchFamily="34" charset="-122"/>
                  <a:ea typeface="Hiragino Sans GB W6" panose="020B0600000000000000" pitchFamily="34" charset="-122"/>
                </a:rPr>
                <a:t>D</a:t>
              </a:r>
              <a:endParaRPr lang="zh-CN" altLang="en-US" sz="2800" dirty="0">
                <a:solidFill>
                  <a:srgbClr val="00AF92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endParaRPr>
            </a:p>
          </p:txBody>
        </p:sp>
        <p:sp>
          <p:nvSpPr>
            <p:cNvPr id="54" name="文本框 53"/>
            <p:cNvSpPr txBox="1"/>
            <p:nvPr/>
          </p:nvSpPr>
          <p:spPr>
            <a:xfrm>
              <a:off x="7087414" y="4157506"/>
              <a:ext cx="95803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FBFBE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87%</a:t>
              </a:r>
              <a:endParaRPr lang="zh-CN" altLang="en-US" sz="2400" dirty="0">
                <a:solidFill>
                  <a:srgbClr val="FBFBE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3787799" y="4174224"/>
              <a:ext cx="22988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2000" dirty="0">
                  <a:solidFill>
                    <a:srgbClr val="FBFBE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在此添加标题</a:t>
              </a:r>
            </a:p>
          </p:txBody>
        </p:sp>
        <p:sp>
          <p:nvSpPr>
            <p:cNvPr id="63" name="任意多边形 62"/>
            <p:cNvSpPr>
              <a:spLocks noChangeAspect="1"/>
            </p:cNvSpPr>
            <p:nvPr/>
          </p:nvSpPr>
          <p:spPr>
            <a:xfrm>
              <a:off x="3117851" y="3909641"/>
              <a:ext cx="4751688" cy="718716"/>
            </a:xfrm>
            <a:custGeom>
              <a:avLst/>
              <a:gdLst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0 w 7992888"/>
                <a:gd name="connsiteY5" fmla="*/ 767307 h 1186352"/>
                <a:gd name="connsiteX6" fmla="*/ 47862 w 7992888"/>
                <a:gd name="connsiteY6" fmla="*/ 604192 h 1186352"/>
                <a:gd name="connsiteX7" fmla="*/ 846974 w 7992888"/>
                <a:gd name="connsiteY7" fmla="*/ 4925 h 1186352"/>
                <a:gd name="connsiteX8" fmla="*/ 932928 w 7992888"/>
                <a:gd name="connsiteY8" fmla="*/ 633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47862 w 7992888"/>
                <a:gd name="connsiteY5" fmla="*/ 604192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19530 w 7979490"/>
                <a:gd name="connsiteY0" fmla="*/ 0 h 1186352"/>
                <a:gd name="connsiteX1" fmla="*/ 932206 w 7979490"/>
                <a:gd name="connsiteY1" fmla="*/ 0 h 1186352"/>
                <a:gd name="connsiteX2" fmla="*/ 7979490 w 7979490"/>
                <a:gd name="connsiteY2" fmla="*/ 0 h 1186352"/>
                <a:gd name="connsiteX3" fmla="*/ 0 w 7979490"/>
                <a:gd name="connsiteY3" fmla="*/ 1186352 h 1186352"/>
                <a:gd name="connsiteX4" fmla="*/ 97375 w 7979490"/>
                <a:gd name="connsiteY4" fmla="*/ 638437 h 1186352"/>
                <a:gd name="connsiteX5" fmla="*/ 833576 w 7979490"/>
                <a:gd name="connsiteY5" fmla="*/ 4925 h 1186352"/>
                <a:gd name="connsiteX6" fmla="*/ 919530 w 7979490"/>
                <a:gd name="connsiteY6" fmla="*/ 633 h 1186352"/>
                <a:gd name="connsiteX7" fmla="*/ 919530 w 7979490"/>
                <a:gd name="connsiteY7" fmla="*/ 0 h 1186352"/>
                <a:gd name="connsiteX0" fmla="*/ 919530 w 7979490"/>
                <a:gd name="connsiteY0" fmla="*/ 0 h 1186352"/>
                <a:gd name="connsiteX1" fmla="*/ 932206 w 7979490"/>
                <a:gd name="connsiteY1" fmla="*/ 0 h 1186352"/>
                <a:gd name="connsiteX2" fmla="*/ 7979490 w 7979490"/>
                <a:gd name="connsiteY2" fmla="*/ 0 h 1186352"/>
                <a:gd name="connsiteX3" fmla="*/ 0 w 7979490"/>
                <a:gd name="connsiteY3" fmla="*/ 1186352 h 1186352"/>
                <a:gd name="connsiteX4" fmla="*/ 97375 w 7979490"/>
                <a:gd name="connsiteY4" fmla="*/ 638437 h 1186352"/>
                <a:gd name="connsiteX5" fmla="*/ 833576 w 7979490"/>
                <a:gd name="connsiteY5" fmla="*/ 4925 h 1186352"/>
                <a:gd name="connsiteX6" fmla="*/ 919530 w 7979490"/>
                <a:gd name="connsiteY6" fmla="*/ 633 h 1186352"/>
                <a:gd name="connsiteX7" fmla="*/ 919530 w 7979490"/>
                <a:gd name="connsiteY7" fmla="*/ 0 h 118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79490" h="1186352">
                  <a:moveTo>
                    <a:pt x="919530" y="0"/>
                  </a:moveTo>
                  <a:lnTo>
                    <a:pt x="932206" y="0"/>
                  </a:lnTo>
                  <a:lnTo>
                    <a:pt x="7979490" y="0"/>
                  </a:lnTo>
                  <a:lnTo>
                    <a:pt x="0" y="1186352"/>
                  </a:lnTo>
                  <a:cubicBezTo>
                    <a:pt x="32458" y="1003714"/>
                    <a:pt x="6499" y="816795"/>
                    <a:pt x="97375" y="638437"/>
                  </a:cubicBezTo>
                  <a:cubicBezTo>
                    <a:pt x="280859" y="356303"/>
                    <a:pt x="468751" y="41566"/>
                    <a:pt x="833576" y="4925"/>
                  </a:cubicBezTo>
                  <a:lnTo>
                    <a:pt x="919530" y="633"/>
                  </a:lnTo>
                  <a:lnTo>
                    <a:pt x="919530" y="0"/>
                  </a:lnTo>
                  <a:close/>
                </a:path>
              </a:pathLst>
            </a:custGeom>
            <a:gradFill flip="none" rotWithShape="1">
              <a:gsLst>
                <a:gs pos="26000">
                  <a:srgbClr val="00826C">
                    <a:alpha val="80000"/>
                  </a:srgbClr>
                </a:gs>
                <a:gs pos="0">
                  <a:srgbClr val="00826C"/>
                </a:gs>
                <a:gs pos="100000">
                  <a:srgbClr val="009E84">
                    <a:alpha val="0"/>
                  </a:srgbClr>
                </a:gs>
              </a:gsLst>
              <a:lin ang="5400000" scaled="0"/>
              <a:tileRect/>
            </a:gradFill>
            <a:ln w="25400" cap="flat" cmpd="sng" algn="ctr">
              <a:noFill/>
              <a:prstDash val="solid"/>
            </a:ln>
            <a:effectLst>
              <a:softEdge rad="63500"/>
            </a:effectLst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17E63DF5-3535-4E68-8D32-C8D01B59028D}"/>
              </a:ext>
            </a:extLst>
          </p:cNvPr>
          <p:cNvGrpSpPr/>
          <p:nvPr/>
        </p:nvGrpSpPr>
        <p:grpSpPr>
          <a:xfrm>
            <a:off x="2381251" y="3007891"/>
            <a:ext cx="6721624" cy="986694"/>
            <a:chOff x="2381251" y="3007891"/>
            <a:chExt cx="6721624" cy="986694"/>
          </a:xfrm>
        </p:grpSpPr>
        <p:sp>
          <p:nvSpPr>
            <p:cNvPr id="8" name="圆角矩形 7"/>
            <p:cNvSpPr/>
            <p:nvPr/>
          </p:nvSpPr>
          <p:spPr>
            <a:xfrm>
              <a:off x="2381251" y="3099234"/>
              <a:ext cx="6667500" cy="8953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E87071"/>
                </a:gs>
                <a:gs pos="100000">
                  <a:srgbClr val="E14747"/>
                </a:gs>
              </a:gsLst>
              <a:lin ang="4800000" scaled="0"/>
            </a:gradFill>
            <a:ln w="25400">
              <a:gradFill>
                <a:gsLst>
                  <a:gs pos="100000">
                    <a:srgbClr val="E14747"/>
                  </a:gs>
                  <a:gs pos="0">
                    <a:srgbClr val="ED8F8F"/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3891937" y="3685308"/>
              <a:ext cx="4209515" cy="178085"/>
            </a:xfrm>
            <a:prstGeom prst="rect">
              <a:avLst/>
            </a:prstGeom>
            <a:solidFill>
              <a:srgbClr val="FBFBE2"/>
            </a:solidFill>
            <a:ln>
              <a:noFill/>
            </a:ln>
            <a:effectLst>
              <a:innerShdw blurRad="381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3891937" y="3687288"/>
              <a:ext cx="2784179" cy="1780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381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7" name="椭圆 26"/>
            <p:cNvSpPr/>
            <p:nvPr/>
          </p:nvSpPr>
          <p:spPr>
            <a:xfrm>
              <a:off x="2603561" y="3212216"/>
              <a:ext cx="648000" cy="648000"/>
            </a:xfrm>
            <a:prstGeom prst="ellipse">
              <a:avLst/>
            </a:prstGeom>
            <a:gradFill>
              <a:gsLst>
                <a:gs pos="39000">
                  <a:srgbClr val="DEDEDE"/>
                </a:gs>
                <a:gs pos="100000">
                  <a:schemeClr val="bg1"/>
                </a:gs>
                <a:gs pos="0">
                  <a:srgbClr val="B4B6A8"/>
                </a:gs>
              </a:gsLst>
              <a:lin ang="4800000" scaled="0"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800000" scaled="0"/>
              </a:gradFill>
            </a:ln>
            <a:effectLst>
              <a:outerShdw blurRad="88900" dist="63500" dir="4200000" algn="tl" rotWithShape="0">
                <a:srgbClr val="B31D1D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2552822" y="3277868"/>
              <a:ext cx="74295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Hiragino Sans GB W6" panose="020B0600000000000000" pitchFamily="34" charset="-122"/>
                  <a:ea typeface="Hiragino Sans GB W6" panose="020B0600000000000000" pitchFamily="34" charset="-122"/>
                </a:rPr>
                <a:t>C</a:t>
              </a:r>
              <a:endParaRPr lang="zh-CN" altLang="en-US" sz="2800" dirty="0">
                <a:solidFill>
                  <a:srgbClr val="E87071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endParaRPr>
            </a:p>
          </p:txBody>
        </p:sp>
        <p:sp>
          <p:nvSpPr>
            <p:cNvPr id="59" name="文本框 58"/>
            <p:cNvSpPr txBox="1"/>
            <p:nvPr/>
          </p:nvSpPr>
          <p:spPr>
            <a:xfrm>
              <a:off x="3787799" y="3260759"/>
              <a:ext cx="22988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2000" dirty="0">
                  <a:solidFill>
                    <a:srgbClr val="FBFBE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在此添加标题</a:t>
              </a:r>
            </a:p>
          </p:txBody>
        </p:sp>
        <p:sp>
          <p:nvSpPr>
            <p:cNvPr id="53" name="文本框 52"/>
            <p:cNvSpPr txBox="1"/>
            <p:nvPr/>
          </p:nvSpPr>
          <p:spPr>
            <a:xfrm>
              <a:off x="7087414" y="3254100"/>
              <a:ext cx="95803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FBFBE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76%</a:t>
              </a:r>
              <a:endParaRPr lang="zh-CN" altLang="en-US" sz="2400" dirty="0">
                <a:solidFill>
                  <a:srgbClr val="FBFBE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sp>
          <p:nvSpPr>
            <p:cNvPr id="62" name="任意多边形 61"/>
            <p:cNvSpPr>
              <a:spLocks noChangeAspect="1"/>
            </p:cNvSpPr>
            <p:nvPr/>
          </p:nvSpPr>
          <p:spPr>
            <a:xfrm flipH="1">
              <a:off x="4351187" y="3007891"/>
              <a:ext cx="4751688" cy="718716"/>
            </a:xfrm>
            <a:custGeom>
              <a:avLst/>
              <a:gdLst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0 w 7992888"/>
                <a:gd name="connsiteY5" fmla="*/ 767307 h 1186352"/>
                <a:gd name="connsiteX6" fmla="*/ 47862 w 7992888"/>
                <a:gd name="connsiteY6" fmla="*/ 604192 h 1186352"/>
                <a:gd name="connsiteX7" fmla="*/ 846974 w 7992888"/>
                <a:gd name="connsiteY7" fmla="*/ 4925 h 1186352"/>
                <a:gd name="connsiteX8" fmla="*/ 932928 w 7992888"/>
                <a:gd name="connsiteY8" fmla="*/ 633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47862 w 7992888"/>
                <a:gd name="connsiteY5" fmla="*/ 604192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19530 w 7979490"/>
                <a:gd name="connsiteY0" fmla="*/ 0 h 1186352"/>
                <a:gd name="connsiteX1" fmla="*/ 932206 w 7979490"/>
                <a:gd name="connsiteY1" fmla="*/ 0 h 1186352"/>
                <a:gd name="connsiteX2" fmla="*/ 7979490 w 7979490"/>
                <a:gd name="connsiteY2" fmla="*/ 0 h 1186352"/>
                <a:gd name="connsiteX3" fmla="*/ 0 w 7979490"/>
                <a:gd name="connsiteY3" fmla="*/ 1186352 h 1186352"/>
                <a:gd name="connsiteX4" fmla="*/ 97375 w 7979490"/>
                <a:gd name="connsiteY4" fmla="*/ 638437 h 1186352"/>
                <a:gd name="connsiteX5" fmla="*/ 833576 w 7979490"/>
                <a:gd name="connsiteY5" fmla="*/ 4925 h 1186352"/>
                <a:gd name="connsiteX6" fmla="*/ 919530 w 7979490"/>
                <a:gd name="connsiteY6" fmla="*/ 633 h 1186352"/>
                <a:gd name="connsiteX7" fmla="*/ 919530 w 7979490"/>
                <a:gd name="connsiteY7" fmla="*/ 0 h 1186352"/>
                <a:gd name="connsiteX0" fmla="*/ 919530 w 7979490"/>
                <a:gd name="connsiteY0" fmla="*/ 0 h 1186352"/>
                <a:gd name="connsiteX1" fmla="*/ 932206 w 7979490"/>
                <a:gd name="connsiteY1" fmla="*/ 0 h 1186352"/>
                <a:gd name="connsiteX2" fmla="*/ 7979490 w 7979490"/>
                <a:gd name="connsiteY2" fmla="*/ 0 h 1186352"/>
                <a:gd name="connsiteX3" fmla="*/ 0 w 7979490"/>
                <a:gd name="connsiteY3" fmla="*/ 1186352 h 1186352"/>
                <a:gd name="connsiteX4" fmla="*/ 97375 w 7979490"/>
                <a:gd name="connsiteY4" fmla="*/ 638437 h 1186352"/>
                <a:gd name="connsiteX5" fmla="*/ 833576 w 7979490"/>
                <a:gd name="connsiteY5" fmla="*/ 4925 h 1186352"/>
                <a:gd name="connsiteX6" fmla="*/ 919530 w 7979490"/>
                <a:gd name="connsiteY6" fmla="*/ 633 h 1186352"/>
                <a:gd name="connsiteX7" fmla="*/ 919530 w 7979490"/>
                <a:gd name="connsiteY7" fmla="*/ 0 h 118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79490" h="1186352">
                  <a:moveTo>
                    <a:pt x="919530" y="0"/>
                  </a:moveTo>
                  <a:lnTo>
                    <a:pt x="932206" y="0"/>
                  </a:lnTo>
                  <a:lnTo>
                    <a:pt x="7979490" y="0"/>
                  </a:lnTo>
                  <a:lnTo>
                    <a:pt x="0" y="1186352"/>
                  </a:lnTo>
                  <a:cubicBezTo>
                    <a:pt x="32458" y="1003714"/>
                    <a:pt x="6499" y="816795"/>
                    <a:pt x="97375" y="638437"/>
                  </a:cubicBezTo>
                  <a:cubicBezTo>
                    <a:pt x="280859" y="356303"/>
                    <a:pt x="468751" y="41566"/>
                    <a:pt x="833576" y="4925"/>
                  </a:cubicBezTo>
                  <a:lnTo>
                    <a:pt x="919530" y="633"/>
                  </a:lnTo>
                  <a:lnTo>
                    <a:pt x="919530" y="0"/>
                  </a:lnTo>
                  <a:close/>
                </a:path>
              </a:pathLst>
            </a:custGeom>
            <a:gradFill flip="none" rotWithShape="1">
              <a:gsLst>
                <a:gs pos="24000">
                  <a:srgbClr val="DD2B2B">
                    <a:alpha val="80000"/>
                  </a:srgbClr>
                </a:gs>
                <a:gs pos="0">
                  <a:srgbClr val="DD2B2B"/>
                </a:gs>
                <a:gs pos="100000">
                  <a:srgbClr val="E87071">
                    <a:alpha val="0"/>
                  </a:srgbClr>
                </a:gs>
              </a:gsLst>
              <a:lin ang="5400000" scaled="0"/>
              <a:tileRect/>
            </a:gradFill>
            <a:ln w="25400" cap="flat" cmpd="sng" algn="ctr">
              <a:noFill/>
              <a:prstDash val="solid"/>
            </a:ln>
            <a:effectLst>
              <a:softEdge rad="63500"/>
            </a:effectLst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1D1BB479-6E25-4FB2-BA1A-3C8FCFB40A57}"/>
              </a:ext>
            </a:extLst>
          </p:cNvPr>
          <p:cNvGrpSpPr/>
          <p:nvPr/>
        </p:nvGrpSpPr>
        <p:grpSpPr>
          <a:xfrm>
            <a:off x="3109612" y="2079035"/>
            <a:ext cx="6701139" cy="1001150"/>
            <a:chOff x="3109612" y="2079035"/>
            <a:chExt cx="6701139" cy="1001150"/>
          </a:xfrm>
        </p:grpSpPr>
        <p:sp>
          <p:nvSpPr>
            <p:cNvPr id="7" name="圆角矩形 6"/>
            <p:cNvSpPr/>
            <p:nvPr/>
          </p:nvSpPr>
          <p:spPr>
            <a:xfrm>
              <a:off x="3143251" y="2184834"/>
              <a:ext cx="6667500" cy="895351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rgbClr val="018B99"/>
                </a:gs>
                <a:gs pos="0">
                  <a:srgbClr val="01ACBE"/>
                </a:gs>
              </a:gsLst>
              <a:lin ang="10200000" scaled="0"/>
              <a:tileRect/>
            </a:gradFill>
            <a:ln w="25400">
              <a:gradFill>
                <a:gsLst>
                  <a:gs pos="0">
                    <a:srgbClr val="01B4C7"/>
                  </a:gs>
                  <a:gs pos="100000">
                    <a:srgbClr val="018B99"/>
                  </a:gs>
                </a:gsLst>
                <a:lin ang="102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3891937" y="2739128"/>
              <a:ext cx="4209515" cy="178085"/>
            </a:xfrm>
            <a:prstGeom prst="rect">
              <a:avLst/>
            </a:prstGeom>
            <a:solidFill>
              <a:srgbClr val="FBFBE2"/>
            </a:solidFill>
            <a:ln>
              <a:noFill/>
            </a:ln>
            <a:effectLst>
              <a:innerShdw blurRad="381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891937" y="2741108"/>
              <a:ext cx="1302363" cy="1780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381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7087414" y="2327916"/>
              <a:ext cx="95803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FBFBE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52%</a:t>
              </a:r>
              <a:endParaRPr lang="zh-CN" altLang="en-US" sz="2400" dirty="0">
                <a:solidFill>
                  <a:srgbClr val="FBFBE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3787799" y="2332755"/>
              <a:ext cx="22988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2000" dirty="0">
                  <a:solidFill>
                    <a:prstClr val="white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在此添加标题</a:t>
              </a:r>
            </a:p>
          </p:txBody>
        </p:sp>
        <p:sp>
          <p:nvSpPr>
            <p:cNvPr id="31" name="椭圆 30"/>
            <p:cNvSpPr/>
            <p:nvPr/>
          </p:nvSpPr>
          <p:spPr>
            <a:xfrm>
              <a:off x="8915975" y="2271355"/>
              <a:ext cx="648000" cy="648000"/>
            </a:xfrm>
            <a:prstGeom prst="ellipse">
              <a:avLst/>
            </a:prstGeom>
            <a:gradFill>
              <a:gsLst>
                <a:gs pos="39000">
                  <a:srgbClr val="DEDEDE"/>
                </a:gs>
                <a:gs pos="100000">
                  <a:schemeClr val="bg1"/>
                </a:gs>
                <a:gs pos="0">
                  <a:srgbClr val="B4B6A8"/>
                </a:gs>
              </a:gsLst>
              <a:lin ang="4800000" scaled="0"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800000" scaled="0"/>
              </a:gradFill>
            </a:ln>
            <a:effectLst>
              <a:outerShdw blurRad="88900" dist="63500" dir="4200000" algn="tl" rotWithShape="0">
                <a:srgbClr val="015D67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8865235" y="2337008"/>
              <a:ext cx="74295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ACBE"/>
                  </a:solidFill>
                  <a:latin typeface="Hiragino Sans GB W6" panose="020B0600000000000000" pitchFamily="34" charset="-122"/>
                  <a:ea typeface="Hiragino Sans GB W6" panose="020B0600000000000000" pitchFamily="34" charset="-122"/>
                </a:rPr>
                <a:t>B</a:t>
              </a:r>
              <a:endParaRPr lang="zh-CN" altLang="en-US" sz="2800" dirty="0">
                <a:solidFill>
                  <a:srgbClr val="01ACBE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endParaRPr>
            </a:p>
          </p:txBody>
        </p:sp>
        <p:sp>
          <p:nvSpPr>
            <p:cNvPr id="42" name="任意多边形 41"/>
            <p:cNvSpPr>
              <a:spLocks noChangeAspect="1"/>
            </p:cNvSpPr>
            <p:nvPr/>
          </p:nvSpPr>
          <p:spPr>
            <a:xfrm>
              <a:off x="3109612" y="2079035"/>
              <a:ext cx="4751688" cy="718716"/>
            </a:xfrm>
            <a:custGeom>
              <a:avLst/>
              <a:gdLst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0 w 7992888"/>
                <a:gd name="connsiteY5" fmla="*/ 767307 h 1186352"/>
                <a:gd name="connsiteX6" fmla="*/ 47862 w 7992888"/>
                <a:gd name="connsiteY6" fmla="*/ 604192 h 1186352"/>
                <a:gd name="connsiteX7" fmla="*/ 846974 w 7992888"/>
                <a:gd name="connsiteY7" fmla="*/ 4925 h 1186352"/>
                <a:gd name="connsiteX8" fmla="*/ 932928 w 7992888"/>
                <a:gd name="connsiteY8" fmla="*/ 633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47862 w 7992888"/>
                <a:gd name="connsiteY5" fmla="*/ 604192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32928 w 7992888"/>
                <a:gd name="connsiteY0" fmla="*/ 0 h 1186352"/>
                <a:gd name="connsiteX1" fmla="*/ 945604 w 7992888"/>
                <a:gd name="connsiteY1" fmla="*/ 0 h 1186352"/>
                <a:gd name="connsiteX2" fmla="*/ 7992888 w 7992888"/>
                <a:gd name="connsiteY2" fmla="*/ 0 h 1186352"/>
                <a:gd name="connsiteX3" fmla="*/ 13398 w 7992888"/>
                <a:gd name="connsiteY3" fmla="*/ 1186352 h 1186352"/>
                <a:gd name="connsiteX4" fmla="*/ 0 w 7992888"/>
                <a:gd name="connsiteY4" fmla="*/ 1140693 h 1186352"/>
                <a:gd name="connsiteX5" fmla="*/ 110773 w 7992888"/>
                <a:gd name="connsiteY5" fmla="*/ 638437 h 1186352"/>
                <a:gd name="connsiteX6" fmla="*/ 846974 w 7992888"/>
                <a:gd name="connsiteY6" fmla="*/ 4925 h 1186352"/>
                <a:gd name="connsiteX7" fmla="*/ 932928 w 7992888"/>
                <a:gd name="connsiteY7" fmla="*/ 633 h 1186352"/>
                <a:gd name="connsiteX8" fmla="*/ 932928 w 7992888"/>
                <a:gd name="connsiteY8" fmla="*/ 0 h 1186352"/>
                <a:gd name="connsiteX0" fmla="*/ 919530 w 7979490"/>
                <a:gd name="connsiteY0" fmla="*/ 0 h 1186352"/>
                <a:gd name="connsiteX1" fmla="*/ 932206 w 7979490"/>
                <a:gd name="connsiteY1" fmla="*/ 0 h 1186352"/>
                <a:gd name="connsiteX2" fmla="*/ 7979490 w 7979490"/>
                <a:gd name="connsiteY2" fmla="*/ 0 h 1186352"/>
                <a:gd name="connsiteX3" fmla="*/ 0 w 7979490"/>
                <a:gd name="connsiteY3" fmla="*/ 1186352 h 1186352"/>
                <a:gd name="connsiteX4" fmla="*/ 97375 w 7979490"/>
                <a:gd name="connsiteY4" fmla="*/ 638437 h 1186352"/>
                <a:gd name="connsiteX5" fmla="*/ 833576 w 7979490"/>
                <a:gd name="connsiteY5" fmla="*/ 4925 h 1186352"/>
                <a:gd name="connsiteX6" fmla="*/ 919530 w 7979490"/>
                <a:gd name="connsiteY6" fmla="*/ 633 h 1186352"/>
                <a:gd name="connsiteX7" fmla="*/ 919530 w 7979490"/>
                <a:gd name="connsiteY7" fmla="*/ 0 h 1186352"/>
                <a:gd name="connsiteX0" fmla="*/ 919530 w 7979490"/>
                <a:gd name="connsiteY0" fmla="*/ 0 h 1186352"/>
                <a:gd name="connsiteX1" fmla="*/ 932206 w 7979490"/>
                <a:gd name="connsiteY1" fmla="*/ 0 h 1186352"/>
                <a:gd name="connsiteX2" fmla="*/ 7979490 w 7979490"/>
                <a:gd name="connsiteY2" fmla="*/ 0 h 1186352"/>
                <a:gd name="connsiteX3" fmla="*/ 0 w 7979490"/>
                <a:gd name="connsiteY3" fmla="*/ 1186352 h 1186352"/>
                <a:gd name="connsiteX4" fmla="*/ 97375 w 7979490"/>
                <a:gd name="connsiteY4" fmla="*/ 638437 h 1186352"/>
                <a:gd name="connsiteX5" fmla="*/ 833576 w 7979490"/>
                <a:gd name="connsiteY5" fmla="*/ 4925 h 1186352"/>
                <a:gd name="connsiteX6" fmla="*/ 919530 w 7979490"/>
                <a:gd name="connsiteY6" fmla="*/ 633 h 1186352"/>
                <a:gd name="connsiteX7" fmla="*/ 919530 w 7979490"/>
                <a:gd name="connsiteY7" fmla="*/ 0 h 118635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7979490" h="1186352">
                  <a:moveTo>
                    <a:pt x="919530" y="0"/>
                  </a:moveTo>
                  <a:lnTo>
                    <a:pt x="932206" y="0"/>
                  </a:lnTo>
                  <a:lnTo>
                    <a:pt x="7979490" y="0"/>
                  </a:lnTo>
                  <a:lnTo>
                    <a:pt x="0" y="1186352"/>
                  </a:lnTo>
                  <a:cubicBezTo>
                    <a:pt x="32458" y="1003714"/>
                    <a:pt x="6499" y="816795"/>
                    <a:pt x="97375" y="638437"/>
                  </a:cubicBezTo>
                  <a:cubicBezTo>
                    <a:pt x="280859" y="356303"/>
                    <a:pt x="468751" y="41566"/>
                    <a:pt x="833576" y="4925"/>
                  </a:cubicBezTo>
                  <a:lnTo>
                    <a:pt x="919530" y="633"/>
                  </a:lnTo>
                  <a:lnTo>
                    <a:pt x="919530" y="0"/>
                  </a:lnTo>
                  <a:close/>
                </a:path>
              </a:pathLst>
            </a:custGeom>
            <a:gradFill flip="none" rotWithShape="1">
              <a:gsLst>
                <a:gs pos="17000">
                  <a:srgbClr val="016E79"/>
                </a:gs>
                <a:gs pos="0">
                  <a:srgbClr val="016E79"/>
                </a:gs>
                <a:gs pos="100000">
                  <a:srgbClr val="01ACBE">
                    <a:alpha val="0"/>
                  </a:srgbClr>
                </a:gs>
              </a:gsLst>
              <a:lin ang="5400000" scaled="0"/>
              <a:tileRect/>
            </a:gradFill>
            <a:ln w="25400" cap="flat" cmpd="sng" algn="ctr">
              <a:noFill/>
              <a:prstDash val="solid"/>
            </a:ln>
            <a:effectLst>
              <a:softEdge rad="63500"/>
            </a:effectLst>
          </p:spPr>
          <p:txBody>
            <a:bodyPr lIns="91440" tIns="45720" rIns="91440" bIns="45720" rtlCol="0" anchor="ctr"/>
            <a:lstStyle/>
            <a:p>
              <a:pPr algn="ctr">
                <a:defRPr/>
              </a:pPr>
              <a:endParaRPr lang="zh-CN" altLang="en-US" sz="2400" kern="0">
                <a:solidFill>
                  <a:prstClr val="white"/>
                </a:solidFill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1C2FDD89-9D97-4C49-ABEE-1CE94AEBADF3}"/>
              </a:ext>
            </a:extLst>
          </p:cNvPr>
          <p:cNvGrpSpPr/>
          <p:nvPr/>
        </p:nvGrpSpPr>
        <p:grpSpPr>
          <a:xfrm>
            <a:off x="2381251" y="1260909"/>
            <a:ext cx="6667500" cy="895351"/>
            <a:chOff x="2381251" y="1260909"/>
            <a:chExt cx="6667500" cy="895351"/>
          </a:xfrm>
        </p:grpSpPr>
        <p:sp>
          <p:nvSpPr>
            <p:cNvPr id="5" name="圆角矩形 4"/>
            <p:cNvSpPr/>
            <p:nvPr/>
          </p:nvSpPr>
          <p:spPr>
            <a:xfrm>
              <a:off x="2381251" y="1260909"/>
              <a:ext cx="6667500" cy="895351"/>
            </a:xfrm>
            <a:prstGeom prst="roundRect">
              <a:avLst>
                <a:gd name="adj" fmla="val 50000"/>
              </a:avLst>
            </a:prstGeom>
            <a:gradFill>
              <a:gsLst>
                <a:gs pos="0">
                  <a:srgbClr val="FFB850"/>
                </a:gs>
                <a:gs pos="100000">
                  <a:srgbClr val="FFA41D"/>
                </a:gs>
              </a:gsLst>
              <a:lin ang="4800000" scaled="0"/>
            </a:gradFill>
            <a:ln w="25400">
              <a:gradFill>
                <a:gsLst>
                  <a:gs pos="0">
                    <a:srgbClr val="FFCC81"/>
                  </a:gs>
                  <a:gs pos="100000">
                    <a:srgbClr val="FFAB2E"/>
                  </a:gs>
                </a:gsLst>
                <a:lin ang="4800000" scaled="0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3891937" y="1868891"/>
              <a:ext cx="4209515" cy="178085"/>
            </a:xfrm>
            <a:prstGeom prst="rect">
              <a:avLst/>
            </a:prstGeom>
            <a:solidFill>
              <a:srgbClr val="FBFBE2"/>
            </a:solidFill>
            <a:ln>
              <a:noFill/>
            </a:ln>
            <a:effectLst>
              <a:innerShdw blurRad="381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3891937" y="1870871"/>
              <a:ext cx="2022179" cy="178085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  <a:effectLst>
              <a:innerShdw blurRad="381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1" name="文本框 50"/>
            <p:cNvSpPr txBox="1"/>
            <p:nvPr/>
          </p:nvSpPr>
          <p:spPr>
            <a:xfrm>
              <a:off x="7087414" y="1463862"/>
              <a:ext cx="958037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r"/>
              <a:r>
                <a:rPr lang="en-US" altLang="zh-CN" sz="2400" dirty="0">
                  <a:solidFill>
                    <a:srgbClr val="FBFBE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35%</a:t>
              </a:r>
              <a:endParaRPr lang="zh-CN" altLang="en-US" sz="2400" dirty="0">
                <a:solidFill>
                  <a:srgbClr val="FBFBE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3787799" y="1448127"/>
              <a:ext cx="2298856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2000" dirty="0">
                  <a:solidFill>
                    <a:srgbClr val="FBFBE1"/>
                  </a:solidFill>
                  <a:latin typeface="方正正黑简体" panose="02000000000000000000" pitchFamily="2" charset="-122"/>
                  <a:ea typeface="方正正黑简体" panose="02000000000000000000" pitchFamily="2" charset="-122"/>
                </a:rPr>
                <a:t>在此添加标题</a:t>
              </a:r>
            </a:p>
          </p:txBody>
        </p:sp>
        <p:sp>
          <p:nvSpPr>
            <p:cNvPr id="24" name="椭圆 23"/>
            <p:cNvSpPr/>
            <p:nvPr/>
          </p:nvSpPr>
          <p:spPr>
            <a:xfrm>
              <a:off x="2603561" y="1385535"/>
              <a:ext cx="648000" cy="648000"/>
            </a:xfrm>
            <a:prstGeom prst="ellipse">
              <a:avLst/>
            </a:prstGeom>
            <a:gradFill>
              <a:gsLst>
                <a:gs pos="39000">
                  <a:srgbClr val="DEDEDE"/>
                </a:gs>
                <a:gs pos="100000">
                  <a:schemeClr val="bg1"/>
                </a:gs>
                <a:gs pos="0">
                  <a:srgbClr val="B4B6A8"/>
                </a:gs>
              </a:gsLst>
              <a:lin ang="4800000" scaled="0"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4800000" scaled="0"/>
              </a:gradFill>
            </a:ln>
            <a:effectLst>
              <a:outerShdw blurRad="88900" dist="63500" dir="4200000" algn="tl" rotWithShape="0">
                <a:srgbClr val="B06900"/>
              </a:outerShdw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2552822" y="1451188"/>
              <a:ext cx="742951" cy="52322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B850"/>
                  </a:solidFill>
                  <a:latin typeface="Hiragino Sans GB W6" panose="020B0600000000000000" pitchFamily="34" charset="-122"/>
                  <a:ea typeface="Hiragino Sans GB W6" panose="020B0600000000000000" pitchFamily="34" charset="-122"/>
                </a:rPr>
                <a:t>A</a:t>
              </a:r>
              <a:endParaRPr lang="zh-CN" altLang="en-US" sz="2800" dirty="0">
                <a:solidFill>
                  <a:srgbClr val="FFB850"/>
                </a:solidFill>
                <a:latin typeface="Hiragino Sans GB W6" panose="020B0600000000000000" pitchFamily="34" charset="-122"/>
                <a:ea typeface="Hiragino Sans GB W6" panose="020B06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30681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椭圆 34"/>
          <p:cNvSpPr/>
          <p:nvPr/>
        </p:nvSpPr>
        <p:spPr>
          <a:xfrm>
            <a:off x="4748918" y="2102894"/>
            <a:ext cx="1454311" cy="1454311"/>
          </a:xfrm>
          <a:prstGeom prst="ellipse">
            <a:avLst/>
          </a:prstGeom>
          <a:gradFill>
            <a:gsLst>
              <a:gs pos="100000">
                <a:srgbClr val="F9F9F9"/>
              </a:gs>
              <a:gs pos="0">
                <a:schemeClr val="bg1">
                  <a:lumMod val="65000"/>
                </a:schemeClr>
              </a:gs>
            </a:gsLst>
            <a:lin ang="2700000" scaled="1"/>
          </a:gradFill>
          <a:ln w="1016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3175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8" name="椭圆 37"/>
          <p:cNvSpPr/>
          <p:nvPr/>
        </p:nvSpPr>
        <p:spPr>
          <a:xfrm>
            <a:off x="3940452" y="3060952"/>
            <a:ext cx="907459" cy="907459"/>
          </a:xfrm>
          <a:prstGeom prst="ellipse">
            <a:avLst/>
          </a:prstGeom>
          <a:gradFill>
            <a:gsLst>
              <a:gs pos="100000">
                <a:srgbClr val="F9F9F9"/>
              </a:gs>
              <a:gs pos="0">
                <a:schemeClr val="bg1">
                  <a:lumMod val="65000"/>
                </a:schemeClr>
              </a:gs>
            </a:gsLst>
            <a:lin ang="2700000" scaled="1"/>
          </a:gradFill>
          <a:ln w="1016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317500" dist="1397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椭圆 35"/>
          <p:cNvSpPr/>
          <p:nvPr/>
        </p:nvSpPr>
        <p:spPr>
          <a:xfrm>
            <a:off x="4955204" y="2309182"/>
            <a:ext cx="1041736" cy="1041735"/>
          </a:xfrm>
          <a:prstGeom prst="ellipse">
            <a:avLst/>
          </a:prstGeom>
          <a:solidFill>
            <a:srgbClr val="01ACBE"/>
          </a:solidFill>
          <a:ln w="12700">
            <a:noFill/>
          </a:ln>
          <a:effectLst>
            <a:innerShdw blurRad="88900" dist="381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饼形 36"/>
          <p:cNvSpPr/>
          <p:nvPr/>
        </p:nvSpPr>
        <p:spPr>
          <a:xfrm>
            <a:off x="5108598" y="2462575"/>
            <a:ext cx="734951" cy="734949"/>
          </a:xfrm>
          <a:prstGeom prst="pie">
            <a:avLst>
              <a:gd name="adj1" fmla="val 16211804"/>
              <a:gd name="adj2" fmla="val 7976515"/>
            </a:avLst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grpSp>
        <p:nvGrpSpPr>
          <p:cNvPr id="39" name="组合 38"/>
          <p:cNvGrpSpPr/>
          <p:nvPr/>
        </p:nvGrpSpPr>
        <p:grpSpPr>
          <a:xfrm>
            <a:off x="5889620" y="3115214"/>
            <a:ext cx="2336529" cy="1738145"/>
            <a:chOff x="6509586" y="1333902"/>
            <a:chExt cx="3366035" cy="2503997"/>
          </a:xfrm>
        </p:grpSpPr>
        <p:sp>
          <p:nvSpPr>
            <p:cNvPr id="40" name="椭圆 39"/>
            <p:cNvSpPr/>
            <p:nvPr/>
          </p:nvSpPr>
          <p:spPr>
            <a:xfrm>
              <a:off x="6509586" y="1333902"/>
              <a:ext cx="2095098" cy="2095098"/>
            </a:xfrm>
            <a:prstGeom prst="ellipse">
              <a:avLst/>
            </a:prstGeom>
            <a:gradFill>
              <a:gsLst>
                <a:gs pos="100000">
                  <a:srgbClr val="F9F9F9"/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 w="1016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17500" dist="139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椭圆 40"/>
            <p:cNvSpPr/>
            <p:nvPr/>
          </p:nvSpPr>
          <p:spPr>
            <a:xfrm>
              <a:off x="6806766" y="1631082"/>
              <a:ext cx="1500738" cy="1500738"/>
            </a:xfrm>
            <a:prstGeom prst="ellipse">
              <a:avLst/>
            </a:prstGeom>
            <a:solidFill>
              <a:srgbClr val="E87071"/>
            </a:solidFill>
            <a:ln w="12700">
              <a:noFill/>
            </a:ln>
            <a:effectLst>
              <a:innerShdw blurRad="88900" dist="381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饼形 41"/>
            <p:cNvSpPr/>
            <p:nvPr/>
          </p:nvSpPr>
          <p:spPr>
            <a:xfrm>
              <a:off x="7027746" y="1852062"/>
              <a:ext cx="1058777" cy="1058778"/>
            </a:xfrm>
            <a:prstGeom prst="pie">
              <a:avLst>
                <a:gd name="adj1" fmla="val 16211804"/>
                <a:gd name="adj2" fmla="val 3083360"/>
              </a:avLst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sp>
          <p:nvSpPr>
            <p:cNvPr id="43" name="椭圆 42"/>
            <p:cNvSpPr/>
            <p:nvPr/>
          </p:nvSpPr>
          <p:spPr>
            <a:xfrm>
              <a:off x="8568325" y="2530603"/>
              <a:ext cx="1307296" cy="1307296"/>
            </a:xfrm>
            <a:prstGeom prst="ellipse">
              <a:avLst/>
            </a:prstGeom>
            <a:gradFill>
              <a:gsLst>
                <a:gs pos="100000">
                  <a:srgbClr val="F9F9F9"/>
                </a:gs>
                <a:gs pos="0">
                  <a:schemeClr val="bg1">
                    <a:lumMod val="65000"/>
                  </a:schemeClr>
                </a:gs>
              </a:gsLst>
              <a:lin ang="2700000" scaled="1"/>
            </a:gradFill>
            <a:ln w="1016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317500" dist="1397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53" name="组合 52"/>
          <p:cNvGrpSpPr/>
          <p:nvPr/>
        </p:nvGrpSpPr>
        <p:grpSpPr>
          <a:xfrm>
            <a:off x="4048796" y="3263207"/>
            <a:ext cx="690771" cy="798515"/>
            <a:chOff x="4048795" y="3154253"/>
            <a:chExt cx="690771" cy="798515"/>
          </a:xfrm>
        </p:grpSpPr>
        <p:sp>
          <p:nvSpPr>
            <p:cNvPr id="51" name="文本框 50"/>
            <p:cNvSpPr txBox="1"/>
            <p:nvPr/>
          </p:nvSpPr>
          <p:spPr>
            <a:xfrm>
              <a:off x="4048795" y="3154253"/>
              <a:ext cx="6907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01ACBE"/>
                  </a:solidFill>
                  <a:latin typeface="Impact" panose="020B0806030902050204" pitchFamily="34" charset="0"/>
                </a:rPr>
                <a:t>60</a:t>
              </a:r>
              <a:r>
                <a:rPr lang="en-US" altLang="zh-CN" sz="1467" dirty="0">
                  <a:solidFill>
                    <a:srgbClr val="01ACBE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4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52" name="文本框 51"/>
            <p:cNvSpPr txBox="1"/>
            <p:nvPr/>
          </p:nvSpPr>
          <p:spPr>
            <a:xfrm>
              <a:off x="4056968" y="3408901"/>
              <a:ext cx="675487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TITTLE </a:t>
              </a:r>
              <a:endPara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4599869" y="4607780"/>
            <a:ext cx="2363087" cy="1690400"/>
            <a:chOff x="4459821" y="4472079"/>
            <a:chExt cx="2363087" cy="1690401"/>
          </a:xfrm>
        </p:grpSpPr>
        <p:grpSp>
          <p:nvGrpSpPr>
            <p:cNvPr id="44" name="组合 43"/>
            <p:cNvGrpSpPr/>
            <p:nvPr/>
          </p:nvGrpSpPr>
          <p:grpSpPr>
            <a:xfrm>
              <a:off x="4459821" y="4472079"/>
              <a:ext cx="2363087" cy="1622099"/>
              <a:chOff x="5200390" y="1333902"/>
              <a:chExt cx="3404294" cy="2336817"/>
            </a:xfrm>
          </p:grpSpPr>
          <p:sp>
            <p:nvSpPr>
              <p:cNvPr id="45" name="椭圆 44"/>
              <p:cNvSpPr/>
              <p:nvPr/>
            </p:nvSpPr>
            <p:spPr>
              <a:xfrm>
                <a:off x="6509586" y="1333902"/>
                <a:ext cx="2095098" cy="2095098"/>
              </a:xfrm>
              <a:prstGeom prst="ellipse">
                <a:avLst/>
              </a:prstGeom>
              <a:gradFill>
                <a:gsLst>
                  <a:gs pos="100000">
                    <a:srgbClr val="F9F9F9"/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</a:gradFill>
              <a:ln w="1016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17500" dist="139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6806766" y="1631082"/>
                <a:ext cx="1500738" cy="1500738"/>
              </a:xfrm>
              <a:prstGeom prst="ellipse">
                <a:avLst/>
              </a:prstGeom>
              <a:solidFill>
                <a:srgbClr val="683E79"/>
              </a:solidFill>
              <a:ln w="12700">
                <a:noFill/>
              </a:ln>
              <a:effectLst>
                <a:innerShdw blurRad="889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7" name="饼形 46"/>
              <p:cNvSpPr/>
              <p:nvPr/>
            </p:nvSpPr>
            <p:spPr>
              <a:xfrm>
                <a:off x="7027746" y="1852062"/>
                <a:ext cx="1058779" cy="1058779"/>
              </a:xfrm>
              <a:prstGeom prst="pie">
                <a:avLst>
                  <a:gd name="adj1" fmla="val 16211804"/>
                  <a:gd name="adj2" fmla="val 19489434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48" name="椭圆 47"/>
              <p:cNvSpPr/>
              <p:nvPr/>
            </p:nvSpPr>
            <p:spPr>
              <a:xfrm>
                <a:off x="5200390" y="2363423"/>
                <a:ext cx="1307296" cy="1307296"/>
              </a:xfrm>
              <a:prstGeom prst="ellipse">
                <a:avLst/>
              </a:prstGeom>
              <a:gradFill>
                <a:gsLst>
                  <a:gs pos="100000">
                    <a:srgbClr val="F9F9F9"/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</a:gradFill>
              <a:ln w="1016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17500" dist="139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54" name="组合 53"/>
            <p:cNvGrpSpPr/>
            <p:nvPr/>
          </p:nvGrpSpPr>
          <p:grpSpPr>
            <a:xfrm>
              <a:off x="4568164" y="5363964"/>
              <a:ext cx="690771" cy="798516"/>
              <a:chOff x="4048795" y="3154253"/>
              <a:chExt cx="690771" cy="798516"/>
            </a:xfrm>
          </p:grpSpPr>
          <p:sp>
            <p:nvSpPr>
              <p:cNvPr id="55" name="文本框 54"/>
              <p:cNvSpPr txBox="1"/>
              <p:nvPr/>
            </p:nvSpPr>
            <p:spPr>
              <a:xfrm>
                <a:off x="4048795" y="3154253"/>
                <a:ext cx="6907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683E79"/>
                    </a:solidFill>
                    <a:latin typeface="Impact" panose="020B0806030902050204" pitchFamily="34" charset="0"/>
                  </a:rPr>
                  <a:t>20</a:t>
                </a:r>
                <a:r>
                  <a:rPr lang="en-US" altLang="zh-CN" sz="1467" dirty="0">
                    <a:solidFill>
                      <a:srgbClr val="683E79"/>
                    </a:solidFill>
                    <a:latin typeface="Impact" panose="020B0806030902050204" pitchFamily="34" charset="0"/>
                  </a:rPr>
                  <a:t>%</a:t>
                </a:r>
                <a:endParaRPr lang="zh-CN" altLang="en-US" sz="2400" dirty="0">
                  <a:solidFill>
                    <a:srgbClr val="683E79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6" name="文本框 55"/>
              <p:cNvSpPr txBox="1"/>
              <p:nvPr/>
            </p:nvSpPr>
            <p:spPr>
              <a:xfrm>
                <a:off x="4056968" y="3408901"/>
                <a:ext cx="675487" cy="5438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TITTLE </a:t>
                </a:r>
                <a:endParaRPr lang="zh-CN" alt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5472024" y="696155"/>
            <a:ext cx="2186672" cy="1982748"/>
            <a:chOff x="5680509" y="782872"/>
            <a:chExt cx="2186672" cy="1982747"/>
          </a:xfrm>
        </p:grpSpPr>
        <p:grpSp>
          <p:nvGrpSpPr>
            <p:cNvPr id="8" name="组合 7"/>
            <p:cNvGrpSpPr/>
            <p:nvPr/>
          </p:nvGrpSpPr>
          <p:grpSpPr>
            <a:xfrm>
              <a:off x="5680509" y="782872"/>
              <a:ext cx="2186672" cy="1919174"/>
              <a:chOff x="6509586" y="1333902"/>
              <a:chExt cx="3150149" cy="2764788"/>
            </a:xfrm>
          </p:grpSpPr>
          <p:sp>
            <p:nvSpPr>
              <p:cNvPr id="3" name="椭圆 2"/>
              <p:cNvSpPr/>
              <p:nvPr/>
            </p:nvSpPr>
            <p:spPr>
              <a:xfrm>
                <a:off x="6509586" y="1333902"/>
                <a:ext cx="2095098" cy="2095098"/>
              </a:xfrm>
              <a:prstGeom prst="ellipse">
                <a:avLst/>
              </a:prstGeom>
              <a:gradFill>
                <a:gsLst>
                  <a:gs pos="100000">
                    <a:srgbClr val="F9F9F9"/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</a:gradFill>
              <a:ln w="1016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17500" dist="139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" name="椭圆 3"/>
              <p:cNvSpPr/>
              <p:nvPr/>
            </p:nvSpPr>
            <p:spPr>
              <a:xfrm>
                <a:off x="6806766" y="1631082"/>
                <a:ext cx="1500738" cy="1500738"/>
              </a:xfrm>
              <a:prstGeom prst="ellipse">
                <a:avLst/>
              </a:prstGeom>
              <a:solidFill>
                <a:srgbClr val="FFB850"/>
              </a:solidFill>
              <a:ln w="12700">
                <a:noFill/>
              </a:ln>
              <a:effectLst>
                <a:innerShdw blurRad="889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" name="饼形 5"/>
              <p:cNvSpPr/>
              <p:nvPr/>
            </p:nvSpPr>
            <p:spPr>
              <a:xfrm>
                <a:off x="7027746" y="1852062"/>
                <a:ext cx="1058778" cy="1058778"/>
              </a:xfrm>
              <a:prstGeom prst="pie">
                <a:avLst>
                  <a:gd name="adj1" fmla="val 16211804"/>
                  <a:gd name="adj2" fmla="val 10750337"/>
                </a:avLst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8352439" y="2791394"/>
                <a:ext cx="1307296" cy="1307296"/>
              </a:xfrm>
              <a:prstGeom prst="ellipse">
                <a:avLst/>
              </a:prstGeom>
              <a:gradFill>
                <a:gsLst>
                  <a:gs pos="100000">
                    <a:srgbClr val="F9F9F9"/>
                  </a:gs>
                  <a:gs pos="0">
                    <a:schemeClr val="bg1">
                      <a:lumMod val="65000"/>
                    </a:schemeClr>
                  </a:gs>
                </a:gsLst>
                <a:lin ang="2700000" scaled="1"/>
              </a:gradFill>
              <a:ln w="1016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317500" dist="1397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7068066" y="1967104"/>
              <a:ext cx="690771" cy="798515"/>
              <a:chOff x="4048795" y="3154253"/>
              <a:chExt cx="690771" cy="798515"/>
            </a:xfrm>
          </p:grpSpPr>
          <p:sp>
            <p:nvSpPr>
              <p:cNvPr id="58" name="文本框 57"/>
              <p:cNvSpPr txBox="1"/>
              <p:nvPr/>
            </p:nvSpPr>
            <p:spPr>
              <a:xfrm>
                <a:off x="4048795" y="3154253"/>
                <a:ext cx="690771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rgbClr val="FFB850"/>
                    </a:solidFill>
                    <a:latin typeface="Impact" panose="020B0806030902050204" pitchFamily="34" charset="0"/>
                  </a:rPr>
                  <a:t>75</a:t>
                </a:r>
                <a:r>
                  <a:rPr lang="en-US" altLang="zh-CN" sz="1467" dirty="0">
                    <a:solidFill>
                      <a:srgbClr val="FFB850"/>
                    </a:solidFill>
                    <a:latin typeface="Impact" panose="020B0806030902050204" pitchFamily="34" charset="0"/>
                  </a:rPr>
                  <a:t>%</a:t>
                </a:r>
                <a:endParaRPr lang="zh-CN" altLang="en-US" sz="2400" dirty="0">
                  <a:solidFill>
                    <a:srgbClr val="FFB850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59" name="文本框 58"/>
              <p:cNvSpPr txBox="1"/>
              <p:nvPr/>
            </p:nvSpPr>
            <p:spPr>
              <a:xfrm>
                <a:off x="4056968" y="3408901"/>
                <a:ext cx="675487" cy="5438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TITTLE </a:t>
                </a:r>
                <a:endParaRPr lang="zh-CN" altLang="en-US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</p:grpSp>
      <p:grpSp>
        <p:nvGrpSpPr>
          <p:cNvPr id="60" name="组合 59"/>
          <p:cNvGrpSpPr/>
          <p:nvPr/>
        </p:nvGrpSpPr>
        <p:grpSpPr>
          <a:xfrm>
            <a:off x="7427033" y="4118415"/>
            <a:ext cx="690771" cy="798515"/>
            <a:chOff x="4048795" y="3154253"/>
            <a:chExt cx="690771" cy="798515"/>
          </a:xfrm>
        </p:grpSpPr>
        <p:sp>
          <p:nvSpPr>
            <p:cNvPr id="61" name="文本框 60"/>
            <p:cNvSpPr txBox="1"/>
            <p:nvPr/>
          </p:nvSpPr>
          <p:spPr>
            <a:xfrm>
              <a:off x="4048795" y="3154253"/>
              <a:ext cx="69077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rgbClr val="E87071"/>
                  </a:solidFill>
                  <a:latin typeface="Impact" panose="020B0806030902050204" pitchFamily="34" charset="0"/>
                </a:rPr>
                <a:t>45</a:t>
              </a:r>
              <a:r>
                <a:rPr lang="en-US" altLang="zh-CN" sz="1467" dirty="0">
                  <a:solidFill>
                    <a:srgbClr val="E8707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4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2" name="文本框 61"/>
            <p:cNvSpPr txBox="1"/>
            <p:nvPr/>
          </p:nvSpPr>
          <p:spPr>
            <a:xfrm>
              <a:off x="4056968" y="3408901"/>
              <a:ext cx="675487" cy="54386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7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TITTLE </a:t>
              </a:r>
              <a:endParaRPr lang="zh-CN" altLang="en-US" sz="1467" dirty="0">
                <a:solidFill>
                  <a:schemeClr val="tx1">
                    <a:lumMod val="65000"/>
                    <a:lumOff val="35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</p:grpSp>
      <p:grpSp>
        <p:nvGrpSpPr>
          <p:cNvPr id="49" name="组合 48"/>
          <p:cNvGrpSpPr/>
          <p:nvPr/>
        </p:nvGrpSpPr>
        <p:grpSpPr>
          <a:xfrm>
            <a:off x="8117804" y="2029643"/>
            <a:ext cx="1828880" cy="923915"/>
            <a:chOff x="3758340" y="3768786"/>
            <a:chExt cx="1828880" cy="923915"/>
          </a:xfrm>
        </p:grpSpPr>
        <p:sp>
          <p:nvSpPr>
            <p:cNvPr id="50" name="文本框 49"/>
            <p:cNvSpPr txBox="1"/>
            <p:nvPr/>
          </p:nvSpPr>
          <p:spPr>
            <a:xfrm>
              <a:off x="4093371" y="3849925"/>
              <a:ext cx="1493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63" name="文本框 62"/>
            <p:cNvSpPr txBox="1"/>
            <p:nvPr/>
          </p:nvSpPr>
          <p:spPr>
            <a:xfrm>
              <a:off x="3762897" y="4107733"/>
              <a:ext cx="1734231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3758340" y="3768786"/>
              <a:ext cx="50154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FFB85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24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5" name="组合 64"/>
          <p:cNvGrpSpPr/>
          <p:nvPr/>
        </p:nvGrpSpPr>
        <p:grpSpPr>
          <a:xfrm>
            <a:off x="8689600" y="4233182"/>
            <a:ext cx="1828880" cy="923915"/>
            <a:chOff x="3758340" y="3768786"/>
            <a:chExt cx="1828880" cy="923915"/>
          </a:xfrm>
        </p:grpSpPr>
        <p:sp>
          <p:nvSpPr>
            <p:cNvPr id="66" name="文本框 65"/>
            <p:cNvSpPr txBox="1"/>
            <p:nvPr/>
          </p:nvSpPr>
          <p:spPr>
            <a:xfrm>
              <a:off x="4093371" y="3849925"/>
              <a:ext cx="1493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67" name="文本框 66"/>
            <p:cNvSpPr txBox="1"/>
            <p:nvPr/>
          </p:nvSpPr>
          <p:spPr>
            <a:xfrm>
              <a:off x="3762897" y="4107733"/>
              <a:ext cx="1734231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758340" y="3768786"/>
              <a:ext cx="594100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E8707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24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1814611" y="1791191"/>
            <a:ext cx="1828880" cy="923915"/>
            <a:chOff x="3758340" y="3768786"/>
            <a:chExt cx="1828880" cy="923915"/>
          </a:xfrm>
        </p:grpSpPr>
        <p:sp>
          <p:nvSpPr>
            <p:cNvPr id="70" name="文本框 69"/>
            <p:cNvSpPr txBox="1"/>
            <p:nvPr/>
          </p:nvSpPr>
          <p:spPr>
            <a:xfrm>
              <a:off x="4093371" y="3849925"/>
              <a:ext cx="1493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71" name="文本框 70"/>
            <p:cNvSpPr txBox="1"/>
            <p:nvPr/>
          </p:nvSpPr>
          <p:spPr>
            <a:xfrm>
              <a:off x="3762897" y="4107733"/>
              <a:ext cx="1734231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  <p:sp>
          <p:nvSpPr>
            <p:cNvPr id="72" name="文本框 71"/>
            <p:cNvSpPr txBox="1"/>
            <p:nvPr/>
          </p:nvSpPr>
          <p:spPr>
            <a:xfrm>
              <a:off x="3758340" y="3768786"/>
              <a:ext cx="531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01ACBE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24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2474316" y="4080539"/>
            <a:ext cx="1828880" cy="923915"/>
            <a:chOff x="3758340" y="3768786"/>
            <a:chExt cx="1828880" cy="923915"/>
          </a:xfrm>
        </p:grpSpPr>
        <p:sp>
          <p:nvSpPr>
            <p:cNvPr id="74" name="文本框 73"/>
            <p:cNvSpPr txBox="1"/>
            <p:nvPr/>
          </p:nvSpPr>
          <p:spPr>
            <a:xfrm>
              <a:off x="4093371" y="3849925"/>
              <a:ext cx="149384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600" dirty="0">
                  <a:solidFill>
                    <a:srgbClr val="683E79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3762897" y="4107733"/>
              <a:ext cx="1734231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3758340" y="3768786"/>
              <a:ext cx="5311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dirty="0">
                  <a:solidFill>
                    <a:srgbClr val="683E79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2400" dirty="0">
                <a:solidFill>
                  <a:srgbClr val="683E79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flipH="1" flipV="1">
            <a:off x="1930498" y="2678643"/>
            <a:ext cx="2091647" cy="697292"/>
            <a:chOff x="5271455" y="4628205"/>
            <a:chExt cx="2091646" cy="697292"/>
          </a:xfrm>
        </p:grpSpPr>
        <p:sp>
          <p:nvSpPr>
            <p:cNvPr id="78" name="椭圆 77"/>
            <p:cNvSpPr/>
            <p:nvPr/>
          </p:nvSpPr>
          <p:spPr>
            <a:xfrm>
              <a:off x="5271455" y="4628205"/>
              <a:ext cx="81021" cy="7365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79" name="任意多边形 78"/>
            <p:cNvSpPr/>
            <p:nvPr/>
          </p:nvSpPr>
          <p:spPr>
            <a:xfrm>
              <a:off x="5335429" y="4686869"/>
              <a:ext cx="202767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86" name="组合 85"/>
          <p:cNvGrpSpPr/>
          <p:nvPr/>
        </p:nvGrpSpPr>
        <p:grpSpPr>
          <a:xfrm flipH="1" flipV="1">
            <a:off x="2559147" y="4983379"/>
            <a:ext cx="2091647" cy="697292"/>
            <a:chOff x="5271455" y="4628205"/>
            <a:chExt cx="2091646" cy="697292"/>
          </a:xfrm>
        </p:grpSpPr>
        <p:sp>
          <p:nvSpPr>
            <p:cNvPr id="87" name="椭圆 86"/>
            <p:cNvSpPr/>
            <p:nvPr/>
          </p:nvSpPr>
          <p:spPr>
            <a:xfrm>
              <a:off x="5271455" y="4628205"/>
              <a:ext cx="81021" cy="7365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88" name="任意多边形 87"/>
            <p:cNvSpPr/>
            <p:nvPr/>
          </p:nvSpPr>
          <p:spPr>
            <a:xfrm>
              <a:off x="5335429" y="4686869"/>
              <a:ext cx="202767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7597735" y="2264611"/>
            <a:ext cx="2091647" cy="697292"/>
            <a:chOff x="5271455" y="4628205"/>
            <a:chExt cx="2091646" cy="697292"/>
          </a:xfrm>
        </p:grpSpPr>
        <p:sp>
          <p:nvSpPr>
            <p:cNvPr id="90" name="椭圆 89"/>
            <p:cNvSpPr/>
            <p:nvPr/>
          </p:nvSpPr>
          <p:spPr>
            <a:xfrm>
              <a:off x="5271455" y="4628205"/>
              <a:ext cx="81021" cy="7365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1" name="任意多边形 90"/>
            <p:cNvSpPr/>
            <p:nvPr/>
          </p:nvSpPr>
          <p:spPr>
            <a:xfrm>
              <a:off x="5335429" y="4686869"/>
              <a:ext cx="202767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8184922" y="4483614"/>
            <a:ext cx="2091647" cy="697292"/>
            <a:chOff x="5271455" y="4628205"/>
            <a:chExt cx="2091646" cy="697292"/>
          </a:xfrm>
        </p:grpSpPr>
        <p:sp>
          <p:nvSpPr>
            <p:cNvPr id="93" name="椭圆 92"/>
            <p:cNvSpPr/>
            <p:nvPr/>
          </p:nvSpPr>
          <p:spPr>
            <a:xfrm>
              <a:off x="5271455" y="4628205"/>
              <a:ext cx="81021" cy="73655"/>
            </a:xfrm>
            <a:prstGeom prst="ellipse">
              <a:avLst/>
            </a:prstGeom>
            <a:solidFill>
              <a:schemeClr val="tx1">
                <a:lumMod val="50000"/>
                <a:lumOff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4" name="任意多边形 93"/>
            <p:cNvSpPr/>
            <p:nvPr/>
          </p:nvSpPr>
          <p:spPr>
            <a:xfrm>
              <a:off x="5335429" y="4686869"/>
              <a:ext cx="2027672" cy="638628"/>
            </a:xfrm>
            <a:custGeom>
              <a:avLst/>
              <a:gdLst>
                <a:gd name="connsiteX0" fmla="*/ 0 w 2815771"/>
                <a:gd name="connsiteY0" fmla="*/ 0 h 638628"/>
                <a:gd name="connsiteX1" fmla="*/ 725714 w 2815771"/>
                <a:gd name="connsiteY1" fmla="*/ 638628 h 638628"/>
                <a:gd name="connsiteX2" fmla="*/ 2815771 w 2815771"/>
                <a:gd name="connsiteY2" fmla="*/ 638628 h 63862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815771" h="638628">
                  <a:moveTo>
                    <a:pt x="0" y="0"/>
                  </a:moveTo>
                  <a:lnTo>
                    <a:pt x="725714" y="638628"/>
                  </a:lnTo>
                  <a:lnTo>
                    <a:pt x="2815771" y="638628"/>
                  </a:lnTo>
                </a:path>
              </a:pathLst>
            </a:custGeom>
            <a:noFill/>
            <a:ln w="19050">
              <a:solidFill>
                <a:srgbClr val="7F7F7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84015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0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3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6" dur="2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5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1" dur="2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4" dur="2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37" dur="2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0" dur="20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3" dur="20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6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9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5" dur="20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8" grpId="0" animBg="1"/>
      <p:bldP spid="36" grpId="0" animBg="1"/>
      <p:bldP spid="3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971087" y="1834224"/>
            <a:ext cx="10249827" cy="3137827"/>
            <a:chOff x="1287907" y="1834224"/>
            <a:chExt cx="10249826" cy="3137826"/>
          </a:xfrm>
        </p:grpSpPr>
        <p:sp>
          <p:nvSpPr>
            <p:cNvPr id="552" name="任意多边形 551"/>
            <p:cNvSpPr/>
            <p:nvPr/>
          </p:nvSpPr>
          <p:spPr>
            <a:xfrm rot="18900000" flipH="1">
              <a:off x="4485383" y="3338422"/>
              <a:ext cx="197973" cy="197973"/>
            </a:xfrm>
            <a:custGeom>
              <a:avLst/>
              <a:gdLst>
                <a:gd name="connsiteX0" fmla="*/ 0 w 1192530"/>
                <a:gd name="connsiteY0" fmla="*/ 1192530 h 1192530"/>
                <a:gd name="connsiteX1" fmla="*/ 0 w 1192530"/>
                <a:gd name="connsiteY1" fmla="*/ 0 h 1192530"/>
                <a:gd name="connsiteX2" fmla="*/ 369742 w 1192530"/>
                <a:gd name="connsiteY2" fmla="*/ 0 h 1192530"/>
                <a:gd name="connsiteX3" fmla="*/ 369742 w 1192530"/>
                <a:gd name="connsiteY3" fmla="*/ 826009 h 1192530"/>
                <a:gd name="connsiteX4" fmla="*/ 1192530 w 1192530"/>
                <a:gd name="connsiteY4" fmla="*/ 826009 h 1192530"/>
                <a:gd name="connsiteX5" fmla="*/ 1192530 w 1192530"/>
                <a:gd name="connsiteY5" fmla="*/ 119253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530" h="1192530">
                  <a:moveTo>
                    <a:pt x="0" y="1192530"/>
                  </a:moveTo>
                  <a:lnTo>
                    <a:pt x="0" y="0"/>
                  </a:lnTo>
                  <a:lnTo>
                    <a:pt x="369742" y="0"/>
                  </a:lnTo>
                  <a:lnTo>
                    <a:pt x="369742" y="826009"/>
                  </a:lnTo>
                  <a:lnTo>
                    <a:pt x="1192530" y="826009"/>
                  </a:lnTo>
                  <a:lnTo>
                    <a:pt x="1192530" y="119253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grpSp>
          <p:nvGrpSpPr>
            <p:cNvPr id="3" name="组合 2"/>
            <p:cNvGrpSpPr/>
            <p:nvPr/>
          </p:nvGrpSpPr>
          <p:grpSpPr>
            <a:xfrm>
              <a:off x="1287907" y="1834224"/>
              <a:ext cx="3137826" cy="3137826"/>
              <a:chOff x="2329032" y="904800"/>
              <a:chExt cx="2752780" cy="275278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2329032" y="904800"/>
                <a:ext cx="2752780" cy="27527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127000" dist="762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291" name="椭圆 1290"/>
              <p:cNvSpPr/>
              <p:nvPr/>
            </p:nvSpPr>
            <p:spPr>
              <a:xfrm>
                <a:off x="2490959" y="1059959"/>
                <a:ext cx="2431374" cy="24313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508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44" name="文本框 943"/>
            <p:cNvSpPr txBox="1"/>
            <p:nvPr/>
          </p:nvSpPr>
          <p:spPr>
            <a:xfrm>
              <a:off x="2342898" y="2924716"/>
              <a:ext cx="1121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FFB850"/>
                  </a:solidFill>
                  <a:latin typeface="Impact" panose="020B0806030902050204" pitchFamily="34" charset="0"/>
                </a:rPr>
                <a:t>78</a:t>
              </a:r>
              <a:r>
                <a:rPr lang="en-US" altLang="zh-CN" sz="2000" dirty="0">
                  <a:solidFill>
                    <a:srgbClr val="FFB850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6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5" name="组合 4"/>
            <p:cNvGrpSpPr/>
            <p:nvPr/>
          </p:nvGrpSpPr>
          <p:grpSpPr>
            <a:xfrm>
              <a:off x="1582158" y="2049866"/>
              <a:ext cx="2594754" cy="2630239"/>
              <a:chOff x="1582158" y="2049866"/>
              <a:chExt cx="2594754" cy="2630239"/>
            </a:xfrm>
          </p:grpSpPr>
          <p:cxnSp>
            <p:nvCxnSpPr>
              <p:cNvPr id="1134" name="直接连接符 1133"/>
              <p:cNvCxnSpPr/>
              <p:nvPr/>
            </p:nvCxnSpPr>
            <p:spPr>
              <a:xfrm>
                <a:off x="2861295" y="2118156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5" name="直接连接符 1134"/>
              <p:cNvCxnSpPr/>
              <p:nvPr/>
            </p:nvCxnSpPr>
            <p:spPr>
              <a:xfrm rot="135000">
                <a:off x="2908723" y="211908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6" name="直接连接符 1135"/>
              <p:cNvCxnSpPr/>
              <p:nvPr/>
            </p:nvCxnSpPr>
            <p:spPr>
              <a:xfrm rot="270000">
                <a:off x="2956078" y="2121878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7" name="直接连接符 1136"/>
              <p:cNvCxnSpPr/>
              <p:nvPr/>
            </p:nvCxnSpPr>
            <p:spPr>
              <a:xfrm rot="405000">
                <a:off x="3003287" y="2126529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8" name="直接连接符 1137"/>
              <p:cNvCxnSpPr/>
              <p:nvPr/>
            </p:nvCxnSpPr>
            <p:spPr>
              <a:xfrm rot="540000">
                <a:off x="3050279" y="2133029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9" name="直接连接符 1138"/>
              <p:cNvCxnSpPr/>
              <p:nvPr/>
            </p:nvCxnSpPr>
            <p:spPr>
              <a:xfrm rot="675000">
                <a:off x="3096978" y="2141368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0" name="直接连接符 1139"/>
              <p:cNvCxnSpPr/>
              <p:nvPr/>
            </p:nvCxnSpPr>
            <p:spPr>
              <a:xfrm rot="810000">
                <a:off x="3143314" y="2151533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1" name="直接连接符 1140"/>
              <p:cNvCxnSpPr/>
              <p:nvPr/>
            </p:nvCxnSpPr>
            <p:spPr>
              <a:xfrm rot="945000">
                <a:off x="3189215" y="216351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2" name="直接连接符 1141"/>
              <p:cNvCxnSpPr/>
              <p:nvPr/>
            </p:nvCxnSpPr>
            <p:spPr>
              <a:xfrm rot="1080000">
                <a:off x="3234610" y="217728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3" name="直接连接符 1142"/>
              <p:cNvCxnSpPr/>
              <p:nvPr/>
            </p:nvCxnSpPr>
            <p:spPr>
              <a:xfrm rot="1215000">
                <a:off x="3279430" y="219282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4" name="直接连接符 1143"/>
              <p:cNvCxnSpPr/>
              <p:nvPr/>
            </p:nvCxnSpPr>
            <p:spPr>
              <a:xfrm rot="1350000">
                <a:off x="3323605" y="2210113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5" name="直接连接符 1144"/>
              <p:cNvCxnSpPr/>
              <p:nvPr/>
            </p:nvCxnSpPr>
            <p:spPr>
              <a:xfrm rot="1485000">
                <a:off x="3367066" y="222912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6" name="直接连接符 1145"/>
              <p:cNvCxnSpPr/>
              <p:nvPr/>
            </p:nvCxnSpPr>
            <p:spPr>
              <a:xfrm rot="1620000">
                <a:off x="3409749" y="224982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7" name="直接连接符 1146"/>
              <p:cNvCxnSpPr/>
              <p:nvPr/>
            </p:nvCxnSpPr>
            <p:spPr>
              <a:xfrm rot="1755000">
                <a:off x="3451585" y="2272191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8" name="直接连接符 1147"/>
              <p:cNvCxnSpPr/>
              <p:nvPr/>
            </p:nvCxnSpPr>
            <p:spPr>
              <a:xfrm rot="1890000">
                <a:off x="3492511" y="229617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49" name="直接连接符 1148"/>
              <p:cNvCxnSpPr/>
              <p:nvPr/>
            </p:nvCxnSpPr>
            <p:spPr>
              <a:xfrm rot="2025000">
                <a:off x="3532464" y="232175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0" name="直接连接符 1149"/>
              <p:cNvCxnSpPr/>
              <p:nvPr/>
            </p:nvCxnSpPr>
            <p:spPr>
              <a:xfrm rot="2160000">
                <a:off x="3571382" y="234887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1" name="直接连接符 1150"/>
              <p:cNvCxnSpPr/>
              <p:nvPr/>
            </p:nvCxnSpPr>
            <p:spPr>
              <a:xfrm rot="2295000">
                <a:off x="3609206" y="2377508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2" name="直接连接符 1151"/>
              <p:cNvCxnSpPr/>
              <p:nvPr/>
            </p:nvCxnSpPr>
            <p:spPr>
              <a:xfrm rot="2430000">
                <a:off x="3645875" y="240760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3" name="直接连接符 1152"/>
              <p:cNvCxnSpPr/>
              <p:nvPr/>
            </p:nvCxnSpPr>
            <p:spPr>
              <a:xfrm rot="2565000">
                <a:off x="3681335" y="243911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4" name="直接连接符 1153"/>
              <p:cNvCxnSpPr/>
              <p:nvPr/>
            </p:nvCxnSpPr>
            <p:spPr>
              <a:xfrm rot="2700000">
                <a:off x="3715532" y="247199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5" name="直接连接符 1154"/>
              <p:cNvCxnSpPr/>
              <p:nvPr/>
            </p:nvCxnSpPr>
            <p:spPr>
              <a:xfrm rot="2835000">
                <a:off x="3748411" y="2506188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6" name="直接连接符 1155"/>
              <p:cNvCxnSpPr/>
              <p:nvPr/>
            </p:nvCxnSpPr>
            <p:spPr>
              <a:xfrm rot="2970000">
                <a:off x="3779922" y="254164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7" name="直接连接符 1156"/>
              <p:cNvCxnSpPr/>
              <p:nvPr/>
            </p:nvCxnSpPr>
            <p:spPr>
              <a:xfrm rot="3105000">
                <a:off x="3810016" y="2578319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8" name="直接连接符 1157"/>
              <p:cNvCxnSpPr/>
              <p:nvPr/>
            </p:nvCxnSpPr>
            <p:spPr>
              <a:xfrm rot="3240000">
                <a:off x="3838646" y="2616141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59" name="直接连接符 1158"/>
              <p:cNvCxnSpPr/>
              <p:nvPr/>
            </p:nvCxnSpPr>
            <p:spPr>
              <a:xfrm rot="3375000">
                <a:off x="3865772" y="265506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0" name="直接连接符 1159"/>
              <p:cNvCxnSpPr/>
              <p:nvPr/>
            </p:nvCxnSpPr>
            <p:spPr>
              <a:xfrm rot="3510000">
                <a:off x="3891346" y="2695013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1" name="直接连接符 1160"/>
              <p:cNvCxnSpPr/>
              <p:nvPr/>
            </p:nvCxnSpPr>
            <p:spPr>
              <a:xfrm rot="3645000">
                <a:off x="3915333" y="2735938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2" name="直接连接符 1161"/>
              <p:cNvCxnSpPr/>
              <p:nvPr/>
            </p:nvCxnSpPr>
            <p:spPr>
              <a:xfrm rot="3780000">
                <a:off x="3937696" y="277777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3" name="直接连接符 1162"/>
              <p:cNvCxnSpPr/>
              <p:nvPr/>
            </p:nvCxnSpPr>
            <p:spPr>
              <a:xfrm rot="3915000">
                <a:off x="3958399" y="2820458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4" name="直接连接符 1163"/>
              <p:cNvCxnSpPr/>
              <p:nvPr/>
            </p:nvCxnSpPr>
            <p:spPr>
              <a:xfrm rot="4050000">
                <a:off x="3977410" y="286392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5" name="直接连接符 1164"/>
              <p:cNvCxnSpPr/>
              <p:nvPr/>
            </p:nvCxnSpPr>
            <p:spPr>
              <a:xfrm rot="4185000">
                <a:off x="3994700" y="290809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6" name="直接连接符 1165"/>
              <p:cNvCxnSpPr/>
              <p:nvPr/>
            </p:nvCxnSpPr>
            <p:spPr>
              <a:xfrm rot="4320000">
                <a:off x="4010239" y="2952913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7" name="直接连接符 1166"/>
              <p:cNvCxnSpPr/>
              <p:nvPr/>
            </p:nvCxnSpPr>
            <p:spPr>
              <a:xfrm rot="4455000">
                <a:off x="4024012" y="2998309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8" name="直接连接符 1167"/>
              <p:cNvCxnSpPr/>
              <p:nvPr/>
            </p:nvCxnSpPr>
            <p:spPr>
              <a:xfrm rot="4590000">
                <a:off x="4035989" y="304421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9" name="直接连接符 1168"/>
              <p:cNvCxnSpPr/>
              <p:nvPr/>
            </p:nvCxnSpPr>
            <p:spPr>
              <a:xfrm rot="4725000">
                <a:off x="4046156" y="309054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0" name="直接连接符 1169"/>
              <p:cNvCxnSpPr/>
              <p:nvPr/>
            </p:nvCxnSpPr>
            <p:spPr>
              <a:xfrm rot="4860000">
                <a:off x="4054495" y="313724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1" name="直接连接符 1170"/>
              <p:cNvCxnSpPr/>
              <p:nvPr/>
            </p:nvCxnSpPr>
            <p:spPr>
              <a:xfrm rot="4995000">
                <a:off x="4060995" y="318423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2" name="直接连接符 1171"/>
              <p:cNvCxnSpPr/>
              <p:nvPr/>
            </p:nvCxnSpPr>
            <p:spPr>
              <a:xfrm rot="5130000">
                <a:off x="4065645" y="323144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3" name="直接连接符 1172"/>
              <p:cNvCxnSpPr/>
              <p:nvPr/>
            </p:nvCxnSpPr>
            <p:spPr>
              <a:xfrm rot="5265000">
                <a:off x="4068436" y="327880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4" name="直接连接符 1173"/>
              <p:cNvCxnSpPr/>
              <p:nvPr/>
            </p:nvCxnSpPr>
            <p:spPr>
              <a:xfrm rot="5535000">
                <a:off x="4068436" y="337365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5" name="直接连接符 1174"/>
              <p:cNvCxnSpPr/>
              <p:nvPr/>
            </p:nvCxnSpPr>
            <p:spPr>
              <a:xfrm rot="5670000">
                <a:off x="4065645" y="342101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6" name="直接连接符 1175"/>
              <p:cNvCxnSpPr/>
              <p:nvPr/>
            </p:nvCxnSpPr>
            <p:spPr>
              <a:xfrm rot="5805000">
                <a:off x="4060995" y="346822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7" name="直接连接符 1176"/>
              <p:cNvCxnSpPr/>
              <p:nvPr/>
            </p:nvCxnSpPr>
            <p:spPr>
              <a:xfrm rot="5940000">
                <a:off x="4054495" y="3515213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8" name="直接连接符 1177"/>
              <p:cNvCxnSpPr/>
              <p:nvPr/>
            </p:nvCxnSpPr>
            <p:spPr>
              <a:xfrm rot="6075000">
                <a:off x="4046156" y="356191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9" name="直接连接符 1178"/>
              <p:cNvCxnSpPr/>
              <p:nvPr/>
            </p:nvCxnSpPr>
            <p:spPr>
              <a:xfrm rot="6210000">
                <a:off x="4035989" y="360824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0" name="直接连接符 1179"/>
              <p:cNvCxnSpPr/>
              <p:nvPr/>
            </p:nvCxnSpPr>
            <p:spPr>
              <a:xfrm rot="6345000">
                <a:off x="4024012" y="3654148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1" name="直接连接符 1180"/>
              <p:cNvCxnSpPr/>
              <p:nvPr/>
            </p:nvCxnSpPr>
            <p:spPr>
              <a:xfrm rot="6480000">
                <a:off x="4010239" y="3699543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2" name="直接连接符 1181"/>
              <p:cNvCxnSpPr/>
              <p:nvPr/>
            </p:nvCxnSpPr>
            <p:spPr>
              <a:xfrm rot="6615000">
                <a:off x="3994700" y="374436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3" name="直接连接符 1182"/>
              <p:cNvCxnSpPr/>
              <p:nvPr/>
            </p:nvCxnSpPr>
            <p:spPr>
              <a:xfrm rot="6750000">
                <a:off x="3977410" y="3788538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4" name="直接连接符 1183"/>
              <p:cNvCxnSpPr/>
              <p:nvPr/>
            </p:nvCxnSpPr>
            <p:spPr>
              <a:xfrm rot="6885000">
                <a:off x="3958399" y="3832001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5" name="直接连接符 1184"/>
              <p:cNvCxnSpPr/>
              <p:nvPr/>
            </p:nvCxnSpPr>
            <p:spPr>
              <a:xfrm rot="7020000">
                <a:off x="3937696" y="387468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6" name="直接连接符 1185"/>
              <p:cNvCxnSpPr/>
              <p:nvPr/>
            </p:nvCxnSpPr>
            <p:spPr>
              <a:xfrm rot="7155000">
                <a:off x="3915333" y="391652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7" name="直接连接符 1186"/>
              <p:cNvCxnSpPr/>
              <p:nvPr/>
            </p:nvCxnSpPr>
            <p:spPr>
              <a:xfrm rot="7290000">
                <a:off x="3891346" y="395744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8" name="直接连接符 1187"/>
              <p:cNvCxnSpPr/>
              <p:nvPr/>
            </p:nvCxnSpPr>
            <p:spPr>
              <a:xfrm rot="7425000">
                <a:off x="3865772" y="399740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89" name="直接连接符 1188"/>
              <p:cNvCxnSpPr/>
              <p:nvPr/>
            </p:nvCxnSpPr>
            <p:spPr>
              <a:xfrm rot="7560000">
                <a:off x="3838646" y="403631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0" name="直接连接符 1189"/>
              <p:cNvCxnSpPr/>
              <p:nvPr/>
            </p:nvCxnSpPr>
            <p:spPr>
              <a:xfrm rot="7695000">
                <a:off x="3810016" y="4074141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1" name="直接连接符 1190"/>
              <p:cNvCxnSpPr/>
              <p:nvPr/>
            </p:nvCxnSpPr>
            <p:spPr>
              <a:xfrm rot="7830000">
                <a:off x="3779922" y="411081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2" name="直接连接符 1191"/>
              <p:cNvCxnSpPr/>
              <p:nvPr/>
            </p:nvCxnSpPr>
            <p:spPr>
              <a:xfrm rot="7965000">
                <a:off x="3748411" y="414627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3" name="直接连接符 1192"/>
              <p:cNvCxnSpPr/>
              <p:nvPr/>
            </p:nvCxnSpPr>
            <p:spPr>
              <a:xfrm rot="8100000">
                <a:off x="3715532" y="4180466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4" name="直接连接符 1193"/>
              <p:cNvCxnSpPr/>
              <p:nvPr/>
            </p:nvCxnSpPr>
            <p:spPr>
              <a:xfrm rot="8235000">
                <a:off x="3681335" y="4213346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5" name="直接连接符 1194"/>
              <p:cNvCxnSpPr/>
              <p:nvPr/>
            </p:nvCxnSpPr>
            <p:spPr>
              <a:xfrm rot="8370000">
                <a:off x="3645875" y="4244856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6" name="直接连接符 1195"/>
              <p:cNvCxnSpPr/>
              <p:nvPr/>
            </p:nvCxnSpPr>
            <p:spPr>
              <a:xfrm rot="8505000">
                <a:off x="3609206" y="427495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7" name="直接连接符 1196"/>
              <p:cNvCxnSpPr/>
              <p:nvPr/>
            </p:nvCxnSpPr>
            <p:spPr>
              <a:xfrm rot="8640000">
                <a:off x="3571382" y="430358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8" name="直接连接符 1197"/>
              <p:cNvCxnSpPr/>
              <p:nvPr/>
            </p:nvCxnSpPr>
            <p:spPr>
              <a:xfrm rot="8775000">
                <a:off x="3532464" y="433070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99" name="直接连接符 1198"/>
              <p:cNvCxnSpPr/>
              <p:nvPr/>
            </p:nvCxnSpPr>
            <p:spPr>
              <a:xfrm rot="8910000">
                <a:off x="3492511" y="435628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0" name="直接连接符 1199"/>
              <p:cNvCxnSpPr/>
              <p:nvPr/>
            </p:nvCxnSpPr>
            <p:spPr>
              <a:xfrm rot="9045000">
                <a:off x="3451585" y="4380269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1" name="直接连接符 1200"/>
              <p:cNvCxnSpPr/>
              <p:nvPr/>
            </p:nvCxnSpPr>
            <p:spPr>
              <a:xfrm rot="9180000">
                <a:off x="3409749" y="440263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2" name="直接连接符 1201"/>
              <p:cNvCxnSpPr/>
              <p:nvPr/>
            </p:nvCxnSpPr>
            <p:spPr>
              <a:xfrm rot="9315000">
                <a:off x="3367066" y="442333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3" name="直接连接符 1202"/>
              <p:cNvCxnSpPr/>
              <p:nvPr/>
            </p:nvCxnSpPr>
            <p:spPr>
              <a:xfrm rot="9450000">
                <a:off x="3323605" y="444234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4" name="直接连接符 1203"/>
              <p:cNvCxnSpPr/>
              <p:nvPr/>
            </p:nvCxnSpPr>
            <p:spPr>
              <a:xfrm rot="9585000">
                <a:off x="3279430" y="445963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5" name="直接连接符 1204"/>
              <p:cNvCxnSpPr/>
              <p:nvPr/>
            </p:nvCxnSpPr>
            <p:spPr>
              <a:xfrm rot="9720000">
                <a:off x="3234610" y="447517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6" name="直接连接符 1205"/>
              <p:cNvCxnSpPr/>
              <p:nvPr/>
            </p:nvCxnSpPr>
            <p:spPr>
              <a:xfrm rot="9855000">
                <a:off x="3189215" y="4488946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7" name="直接连接符 1206"/>
              <p:cNvCxnSpPr/>
              <p:nvPr/>
            </p:nvCxnSpPr>
            <p:spPr>
              <a:xfrm rot="9990000">
                <a:off x="3143314" y="450092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8" name="直接连接符 1207"/>
              <p:cNvCxnSpPr/>
              <p:nvPr/>
            </p:nvCxnSpPr>
            <p:spPr>
              <a:xfrm rot="10125000">
                <a:off x="3096978" y="451109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09" name="直接连接符 1208"/>
              <p:cNvCxnSpPr/>
              <p:nvPr/>
            </p:nvCxnSpPr>
            <p:spPr>
              <a:xfrm rot="10260000">
                <a:off x="3050279" y="4519429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0" name="直接连接符 1209"/>
              <p:cNvCxnSpPr/>
              <p:nvPr/>
            </p:nvCxnSpPr>
            <p:spPr>
              <a:xfrm rot="10395000">
                <a:off x="3003287" y="4525929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1" name="直接连接符 1210"/>
              <p:cNvCxnSpPr/>
              <p:nvPr/>
            </p:nvCxnSpPr>
            <p:spPr>
              <a:xfrm rot="10530000">
                <a:off x="2956078" y="453058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2" name="直接连接符 1211"/>
              <p:cNvCxnSpPr/>
              <p:nvPr/>
            </p:nvCxnSpPr>
            <p:spPr>
              <a:xfrm rot="10665000">
                <a:off x="2908723" y="453337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3" name="直接连接符 1212"/>
              <p:cNvCxnSpPr/>
              <p:nvPr/>
            </p:nvCxnSpPr>
            <p:spPr>
              <a:xfrm rot="10935000">
                <a:off x="2813865" y="453337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4" name="直接连接符 1213"/>
              <p:cNvCxnSpPr/>
              <p:nvPr/>
            </p:nvCxnSpPr>
            <p:spPr>
              <a:xfrm rot="11070000">
                <a:off x="2766510" y="453058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5" name="直接连接符 1214"/>
              <p:cNvCxnSpPr/>
              <p:nvPr/>
            </p:nvCxnSpPr>
            <p:spPr>
              <a:xfrm rot="11205000">
                <a:off x="2719301" y="4525929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6" name="直接连接符 1215"/>
              <p:cNvCxnSpPr/>
              <p:nvPr/>
            </p:nvCxnSpPr>
            <p:spPr>
              <a:xfrm rot="11340000">
                <a:off x="2672311" y="4519429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7" name="直接连接符 1216"/>
              <p:cNvCxnSpPr/>
              <p:nvPr/>
            </p:nvCxnSpPr>
            <p:spPr>
              <a:xfrm rot="11475000">
                <a:off x="2625610" y="451109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8" name="直接连接符 1217"/>
              <p:cNvCxnSpPr/>
              <p:nvPr/>
            </p:nvCxnSpPr>
            <p:spPr>
              <a:xfrm rot="11610000">
                <a:off x="2579275" y="450092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19" name="直接连接符 1218"/>
              <p:cNvCxnSpPr/>
              <p:nvPr/>
            </p:nvCxnSpPr>
            <p:spPr>
              <a:xfrm rot="11745000">
                <a:off x="2533374" y="4488946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0" name="直接连接符 1219"/>
              <p:cNvCxnSpPr/>
              <p:nvPr/>
            </p:nvCxnSpPr>
            <p:spPr>
              <a:xfrm rot="11880000">
                <a:off x="2487980" y="447517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1" name="直接连接符 1220"/>
              <p:cNvCxnSpPr/>
              <p:nvPr/>
            </p:nvCxnSpPr>
            <p:spPr>
              <a:xfrm rot="12015000">
                <a:off x="2443158" y="445963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2" name="直接连接符 1221"/>
              <p:cNvCxnSpPr/>
              <p:nvPr/>
            </p:nvCxnSpPr>
            <p:spPr>
              <a:xfrm rot="12150000">
                <a:off x="2398985" y="444234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3" name="直接连接符 1222"/>
              <p:cNvCxnSpPr/>
              <p:nvPr/>
            </p:nvCxnSpPr>
            <p:spPr>
              <a:xfrm rot="12285000">
                <a:off x="2355522" y="442333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4" name="直接连接符 1223"/>
              <p:cNvCxnSpPr/>
              <p:nvPr/>
            </p:nvCxnSpPr>
            <p:spPr>
              <a:xfrm rot="12420000">
                <a:off x="2312841" y="440263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5" name="直接连接符 1224"/>
              <p:cNvCxnSpPr/>
              <p:nvPr/>
            </p:nvCxnSpPr>
            <p:spPr>
              <a:xfrm rot="12555000">
                <a:off x="2271004" y="4380269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6" name="直接连接符 1225"/>
              <p:cNvCxnSpPr/>
              <p:nvPr/>
            </p:nvCxnSpPr>
            <p:spPr>
              <a:xfrm rot="12690000">
                <a:off x="2230078" y="435628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7" name="直接连接符 1226"/>
              <p:cNvCxnSpPr/>
              <p:nvPr/>
            </p:nvCxnSpPr>
            <p:spPr>
              <a:xfrm rot="12825000">
                <a:off x="2190124" y="433070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8" name="直接连接符 1227"/>
              <p:cNvCxnSpPr/>
              <p:nvPr/>
            </p:nvCxnSpPr>
            <p:spPr>
              <a:xfrm rot="12960000">
                <a:off x="2151206" y="430358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29" name="直接连接符 1228"/>
              <p:cNvCxnSpPr/>
              <p:nvPr/>
            </p:nvCxnSpPr>
            <p:spPr>
              <a:xfrm rot="13095000">
                <a:off x="2113383" y="427495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0" name="直接连接符 1229"/>
              <p:cNvCxnSpPr/>
              <p:nvPr/>
            </p:nvCxnSpPr>
            <p:spPr>
              <a:xfrm rot="13230000">
                <a:off x="2076713" y="4244856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1" name="直接连接符 1230"/>
              <p:cNvCxnSpPr/>
              <p:nvPr/>
            </p:nvCxnSpPr>
            <p:spPr>
              <a:xfrm rot="13365000">
                <a:off x="2041253" y="4213346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2" name="直接连接符 1231"/>
              <p:cNvCxnSpPr/>
              <p:nvPr/>
            </p:nvCxnSpPr>
            <p:spPr>
              <a:xfrm rot="13500000">
                <a:off x="2007056" y="4180466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3" name="直接连接符 1232"/>
              <p:cNvCxnSpPr/>
              <p:nvPr/>
            </p:nvCxnSpPr>
            <p:spPr>
              <a:xfrm rot="13635000">
                <a:off x="1974179" y="414627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4" name="直接连接符 1233"/>
              <p:cNvCxnSpPr/>
              <p:nvPr/>
            </p:nvCxnSpPr>
            <p:spPr>
              <a:xfrm rot="13770000">
                <a:off x="1942667" y="411081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5" name="直接连接符 1234"/>
              <p:cNvCxnSpPr/>
              <p:nvPr/>
            </p:nvCxnSpPr>
            <p:spPr>
              <a:xfrm rot="13905000">
                <a:off x="1912573" y="4074141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6" name="直接连接符 1235"/>
              <p:cNvCxnSpPr/>
              <p:nvPr/>
            </p:nvCxnSpPr>
            <p:spPr>
              <a:xfrm rot="14040000">
                <a:off x="1883942" y="403631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7" name="直接连接符 1236"/>
              <p:cNvCxnSpPr/>
              <p:nvPr/>
            </p:nvCxnSpPr>
            <p:spPr>
              <a:xfrm rot="14175000">
                <a:off x="1856818" y="399740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8" name="直接连接符 1237"/>
              <p:cNvCxnSpPr/>
              <p:nvPr/>
            </p:nvCxnSpPr>
            <p:spPr>
              <a:xfrm rot="14310000">
                <a:off x="1831243" y="395744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39" name="直接连接符 1238"/>
              <p:cNvCxnSpPr/>
              <p:nvPr/>
            </p:nvCxnSpPr>
            <p:spPr>
              <a:xfrm rot="14445000">
                <a:off x="1807255" y="391652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0" name="直接连接符 1239"/>
              <p:cNvCxnSpPr/>
              <p:nvPr/>
            </p:nvCxnSpPr>
            <p:spPr>
              <a:xfrm rot="14580000">
                <a:off x="1784893" y="387468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1" name="直接连接符 1240"/>
              <p:cNvCxnSpPr/>
              <p:nvPr/>
            </p:nvCxnSpPr>
            <p:spPr>
              <a:xfrm rot="14715000">
                <a:off x="1764191" y="3832001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2" name="直接连接符 1241"/>
              <p:cNvCxnSpPr/>
              <p:nvPr/>
            </p:nvCxnSpPr>
            <p:spPr>
              <a:xfrm rot="14850000">
                <a:off x="1745178" y="3788538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3" name="直接连接符 1242"/>
              <p:cNvCxnSpPr/>
              <p:nvPr/>
            </p:nvCxnSpPr>
            <p:spPr>
              <a:xfrm rot="14985000">
                <a:off x="1727888" y="374436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4" name="直接连接符 1243"/>
              <p:cNvCxnSpPr/>
              <p:nvPr/>
            </p:nvCxnSpPr>
            <p:spPr>
              <a:xfrm rot="15120000">
                <a:off x="1712347" y="3699543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5" name="直接连接符 1244"/>
              <p:cNvCxnSpPr/>
              <p:nvPr/>
            </p:nvCxnSpPr>
            <p:spPr>
              <a:xfrm rot="15255000">
                <a:off x="1698577" y="3654148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6" name="直接连接符 1245"/>
              <p:cNvCxnSpPr/>
              <p:nvPr/>
            </p:nvCxnSpPr>
            <p:spPr>
              <a:xfrm rot="15390000">
                <a:off x="1686600" y="360824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7" name="直接连接符 1246"/>
              <p:cNvCxnSpPr/>
              <p:nvPr/>
            </p:nvCxnSpPr>
            <p:spPr>
              <a:xfrm rot="15525000">
                <a:off x="1676433" y="356191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8" name="直接连接符 1247"/>
              <p:cNvCxnSpPr/>
              <p:nvPr/>
            </p:nvCxnSpPr>
            <p:spPr>
              <a:xfrm rot="15660000">
                <a:off x="1668093" y="3515213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49" name="直接连接符 1248"/>
              <p:cNvCxnSpPr/>
              <p:nvPr/>
            </p:nvCxnSpPr>
            <p:spPr>
              <a:xfrm rot="15795000">
                <a:off x="1661594" y="3468222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0" name="直接连接符 1249"/>
              <p:cNvCxnSpPr/>
              <p:nvPr/>
            </p:nvCxnSpPr>
            <p:spPr>
              <a:xfrm rot="15930000">
                <a:off x="1656943" y="342101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1" name="直接连接符 1250"/>
              <p:cNvCxnSpPr/>
              <p:nvPr/>
            </p:nvCxnSpPr>
            <p:spPr>
              <a:xfrm rot="16065000">
                <a:off x="1654152" y="3373657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2" name="直接连接符 1251"/>
              <p:cNvCxnSpPr/>
              <p:nvPr/>
            </p:nvCxnSpPr>
            <p:spPr>
              <a:xfrm rot="16335000">
                <a:off x="1654152" y="327880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3" name="直接连接符 1252"/>
              <p:cNvCxnSpPr/>
              <p:nvPr/>
            </p:nvCxnSpPr>
            <p:spPr>
              <a:xfrm rot="16470000">
                <a:off x="1656943" y="3231444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4" name="直接连接符 1253"/>
              <p:cNvCxnSpPr/>
              <p:nvPr/>
            </p:nvCxnSpPr>
            <p:spPr>
              <a:xfrm rot="16605000">
                <a:off x="1661594" y="318423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5" name="直接连接符 1254"/>
              <p:cNvCxnSpPr/>
              <p:nvPr/>
            </p:nvCxnSpPr>
            <p:spPr>
              <a:xfrm rot="16740000">
                <a:off x="1668093" y="313724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6" name="直接连接符 1255"/>
              <p:cNvCxnSpPr/>
              <p:nvPr/>
            </p:nvCxnSpPr>
            <p:spPr>
              <a:xfrm rot="16875000">
                <a:off x="1676433" y="3090545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7" name="直接连接符 1256"/>
              <p:cNvCxnSpPr/>
              <p:nvPr/>
            </p:nvCxnSpPr>
            <p:spPr>
              <a:xfrm rot="17010000">
                <a:off x="1686600" y="3044210"/>
                <a:ext cx="0" cy="142127"/>
              </a:xfrm>
              <a:prstGeom prst="line">
                <a:avLst/>
              </a:prstGeom>
              <a:ln w="12700">
                <a:solidFill>
                  <a:srgbClr val="FFB850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8" name="直接连接符 1257"/>
              <p:cNvCxnSpPr/>
              <p:nvPr/>
            </p:nvCxnSpPr>
            <p:spPr>
              <a:xfrm rot="17145000">
                <a:off x="1698577" y="2998309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59" name="直接连接符 1258"/>
              <p:cNvCxnSpPr/>
              <p:nvPr/>
            </p:nvCxnSpPr>
            <p:spPr>
              <a:xfrm rot="17280000">
                <a:off x="1712347" y="2952913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0" name="直接连接符 1259"/>
              <p:cNvCxnSpPr/>
              <p:nvPr/>
            </p:nvCxnSpPr>
            <p:spPr>
              <a:xfrm rot="17415000">
                <a:off x="1727888" y="2908094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1" name="直接连接符 1260"/>
              <p:cNvCxnSpPr/>
              <p:nvPr/>
            </p:nvCxnSpPr>
            <p:spPr>
              <a:xfrm rot="17550000">
                <a:off x="1745178" y="2863920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2" name="直接连接符 1261"/>
              <p:cNvCxnSpPr/>
              <p:nvPr/>
            </p:nvCxnSpPr>
            <p:spPr>
              <a:xfrm rot="17685000">
                <a:off x="1764191" y="2820458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3" name="直接连接符 1262"/>
              <p:cNvCxnSpPr/>
              <p:nvPr/>
            </p:nvCxnSpPr>
            <p:spPr>
              <a:xfrm rot="17820000">
                <a:off x="1784893" y="2777775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4" name="直接连接符 1263"/>
              <p:cNvCxnSpPr/>
              <p:nvPr/>
            </p:nvCxnSpPr>
            <p:spPr>
              <a:xfrm rot="17955000">
                <a:off x="1807255" y="2735938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5" name="直接连接符 1264"/>
              <p:cNvCxnSpPr/>
              <p:nvPr/>
            </p:nvCxnSpPr>
            <p:spPr>
              <a:xfrm rot="18090000">
                <a:off x="1831243" y="2695013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6" name="直接连接符 1265"/>
              <p:cNvCxnSpPr/>
              <p:nvPr/>
            </p:nvCxnSpPr>
            <p:spPr>
              <a:xfrm rot="18225000">
                <a:off x="1856818" y="2655060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7" name="直接连接符 1266"/>
              <p:cNvCxnSpPr/>
              <p:nvPr/>
            </p:nvCxnSpPr>
            <p:spPr>
              <a:xfrm rot="18360000">
                <a:off x="1883942" y="2616141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8" name="直接连接符 1267"/>
              <p:cNvCxnSpPr/>
              <p:nvPr/>
            </p:nvCxnSpPr>
            <p:spPr>
              <a:xfrm rot="18495000">
                <a:off x="1912573" y="2578319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69" name="直接连接符 1268"/>
              <p:cNvCxnSpPr/>
              <p:nvPr/>
            </p:nvCxnSpPr>
            <p:spPr>
              <a:xfrm rot="18630000">
                <a:off x="1942667" y="2541647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0" name="直接连接符 1269"/>
              <p:cNvCxnSpPr/>
              <p:nvPr/>
            </p:nvCxnSpPr>
            <p:spPr>
              <a:xfrm rot="18765000">
                <a:off x="1974179" y="2506188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1" name="直接连接符 1270"/>
              <p:cNvCxnSpPr/>
              <p:nvPr/>
            </p:nvCxnSpPr>
            <p:spPr>
              <a:xfrm rot="18900000">
                <a:off x="2007056" y="2471992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2" name="直接连接符 1271"/>
              <p:cNvCxnSpPr/>
              <p:nvPr/>
            </p:nvCxnSpPr>
            <p:spPr>
              <a:xfrm rot="19035000">
                <a:off x="2041253" y="2439114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3" name="直接连接符 1272"/>
              <p:cNvCxnSpPr/>
              <p:nvPr/>
            </p:nvCxnSpPr>
            <p:spPr>
              <a:xfrm rot="19170000">
                <a:off x="2076713" y="2407602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4" name="直接连接符 1273"/>
              <p:cNvCxnSpPr/>
              <p:nvPr/>
            </p:nvCxnSpPr>
            <p:spPr>
              <a:xfrm rot="19305000">
                <a:off x="2113383" y="2377508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5" name="直接连接符 1274"/>
              <p:cNvCxnSpPr/>
              <p:nvPr/>
            </p:nvCxnSpPr>
            <p:spPr>
              <a:xfrm rot="19440000">
                <a:off x="2151206" y="2348877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6" name="直接连接符 1275"/>
              <p:cNvCxnSpPr/>
              <p:nvPr/>
            </p:nvCxnSpPr>
            <p:spPr>
              <a:xfrm rot="19575000">
                <a:off x="2190124" y="2321752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7" name="直接连接符 1276"/>
              <p:cNvCxnSpPr/>
              <p:nvPr/>
            </p:nvCxnSpPr>
            <p:spPr>
              <a:xfrm rot="19710000">
                <a:off x="2230078" y="2296177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8" name="直接连接符 1277"/>
              <p:cNvCxnSpPr/>
              <p:nvPr/>
            </p:nvCxnSpPr>
            <p:spPr>
              <a:xfrm rot="19845000">
                <a:off x="2271004" y="2272191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79" name="直接连接符 1278"/>
              <p:cNvCxnSpPr/>
              <p:nvPr/>
            </p:nvCxnSpPr>
            <p:spPr>
              <a:xfrm rot="19980000">
                <a:off x="2312841" y="2249827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0" name="直接连接符 1279"/>
              <p:cNvCxnSpPr/>
              <p:nvPr/>
            </p:nvCxnSpPr>
            <p:spPr>
              <a:xfrm rot="20115000">
                <a:off x="2355522" y="2229124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1" name="直接连接符 1280"/>
              <p:cNvCxnSpPr/>
              <p:nvPr/>
            </p:nvCxnSpPr>
            <p:spPr>
              <a:xfrm rot="20250000">
                <a:off x="2398985" y="2210113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2" name="直接连接符 1281"/>
              <p:cNvCxnSpPr/>
              <p:nvPr/>
            </p:nvCxnSpPr>
            <p:spPr>
              <a:xfrm rot="20385000">
                <a:off x="2443158" y="2192824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3" name="直接连接符 1282"/>
              <p:cNvCxnSpPr/>
              <p:nvPr/>
            </p:nvCxnSpPr>
            <p:spPr>
              <a:xfrm rot="20520000">
                <a:off x="2487980" y="2177282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4" name="直接连接符 1283"/>
              <p:cNvCxnSpPr/>
              <p:nvPr/>
            </p:nvCxnSpPr>
            <p:spPr>
              <a:xfrm rot="20655000">
                <a:off x="2533374" y="2163512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5" name="直接连接符 1284"/>
              <p:cNvCxnSpPr/>
              <p:nvPr/>
            </p:nvCxnSpPr>
            <p:spPr>
              <a:xfrm rot="20790000">
                <a:off x="2579275" y="2151533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6" name="直接连接符 1285"/>
              <p:cNvCxnSpPr/>
              <p:nvPr/>
            </p:nvCxnSpPr>
            <p:spPr>
              <a:xfrm rot="20925000">
                <a:off x="2625610" y="2141368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7" name="直接连接符 1286"/>
              <p:cNvCxnSpPr/>
              <p:nvPr/>
            </p:nvCxnSpPr>
            <p:spPr>
              <a:xfrm rot="21060000">
                <a:off x="2672311" y="2133029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8" name="直接连接符 1287"/>
              <p:cNvCxnSpPr/>
              <p:nvPr/>
            </p:nvCxnSpPr>
            <p:spPr>
              <a:xfrm rot="21195000">
                <a:off x="2719301" y="2126529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89" name="直接连接符 1288"/>
              <p:cNvCxnSpPr/>
              <p:nvPr/>
            </p:nvCxnSpPr>
            <p:spPr>
              <a:xfrm rot="21330000">
                <a:off x="2766510" y="2121878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0" name="直接连接符 1289"/>
              <p:cNvCxnSpPr/>
              <p:nvPr/>
            </p:nvCxnSpPr>
            <p:spPr>
              <a:xfrm rot="21465000">
                <a:off x="2813865" y="2119087"/>
                <a:ext cx="0" cy="142127"/>
              </a:xfrm>
              <a:prstGeom prst="line">
                <a:avLst/>
              </a:prstGeom>
              <a:ln w="127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122" name="组合 1121"/>
              <p:cNvGrpSpPr/>
              <p:nvPr/>
            </p:nvGrpSpPr>
            <p:grpSpPr>
              <a:xfrm>
                <a:off x="1582158" y="3397290"/>
                <a:ext cx="2561358" cy="0"/>
                <a:chOff x="1701800" y="2755900"/>
                <a:chExt cx="2746511" cy="0"/>
              </a:xfrm>
            </p:grpSpPr>
            <p:cxnSp>
              <p:nvCxnSpPr>
                <p:cNvPr id="1132" name="直接连接符 1131"/>
                <p:cNvCxnSpPr/>
                <p:nvPr/>
              </p:nvCxnSpPr>
              <p:spPr>
                <a:xfrm flipH="1">
                  <a:off x="4185511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3" name="直接连接符 1132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3" name="组合 1122"/>
              <p:cNvGrpSpPr/>
              <p:nvPr/>
            </p:nvGrpSpPr>
            <p:grpSpPr>
              <a:xfrm rot="5400000">
                <a:off x="1579198" y="3399426"/>
                <a:ext cx="2561359" cy="0"/>
                <a:chOff x="1701801" y="2755900"/>
                <a:chExt cx="2746511" cy="1"/>
              </a:xfrm>
            </p:grpSpPr>
            <p:cxnSp>
              <p:nvCxnSpPr>
                <p:cNvPr id="1130" name="直接连接符 1129"/>
                <p:cNvCxnSpPr/>
                <p:nvPr/>
              </p:nvCxnSpPr>
              <p:spPr>
                <a:xfrm flipH="1">
                  <a:off x="4185512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1" name="直接连接符 1130"/>
                <p:cNvCxnSpPr/>
                <p:nvPr/>
              </p:nvCxnSpPr>
              <p:spPr>
                <a:xfrm>
                  <a:off x="1701801" y="2755901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4" name="组合 1123"/>
              <p:cNvGrpSpPr/>
              <p:nvPr/>
            </p:nvGrpSpPr>
            <p:grpSpPr>
              <a:xfrm rot="2700000">
                <a:off x="1648710" y="3330546"/>
                <a:ext cx="2561359" cy="0"/>
                <a:chOff x="1701800" y="2755900"/>
                <a:chExt cx="2746511" cy="1"/>
              </a:xfrm>
            </p:grpSpPr>
            <p:cxnSp>
              <p:nvCxnSpPr>
                <p:cNvPr id="1128" name="直接连接符 1127"/>
                <p:cNvCxnSpPr/>
                <p:nvPr/>
              </p:nvCxnSpPr>
              <p:spPr>
                <a:xfrm flipH="1">
                  <a:off x="4185511" y="2755901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9" name="直接连接符 1128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125" name="组合 1124"/>
              <p:cNvGrpSpPr/>
              <p:nvPr/>
            </p:nvGrpSpPr>
            <p:grpSpPr>
              <a:xfrm rot="18900000" flipH="1">
                <a:off x="1615553" y="3432524"/>
                <a:ext cx="2561359" cy="0"/>
                <a:chOff x="1701800" y="2755900"/>
                <a:chExt cx="2746511" cy="1"/>
              </a:xfrm>
            </p:grpSpPr>
            <p:cxnSp>
              <p:nvCxnSpPr>
                <p:cNvPr id="1126" name="直接连接符 1125"/>
                <p:cNvCxnSpPr/>
                <p:nvPr/>
              </p:nvCxnSpPr>
              <p:spPr>
                <a:xfrm flipH="1">
                  <a:off x="4185511" y="2755901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7" name="直接连接符 1126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297" name="组合 1296"/>
            <p:cNvGrpSpPr/>
            <p:nvPr/>
          </p:nvGrpSpPr>
          <p:grpSpPr>
            <a:xfrm>
              <a:off x="2091692" y="3497072"/>
              <a:ext cx="1595893" cy="4384"/>
              <a:chOff x="4348482" y="2340699"/>
              <a:chExt cx="1400061" cy="323046"/>
            </a:xfrm>
          </p:grpSpPr>
          <p:cxnSp>
            <p:nvCxnSpPr>
              <p:cNvPr id="1294" name="直接连接符 1293"/>
              <p:cNvCxnSpPr/>
              <p:nvPr/>
            </p:nvCxnSpPr>
            <p:spPr>
              <a:xfrm>
                <a:off x="4348482" y="2663745"/>
                <a:ext cx="140006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6" name="直接连接符 1295"/>
              <p:cNvCxnSpPr/>
              <p:nvPr/>
            </p:nvCxnSpPr>
            <p:spPr>
              <a:xfrm>
                <a:off x="4818231" y="2340699"/>
                <a:ext cx="426935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9" name="文本框 1318"/>
            <p:cNvSpPr txBox="1"/>
            <p:nvPr/>
          </p:nvSpPr>
          <p:spPr>
            <a:xfrm>
              <a:off x="2080266" y="3543177"/>
              <a:ext cx="16307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  <p:grpSp>
          <p:nvGrpSpPr>
            <p:cNvPr id="1607" name="组合 1606"/>
            <p:cNvGrpSpPr/>
            <p:nvPr/>
          </p:nvGrpSpPr>
          <p:grpSpPr>
            <a:xfrm>
              <a:off x="4843907" y="1834224"/>
              <a:ext cx="3137826" cy="3137826"/>
              <a:chOff x="2329031" y="904800"/>
              <a:chExt cx="2752780" cy="2752780"/>
            </a:xfrm>
          </p:grpSpPr>
          <p:sp>
            <p:nvSpPr>
              <p:cNvPr id="1782" name="椭圆 1781"/>
              <p:cNvSpPr/>
              <p:nvPr/>
            </p:nvSpPr>
            <p:spPr>
              <a:xfrm>
                <a:off x="2329031" y="904800"/>
                <a:ext cx="2752780" cy="27527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127000" dist="762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783" name="椭圆 1782"/>
              <p:cNvSpPr/>
              <p:nvPr/>
            </p:nvSpPr>
            <p:spPr>
              <a:xfrm>
                <a:off x="2490959" y="1059959"/>
                <a:ext cx="2431374" cy="24313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508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608" name="文本框 1607"/>
            <p:cNvSpPr txBox="1"/>
            <p:nvPr/>
          </p:nvSpPr>
          <p:spPr>
            <a:xfrm>
              <a:off x="5898897" y="2924717"/>
              <a:ext cx="1121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1ACBE"/>
                  </a:solidFill>
                  <a:latin typeface="Impact" panose="020B0806030902050204" pitchFamily="34" charset="0"/>
                </a:rPr>
                <a:t>50</a:t>
              </a:r>
              <a:r>
                <a:rPr lang="en-US" altLang="zh-CN" sz="2000" dirty="0">
                  <a:solidFill>
                    <a:srgbClr val="01ACBE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6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609" name="直接连接符 1608"/>
            <p:cNvCxnSpPr/>
            <p:nvPr/>
          </p:nvCxnSpPr>
          <p:spPr>
            <a:xfrm>
              <a:off x="6417295" y="2118156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0" name="直接连接符 1609"/>
            <p:cNvCxnSpPr/>
            <p:nvPr/>
          </p:nvCxnSpPr>
          <p:spPr>
            <a:xfrm rot="135000">
              <a:off x="6464723" y="2119087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1" name="直接连接符 1610"/>
            <p:cNvCxnSpPr/>
            <p:nvPr/>
          </p:nvCxnSpPr>
          <p:spPr>
            <a:xfrm rot="270000">
              <a:off x="6512079" y="2121879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2" name="直接连接符 1611"/>
            <p:cNvCxnSpPr/>
            <p:nvPr/>
          </p:nvCxnSpPr>
          <p:spPr>
            <a:xfrm rot="405000">
              <a:off x="6559288" y="2126529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3" name="直接连接符 1612"/>
            <p:cNvCxnSpPr/>
            <p:nvPr/>
          </p:nvCxnSpPr>
          <p:spPr>
            <a:xfrm rot="540000">
              <a:off x="6606279" y="2133030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4" name="直接连接符 1613"/>
            <p:cNvCxnSpPr/>
            <p:nvPr/>
          </p:nvCxnSpPr>
          <p:spPr>
            <a:xfrm rot="675000">
              <a:off x="6652978" y="2141369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5" name="直接连接符 1614"/>
            <p:cNvCxnSpPr/>
            <p:nvPr/>
          </p:nvCxnSpPr>
          <p:spPr>
            <a:xfrm rot="810000">
              <a:off x="6699314" y="2151534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6" name="直接连接符 1615"/>
            <p:cNvCxnSpPr/>
            <p:nvPr/>
          </p:nvCxnSpPr>
          <p:spPr>
            <a:xfrm rot="945000">
              <a:off x="6745215" y="2163512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7" name="直接连接符 1616"/>
            <p:cNvCxnSpPr/>
            <p:nvPr/>
          </p:nvCxnSpPr>
          <p:spPr>
            <a:xfrm rot="1080000">
              <a:off x="6790610" y="2177282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8" name="直接连接符 1617"/>
            <p:cNvCxnSpPr/>
            <p:nvPr/>
          </p:nvCxnSpPr>
          <p:spPr>
            <a:xfrm rot="1215000">
              <a:off x="6835430" y="2192825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9" name="直接连接符 1618"/>
            <p:cNvCxnSpPr/>
            <p:nvPr/>
          </p:nvCxnSpPr>
          <p:spPr>
            <a:xfrm rot="1350000">
              <a:off x="6879605" y="2210114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0" name="直接连接符 1619"/>
            <p:cNvCxnSpPr/>
            <p:nvPr/>
          </p:nvCxnSpPr>
          <p:spPr>
            <a:xfrm rot="1485000">
              <a:off x="6923067" y="2229124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1" name="直接连接符 1620"/>
            <p:cNvCxnSpPr/>
            <p:nvPr/>
          </p:nvCxnSpPr>
          <p:spPr>
            <a:xfrm rot="1620000">
              <a:off x="6965749" y="2249827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2" name="直接连接符 1621"/>
            <p:cNvCxnSpPr/>
            <p:nvPr/>
          </p:nvCxnSpPr>
          <p:spPr>
            <a:xfrm rot="1755000">
              <a:off x="7007585" y="2272191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3" name="直接连接符 1622"/>
            <p:cNvCxnSpPr/>
            <p:nvPr/>
          </p:nvCxnSpPr>
          <p:spPr>
            <a:xfrm rot="1890000">
              <a:off x="7048511" y="2296177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4" name="直接连接符 1623"/>
            <p:cNvCxnSpPr/>
            <p:nvPr/>
          </p:nvCxnSpPr>
          <p:spPr>
            <a:xfrm rot="2025000">
              <a:off x="7088465" y="2321752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5" name="直接连接符 1624"/>
            <p:cNvCxnSpPr/>
            <p:nvPr/>
          </p:nvCxnSpPr>
          <p:spPr>
            <a:xfrm rot="2160000">
              <a:off x="7127383" y="2348877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6" name="直接连接符 1625"/>
            <p:cNvCxnSpPr/>
            <p:nvPr/>
          </p:nvCxnSpPr>
          <p:spPr>
            <a:xfrm rot="2295000">
              <a:off x="7165206" y="2377508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7" name="直接连接符 1626"/>
            <p:cNvCxnSpPr/>
            <p:nvPr/>
          </p:nvCxnSpPr>
          <p:spPr>
            <a:xfrm rot="2430000">
              <a:off x="7201876" y="2407603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8" name="直接连接符 1627"/>
            <p:cNvCxnSpPr/>
            <p:nvPr/>
          </p:nvCxnSpPr>
          <p:spPr>
            <a:xfrm rot="2565000">
              <a:off x="7237335" y="2439114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9" name="直接连接符 1628"/>
            <p:cNvCxnSpPr/>
            <p:nvPr/>
          </p:nvCxnSpPr>
          <p:spPr>
            <a:xfrm rot="2700000">
              <a:off x="7271532" y="2471992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0" name="直接连接符 1629"/>
            <p:cNvCxnSpPr/>
            <p:nvPr/>
          </p:nvCxnSpPr>
          <p:spPr>
            <a:xfrm rot="2835000">
              <a:off x="7304411" y="2506188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1" name="直接连接符 1630"/>
            <p:cNvCxnSpPr/>
            <p:nvPr/>
          </p:nvCxnSpPr>
          <p:spPr>
            <a:xfrm rot="2970000">
              <a:off x="7335922" y="2541648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2" name="直接连接符 1631"/>
            <p:cNvCxnSpPr/>
            <p:nvPr/>
          </p:nvCxnSpPr>
          <p:spPr>
            <a:xfrm rot="3105000">
              <a:off x="7366016" y="2578319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3" name="直接连接符 1632"/>
            <p:cNvCxnSpPr/>
            <p:nvPr/>
          </p:nvCxnSpPr>
          <p:spPr>
            <a:xfrm rot="3240000">
              <a:off x="7394647" y="2616141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4" name="直接连接符 1633"/>
            <p:cNvCxnSpPr/>
            <p:nvPr/>
          </p:nvCxnSpPr>
          <p:spPr>
            <a:xfrm rot="3375000">
              <a:off x="7421772" y="2655060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5" name="直接连接符 1634"/>
            <p:cNvCxnSpPr/>
            <p:nvPr/>
          </p:nvCxnSpPr>
          <p:spPr>
            <a:xfrm rot="3510000">
              <a:off x="7447346" y="2695013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6" name="直接连接符 1635"/>
            <p:cNvCxnSpPr/>
            <p:nvPr/>
          </p:nvCxnSpPr>
          <p:spPr>
            <a:xfrm rot="3645000">
              <a:off x="7471334" y="2735938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7" name="直接连接符 1636"/>
            <p:cNvCxnSpPr/>
            <p:nvPr/>
          </p:nvCxnSpPr>
          <p:spPr>
            <a:xfrm rot="3780000">
              <a:off x="7493696" y="2777775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8" name="直接连接符 1637"/>
            <p:cNvCxnSpPr/>
            <p:nvPr/>
          </p:nvCxnSpPr>
          <p:spPr>
            <a:xfrm rot="3915000">
              <a:off x="7514399" y="2820458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9" name="直接连接符 1638"/>
            <p:cNvCxnSpPr/>
            <p:nvPr/>
          </p:nvCxnSpPr>
          <p:spPr>
            <a:xfrm rot="4050000">
              <a:off x="7533410" y="2863920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0" name="直接连接符 1639"/>
            <p:cNvCxnSpPr/>
            <p:nvPr/>
          </p:nvCxnSpPr>
          <p:spPr>
            <a:xfrm rot="4185000">
              <a:off x="7550700" y="2908095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1" name="直接连接符 1640"/>
            <p:cNvCxnSpPr/>
            <p:nvPr/>
          </p:nvCxnSpPr>
          <p:spPr>
            <a:xfrm rot="4320000">
              <a:off x="7566240" y="2952913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2" name="直接连接符 1641"/>
            <p:cNvCxnSpPr/>
            <p:nvPr/>
          </p:nvCxnSpPr>
          <p:spPr>
            <a:xfrm rot="4455000">
              <a:off x="7580012" y="2998309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3" name="直接连接符 1642"/>
            <p:cNvCxnSpPr/>
            <p:nvPr/>
          </p:nvCxnSpPr>
          <p:spPr>
            <a:xfrm rot="4590000">
              <a:off x="7591989" y="3044210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4" name="直接连接符 1643"/>
            <p:cNvCxnSpPr/>
            <p:nvPr/>
          </p:nvCxnSpPr>
          <p:spPr>
            <a:xfrm rot="4725000">
              <a:off x="7602156" y="3090545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5" name="直接连接符 1644"/>
            <p:cNvCxnSpPr/>
            <p:nvPr/>
          </p:nvCxnSpPr>
          <p:spPr>
            <a:xfrm rot="4860000">
              <a:off x="7610495" y="3137245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6" name="直接连接符 1645"/>
            <p:cNvCxnSpPr/>
            <p:nvPr/>
          </p:nvCxnSpPr>
          <p:spPr>
            <a:xfrm rot="4995000">
              <a:off x="7616995" y="3184236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7" name="直接连接符 1646"/>
            <p:cNvCxnSpPr/>
            <p:nvPr/>
          </p:nvCxnSpPr>
          <p:spPr>
            <a:xfrm rot="5130000">
              <a:off x="7621645" y="3231445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8" name="直接连接符 1647"/>
            <p:cNvCxnSpPr/>
            <p:nvPr/>
          </p:nvCxnSpPr>
          <p:spPr>
            <a:xfrm rot="5265000">
              <a:off x="7624437" y="3278800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9" name="直接连接符 1648"/>
            <p:cNvCxnSpPr/>
            <p:nvPr/>
          </p:nvCxnSpPr>
          <p:spPr>
            <a:xfrm rot="5535000">
              <a:off x="7624437" y="3373658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0" name="直接连接符 1649"/>
            <p:cNvCxnSpPr/>
            <p:nvPr/>
          </p:nvCxnSpPr>
          <p:spPr>
            <a:xfrm rot="5670000">
              <a:off x="7621645" y="3421014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1" name="直接连接符 1650"/>
            <p:cNvCxnSpPr/>
            <p:nvPr/>
          </p:nvCxnSpPr>
          <p:spPr>
            <a:xfrm rot="5805000">
              <a:off x="7616995" y="3468222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2" name="直接连接符 1651"/>
            <p:cNvCxnSpPr/>
            <p:nvPr/>
          </p:nvCxnSpPr>
          <p:spPr>
            <a:xfrm rot="5940000">
              <a:off x="7610495" y="3515213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3" name="直接连接符 1652"/>
            <p:cNvCxnSpPr/>
            <p:nvPr/>
          </p:nvCxnSpPr>
          <p:spPr>
            <a:xfrm rot="6075000">
              <a:off x="7602156" y="3561913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4" name="直接连接符 1653"/>
            <p:cNvCxnSpPr/>
            <p:nvPr/>
          </p:nvCxnSpPr>
          <p:spPr>
            <a:xfrm rot="6210000">
              <a:off x="7591989" y="3608248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5" name="直接连接符 1654"/>
            <p:cNvCxnSpPr/>
            <p:nvPr/>
          </p:nvCxnSpPr>
          <p:spPr>
            <a:xfrm rot="6345000">
              <a:off x="7580012" y="3654149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6" name="直接连接符 1655"/>
            <p:cNvCxnSpPr/>
            <p:nvPr/>
          </p:nvCxnSpPr>
          <p:spPr>
            <a:xfrm rot="6480000">
              <a:off x="7566240" y="3699544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7" name="直接连接符 1656"/>
            <p:cNvCxnSpPr/>
            <p:nvPr/>
          </p:nvCxnSpPr>
          <p:spPr>
            <a:xfrm rot="6615000">
              <a:off x="7550700" y="3744365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8" name="直接连接符 1657"/>
            <p:cNvCxnSpPr/>
            <p:nvPr/>
          </p:nvCxnSpPr>
          <p:spPr>
            <a:xfrm rot="6750000">
              <a:off x="7533410" y="3788539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9" name="直接连接符 1658"/>
            <p:cNvCxnSpPr/>
            <p:nvPr/>
          </p:nvCxnSpPr>
          <p:spPr>
            <a:xfrm rot="6885000">
              <a:off x="7514399" y="3832001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0" name="直接连接符 1659"/>
            <p:cNvCxnSpPr/>
            <p:nvPr/>
          </p:nvCxnSpPr>
          <p:spPr>
            <a:xfrm rot="7020000">
              <a:off x="7493696" y="3874683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1" name="直接连接符 1660"/>
            <p:cNvCxnSpPr/>
            <p:nvPr/>
          </p:nvCxnSpPr>
          <p:spPr>
            <a:xfrm rot="7155000">
              <a:off x="7471334" y="3916520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2" name="直接连接符 1661"/>
            <p:cNvCxnSpPr/>
            <p:nvPr/>
          </p:nvCxnSpPr>
          <p:spPr>
            <a:xfrm rot="7290000">
              <a:off x="7447346" y="3957447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3" name="直接连接符 1662"/>
            <p:cNvCxnSpPr/>
            <p:nvPr/>
          </p:nvCxnSpPr>
          <p:spPr>
            <a:xfrm rot="7425000">
              <a:off x="7421772" y="3997400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4" name="直接连接符 1663"/>
            <p:cNvCxnSpPr/>
            <p:nvPr/>
          </p:nvCxnSpPr>
          <p:spPr>
            <a:xfrm rot="7560000">
              <a:off x="7394647" y="4036317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5" name="直接连接符 1664"/>
            <p:cNvCxnSpPr/>
            <p:nvPr/>
          </p:nvCxnSpPr>
          <p:spPr>
            <a:xfrm rot="7695000">
              <a:off x="7366016" y="4074141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6" name="直接连接符 1665"/>
            <p:cNvCxnSpPr/>
            <p:nvPr/>
          </p:nvCxnSpPr>
          <p:spPr>
            <a:xfrm rot="7830000">
              <a:off x="7335922" y="4110810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7" name="直接连接符 1666"/>
            <p:cNvCxnSpPr/>
            <p:nvPr/>
          </p:nvCxnSpPr>
          <p:spPr>
            <a:xfrm rot="7965000">
              <a:off x="7304411" y="4146271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8" name="直接连接符 1667"/>
            <p:cNvCxnSpPr/>
            <p:nvPr/>
          </p:nvCxnSpPr>
          <p:spPr>
            <a:xfrm rot="8100000">
              <a:off x="7271532" y="4180466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9" name="直接连接符 1668"/>
            <p:cNvCxnSpPr/>
            <p:nvPr/>
          </p:nvCxnSpPr>
          <p:spPr>
            <a:xfrm rot="8235000">
              <a:off x="7237335" y="4213346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0" name="直接连接符 1669"/>
            <p:cNvCxnSpPr/>
            <p:nvPr/>
          </p:nvCxnSpPr>
          <p:spPr>
            <a:xfrm rot="8370000">
              <a:off x="7201876" y="4244856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1" name="直接连接符 1670"/>
            <p:cNvCxnSpPr/>
            <p:nvPr/>
          </p:nvCxnSpPr>
          <p:spPr>
            <a:xfrm rot="8505000">
              <a:off x="7165206" y="4274950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2" name="直接连接符 1671"/>
            <p:cNvCxnSpPr/>
            <p:nvPr/>
          </p:nvCxnSpPr>
          <p:spPr>
            <a:xfrm rot="8640000">
              <a:off x="7127383" y="4303581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3" name="直接连接符 1672"/>
            <p:cNvCxnSpPr/>
            <p:nvPr/>
          </p:nvCxnSpPr>
          <p:spPr>
            <a:xfrm rot="8775000">
              <a:off x="7088465" y="4330706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4" name="直接连接符 1673"/>
            <p:cNvCxnSpPr/>
            <p:nvPr/>
          </p:nvCxnSpPr>
          <p:spPr>
            <a:xfrm rot="8910000">
              <a:off x="7048511" y="4356281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5" name="直接连接符 1674"/>
            <p:cNvCxnSpPr/>
            <p:nvPr/>
          </p:nvCxnSpPr>
          <p:spPr>
            <a:xfrm rot="9045000">
              <a:off x="7007585" y="4380269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6" name="直接连接符 1675"/>
            <p:cNvCxnSpPr/>
            <p:nvPr/>
          </p:nvCxnSpPr>
          <p:spPr>
            <a:xfrm rot="9180000">
              <a:off x="6965749" y="4402631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7" name="直接连接符 1676"/>
            <p:cNvCxnSpPr/>
            <p:nvPr/>
          </p:nvCxnSpPr>
          <p:spPr>
            <a:xfrm rot="9315000">
              <a:off x="6923067" y="4423333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8" name="直接连接符 1677"/>
            <p:cNvCxnSpPr/>
            <p:nvPr/>
          </p:nvCxnSpPr>
          <p:spPr>
            <a:xfrm rot="9450000">
              <a:off x="6879605" y="4442345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9" name="直接连接符 1678"/>
            <p:cNvCxnSpPr/>
            <p:nvPr/>
          </p:nvCxnSpPr>
          <p:spPr>
            <a:xfrm rot="9585000">
              <a:off x="6835430" y="4459634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0" name="直接连接符 1679"/>
            <p:cNvCxnSpPr/>
            <p:nvPr/>
          </p:nvCxnSpPr>
          <p:spPr>
            <a:xfrm rot="9720000">
              <a:off x="6790610" y="4475175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1" name="直接连接符 1680"/>
            <p:cNvCxnSpPr/>
            <p:nvPr/>
          </p:nvCxnSpPr>
          <p:spPr>
            <a:xfrm rot="9855000">
              <a:off x="6745215" y="4488947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2" name="直接连接符 1681"/>
            <p:cNvCxnSpPr/>
            <p:nvPr/>
          </p:nvCxnSpPr>
          <p:spPr>
            <a:xfrm rot="9990000">
              <a:off x="6699314" y="4500924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3" name="直接连接符 1682"/>
            <p:cNvCxnSpPr/>
            <p:nvPr/>
          </p:nvCxnSpPr>
          <p:spPr>
            <a:xfrm rot="10125000">
              <a:off x="6652978" y="4511091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4" name="直接连接符 1683"/>
            <p:cNvCxnSpPr/>
            <p:nvPr/>
          </p:nvCxnSpPr>
          <p:spPr>
            <a:xfrm rot="10260000">
              <a:off x="6606279" y="4519430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5" name="直接连接符 1684"/>
            <p:cNvCxnSpPr/>
            <p:nvPr/>
          </p:nvCxnSpPr>
          <p:spPr>
            <a:xfrm rot="10395000">
              <a:off x="6559288" y="4525929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6" name="直接连接符 1685"/>
            <p:cNvCxnSpPr/>
            <p:nvPr/>
          </p:nvCxnSpPr>
          <p:spPr>
            <a:xfrm rot="10530000">
              <a:off x="6512079" y="4530580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7" name="直接连接符 1686"/>
            <p:cNvCxnSpPr/>
            <p:nvPr/>
          </p:nvCxnSpPr>
          <p:spPr>
            <a:xfrm rot="10665000">
              <a:off x="6464723" y="4533371"/>
              <a:ext cx="0" cy="142127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8" name="直接连接符 1687"/>
            <p:cNvCxnSpPr/>
            <p:nvPr/>
          </p:nvCxnSpPr>
          <p:spPr>
            <a:xfrm rot="10935000">
              <a:off x="6369866" y="4533371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9" name="直接连接符 1688"/>
            <p:cNvCxnSpPr/>
            <p:nvPr/>
          </p:nvCxnSpPr>
          <p:spPr>
            <a:xfrm rot="11070000">
              <a:off x="6322510" y="4530580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0" name="直接连接符 1689"/>
            <p:cNvCxnSpPr/>
            <p:nvPr/>
          </p:nvCxnSpPr>
          <p:spPr>
            <a:xfrm rot="11205000">
              <a:off x="6275301" y="4525929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1" name="直接连接符 1690"/>
            <p:cNvCxnSpPr/>
            <p:nvPr/>
          </p:nvCxnSpPr>
          <p:spPr>
            <a:xfrm rot="11340000">
              <a:off x="6228311" y="4519430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2" name="直接连接符 1691"/>
            <p:cNvCxnSpPr/>
            <p:nvPr/>
          </p:nvCxnSpPr>
          <p:spPr>
            <a:xfrm rot="11475000">
              <a:off x="6181611" y="4511091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3" name="直接连接符 1692"/>
            <p:cNvCxnSpPr/>
            <p:nvPr/>
          </p:nvCxnSpPr>
          <p:spPr>
            <a:xfrm rot="11610000">
              <a:off x="6135275" y="4500924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4" name="直接连接符 1693"/>
            <p:cNvCxnSpPr/>
            <p:nvPr/>
          </p:nvCxnSpPr>
          <p:spPr>
            <a:xfrm rot="11745000">
              <a:off x="6089374" y="4488947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5" name="直接连接符 1694"/>
            <p:cNvCxnSpPr/>
            <p:nvPr/>
          </p:nvCxnSpPr>
          <p:spPr>
            <a:xfrm rot="11880000">
              <a:off x="6043980" y="4475175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6" name="直接连接符 1695"/>
            <p:cNvCxnSpPr/>
            <p:nvPr/>
          </p:nvCxnSpPr>
          <p:spPr>
            <a:xfrm rot="12015000">
              <a:off x="5999159" y="4459634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7" name="直接连接符 1696"/>
            <p:cNvCxnSpPr/>
            <p:nvPr/>
          </p:nvCxnSpPr>
          <p:spPr>
            <a:xfrm rot="12150000">
              <a:off x="5954985" y="4442345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8" name="直接连接符 1697"/>
            <p:cNvCxnSpPr/>
            <p:nvPr/>
          </p:nvCxnSpPr>
          <p:spPr>
            <a:xfrm rot="12285000">
              <a:off x="5911522" y="4423333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9" name="直接连接符 1698"/>
            <p:cNvCxnSpPr/>
            <p:nvPr/>
          </p:nvCxnSpPr>
          <p:spPr>
            <a:xfrm rot="12420000">
              <a:off x="5868841" y="4402631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0" name="直接连接符 1699"/>
            <p:cNvCxnSpPr/>
            <p:nvPr/>
          </p:nvCxnSpPr>
          <p:spPr>
            <a:xfrm rot="12555000">
              <a:off x="5827004" y="4380269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1" name="直接连接符 1700"/>
            <p:cNvCxnSpPr/>
            <p:nvPr/>
          </p:nvCxnSpPr>
          <p:spPr>
            <a:xfrm rot="12690000">
              <a:off x="5786078" y="4356281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2" name="直接连接符 1701"/>
            <p:cNvCxnSpPr/>
            <p:nvPr/>
          </p:nvCxnSpPr>
          <p:spPr>
            <a:xfrm rot="12825000">
              <a:off x="5746124" y="4330706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3" name="直接连接符 1702"/>
            <p:cNvCxnSpPr/>
            <p:nvPr/>
          </p:nvCxnSpPr>
          <p:spPr>
            <a:xfrm rot="12960000">
              <a:off x="5707206" y="4303581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4" name="直接连接符 1703"/>
            <p:cNvCxnSpPr/>
            <p:nvPr/>
          </p:nvCxnSpPr>
          <p:spPr>
            <a:xfrm rot="13095000">
              <a:off x="5669383" y="4274950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5" name="直接连接符 1704"/>
            <p:cNvCxnSpPr/>
            <p:nvPr/>
          </p:nvCxnSpPr>
          <p:spPr>
            <a:xfrm rot="13230000">
              <a:off x="5632713" y="4244856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6" name="直接连接符 1705"/>
            <p:cNvCxnSpPr/>
            <p:nvPr/>
          </p:nvCxnSpPr>
          <p:spPr>
            <a:xfrm rot="13365000">
              <a:off x="5597254" y="4213346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7" name="直接连接符 1706"/>
            <p:cNvCxnSpPr/>
            <p:nvPr/>
          </p:nvCxnSpPr>
          <p:spPr>
            <a:xfrm rot="13500000">
              <a:off x="5563057" y="4180466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8" name="直接连接符 1707"/>
            <p:cNvCxnSpPr/>
            <p:nvPr/>
          </p:nvCxnSpPr>
          <p:spPr>
            <a:xfrm rot="13635000">
              <a:off x="5530179" y="4146271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9" name="直接连接符 1708"/>
            <p:cNvCxnSpPr/>
            <p:nvPr/>
          </p:nvCxnSpPr>
          <p:spPr>
            <a:xfrm rot="13770000">
              <a:off x="5498667" y="4110810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0" name="直接连接符 1709"/>
            <p:cNvCxnSpPr/>
            <p:nvPr/>
          </p:nvCxnSpPr>
          <p:spPr>
            <a:xfrm rot="13905000">
              <a:off x="5468573" y="4074141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1" name="直接连接符 1710"/>
            <p:cNvCxnSpPr/>
            <p:nvPr/>
          </p:nvCxnSpPr>
          <p:spPr>
            <a:xfrm rot="14040000">
              <a:off x="5439942" y="4036317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2" name="直接连接符 1711"/>
            <p:cNvCxnSpPr/>
            <p:nvPr/>
          </p:nvCxnSpPr>
          <p:spPr>
            <a:xfrm rot="14175000">
              <a:off x="5412818" y="3997400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3" name="直接连接符 1712"/>
            <p:cNvCxnSpPr/>
            <p:nvPr/>
          </p:nvCxnSpPr>
          <p:spPr>
            <a:xfrm rot="14310000">
              <a:off x="5387243" y="3957447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4" name="直接连接符 1713"/>
            <p:cNvCxnSpPr/>
            <p:nvPr/>
          </p:nvCxnSpPr>
          <p:spPr>
            <a:xfrm rot="14445000">
              <a:off x="5363255" y="3916520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5" name="直接连接符 1714"/>
            <p:cNvCxnSpPr/>
            <p:nvPr/>
          </p:nvCxnSpPr>
          <p:spPr>
            <a:xfrm rot="14580000">
              <a:off x="5340893" y="3874683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6" name="直接连接符 1715"/>
            <p:cNvCxnSpPr/>
            <p:nvPr/>
          </p:nvCxnSpPr>
          <p:spPr>
            <a:xfrm rot="14715000">
              <a:off x="5320191" y="3832001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7" name="直接连接符 1716"/>
            <p:cNvCxnSpPr/>
            <p:nvPr/>
          </p:nvCxnSpPr>
          <p:spPr>
            <a:xfrm rot="14850000">
              <a:off x="5301179" y="3788539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8" name="直接连接符 1717"/>
            <p:cNvCxnSpPr/>
            <p:nvPr/>
          </p:nvCxnSpPr>
          <p:spPr>
            <a:xfrm rot="14985000">
              <a:off x="5283889" y="3744365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9" name="直接连接符 1718"/>
            <p:cNvCxnSpPr/>
            <p:nvPr/>
          </p:nvCxnSpPr>
          <p:spPr>
            <a:xfrm rot="15120000">
              <a:off x="5268347" y="3699544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0" name="直接连接符 1719"/>
            <p:cNvCxnSpPr/>
            <p:nvPr/>
          </p:nvCxnSpPr>
          <p:spPr>
            <a:xfrm rot="15255000">
              <a:off x="5254577" y="3654149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1" name="直接连接符 1720"/>
            <p:cNvCxnSpPr/>
            <p:nvPr/>
          </p:nvCxnSpPr>
          <p:spPr>
            <a:xfrm rot="15390000">
              <a:off x="5242600" y="3608248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2" name="直接连接符 1721"/>
            <p:cNvCxnSpPr/>
            <p:nvPr/>
          </p:nvCxnSpPr>
          <p:spPr>
            <a:xfrm rot="15525000">
              <a:off x="5232433" y="3561913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3" name="直接连接符 1722"/>
            <p:cNvCxnSpPr/>
            <p:nvPr/>
          </p:nvCxnSpPr>
          <p:spPr>
            <a:xfrm rot="15660000">
              <a:off x="5224093" y="3515213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4" name="直接连接符 1723"/>
            <p:cNvCxnSpPr/>
            <p:nvPr/>
          </p:nvCxnSpPr>
          <p:spPr>
            <a:xfrm rot="15795000">
              <a:off x="5217594" y="3468222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5" name="直接连接符 1724"/>
            <p:cNvCxnSpPr/>
            <p:nvPr/>
          </p:nvCxnSpPr>
          <p:spPr>
            <a:xfrm rot="15930000">
              <a:off x="5212944" y="3421014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6" name="直接连接符 1725"/>
            <p:cNvCxnSpPr/>
            <p:nvPr/>
          </p:nvCxnSpPr>
          <p:spPr>
            <a:xfrm rot="16065000">
              <a:off x="5210152" y="3373658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7" name="直接连接符 1726"/>
            <p:cNvCxnSpPr/>
            <p:nvPr/>
          </p:nvCxnSpPr>
          <p:spPr>
            <a:xfrm rot="16335000">
              <a:off x="5210152" y="3278800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8" name="直接连接符 1727"/>
            <p:cNvCxnSpPr/>
            <p:nvPr/>
          </p:nvCxnSpPr>
          <p:spPr>
            <a:xfrm rot="16470000">
              <a:off x="5212944" y="3231445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9" name="直接连接符 1728"/>
            <p:cNvCxnSpPr/>
            <p:nvPr/>
          </p:nvCxnSpPr>
          <p:spPr>
            <a:xfrm rot="16605000">
              <a:off x="5217594" y="3184236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0" name="直接连接符 1729"/>
            <p:cNvCxnSpPr/>
            <p:nvPr/>
          </p:nvCxnSpPr>
          <p:spPr>
            <a:xfrm rot="16740000">
              <a:off x="5224093" y="3137245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1" name="直接连接符 1730"/>
            <p:cNvCxnSpPr/>
            <p:nvPr/>
          </p:nvCxnSpPr>
          <p:spPr>
            <a:xfrm rot="16875000">
              <a:off x="5232433" y="3090545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2" name="直接连接符 1731"/>
            <p:cNvCxnSpPr/>
            <p:nvPr/>
          </p:nvCxnSpPr>
          <p:spPr>
            <a:xfrm rot="17010000">
              <a:off x="5242600" y="3044210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3" name="直接连接符 1732"/>
            <p:cNvCxnSpPr/>
            <p:nvPr/>
          </p:nvCxnSpPr>
          <p:spPr>
            <a:xfrm rot="17145000">
              <a:off x="5254577" y="2998309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4" name="直接连接符 1733"/>
            <p:cNvCxnSpPr/>
            <p:nvPr/>
          </p:nvCxnSpPr>
          <p:spPr>
            <a:xfrm rot="17280000">
              <a:off x="5268347" y="2952913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5" name="直接连接符 1734"/>
            <p:cNvCxnSpPr/>
            <p:nvPr/>
          </p:nvCxnSpPr>
          <p:spPr>
            <a:xfrm rot="17415000">
              <a:off x="5283889" y="2908095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6" name="直接连接符 1735"/>
            <p:cNvCxnSpPr/>
            <p:nvPr/>
          </p:nvCxnSpPr>
          <p:spPr>
            <a:xfrm rot="17550000">
              <a:off x="5301179" y="2863920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7" name="直接连接符 1736"/>
            <p:cNvCxnSpPr/>
            <p:nvPr/>
          </p:nvCxnSpPr>
          <p:spPr>
            <a:xfrm rot="17685000">
              <a:off x="5320191" y="2820458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8" name="直接连接符 1737"/>
            <p:cNvCxnSpPr/>
            <p:nvPr/>
          </p:nvCxnSpPr>
          <p:spPr>
            <a:xfrm rot="17820000">
              <a:off x="5340893" y="2777775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9" name="直接连接符 1738"/>
            <p:cNvCxnSpPr/>
            <p:nvPr/>
          </p:nvCxnSpPr>
          <p:spPr>
            <a:xfrm rot="17955000">
              <a:off x="5363255" y="2735938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0" name="直接连接符 1739"/>
            <p:cNvCxnSpPr/>
            <p:nvPr/>
          </p:nvCxnSpPr>
          <p:spPr>
            <a:xfrm rot="18090000">
              <a:off x="5387243" y="2695013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1" name="直接连接符 1740"/>
            <p:cNvCxnSpPr/>
            <p:nvPr/>
          </p:nvCxnSpPr>
          <p:spPr>
            <a:xfrm rot="18225000">
              <a:off x="5412818" y="2655060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2" name="直接连接符 1741"/>
            <p:cNvCxnSpPr/>
            <p:nvPr/>
          </p:nvCxnSpPr>
          <p:spPr>
            <a:xfrm rot="18360000">
              <a:off x="5439942" y="2616141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3" name="直接连接符 1742"/>
            <p:cNvCxnSpPr/>
            <p:nvPr/>
          </p:nvCxnSpPr>
          <p:spPr>
            <a:xfrm rot="18495000">
              <a:off x="5468573" y="2578319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4" name="直接连接符 1743"/>
            <p:cNvCxnSpPr/>
            <p:nvPr/>
          </p:nvCxnSpPr>
          <p:spPr>
            <a:xfrm rot="18630000">
              <a:off x="5498667" y="2541648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5" name="直接连接符 1744"/>
            <p:cNvCxnSpPr/>
            <p:nvPr/>
          </p:nvCxnSpPr>
          <p:spPr>
            <a:xfrm rot="18765000">
              <a:off x="5530179" y="2506188"/>
              <a:ext cx="0" cy="142127"/>
            </a:xfrm>
            <a:prstGeom prst="line">
              <a:avLst/>
            </a:prstGeom>
            <a:ln w="12700">
              <a:solidFill>
                <a:srgbClr val="8D8D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6" name="直接连接符 1745"/>
            <p:cNvCxnSpPr/>
            <p:nvPr/>
          </p:nvCxnSpPr>
          <p:spPr>
            <a:xfrm rot="18900000">
              <a:off x="5563057" y="2471992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7" name="直接连接符 1746"/>
            <p:cNvCxnSpPr/>
            <p:nvPr/>
          </p:nvCxnSpPr>
          <p:spPr>
            <a:xfrm rot="19035000">
              <a:off x="5597254" y="2439114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8" name="直接连接符 1747"/>
            <p:cNvCxnSpPr/>
            <p:nvPr/>
          </p:nvCxnSpPr>
          <p:spPr>
            <a:xfrm rot="19170000">
              <a:off x="5632713" y="2407603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9" name="直接连接符 1748"/>
            <p:cNvCxnSpPr/>
            <p:nvPr/>
          </p:nvCxnSpPr>
          <p:spPr>
            <a:xfrm rot="19305000">
              <a:off x="5669383" y="2377508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0" name="直接连接符 1749"/>
            <p:cNvCxnSpPr/>
            <p:nvPr/>
          </p:nvCxnSpPr>
          <p:spPr>
            <a:xfrm rot="19440000">
              <a:off x="5707206" y="2348877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1" name="直接连接符 1750"/>
            <p:cNvCxnSpPr/>
            <p:nvPr/>
          </p:nvCxnSpPr>
          <p:spPr>
            <a:xfrm rot="19575000">
              <a:off x="5746124" y="2321752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2" name="直接连接符 1751"/>
            <p:cNvCxnSpPr/>
            <p:nvPr/>
          </p:nvCxnSpPr>
          <p:spPr>
            <a:xfrm rot="19710000">
              <a:off x="5786078" y="2296177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3" name="直接连接符 1752"/>
            <p:cNvCxnSpPr/>
            <p:nvPr/>
          </p:nvCxnSpPr>
          <p:spPr>
            <a:xfrm rot="19845000">
              <a:off x="5827004" y="2272191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4" name="直接连接符 1753"/>
            <p:cNvCxnSpPr/>
            <p:nvPr/>
          </p:nvCxnSpPr>
          <p:spPr>
            <a:xfrm rot="19980000">
              <a:off x="5868841" y="2249827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5" name="直接连接符 1754"/>
            <p:cNvCxnSpPr/>
            <p:nvPr/>
          </p:nvCxnSpPr>
          <p:spPr>
            <a:xfrm rot="20115000">
              <a:off x="5911522" y="2229124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6" name="直接连接符 1755"/>
            <p:cNvCxnSpPr/>
            <p:nvPr/>
          </p:nvCxnSpPr>
          <p:spPr>
            <a:xfrm rot="20250000">
              <a:off x="5954985" y="2210114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7" name="直接连接符 1756"/>
            <p:cNvCxnSpPr/>
            <p:nvPr/>
          </p:nvCxnSpPr>
          <p:spPr>
            <a:xfrm rot="20385000">
              <a:off x="5999159" y="2192825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8" name="直接连接符 1757"/>
            <p:cNvCxnSpPr/>
            <p:nvPr/>
          </p:nvCxnSpPr>
          <p:spPr>
            <a:xfrm rot="20520000">
              <a:off x="6043980" y="2177282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9" name="直接连接符 1758"/>
            <p:cNvCxnSpPr/>
            <p:nvPr/>
          </p:nvCxnSpPr>
          <p:spPr>
            <a:xfrm rot="20655000">
              <a:off x="6089374" y="2163512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0" name="直接连接符 1759"/>
            <p:cNvCxnSpPr/>
            <p:nvPr/>
          </p:nvCxnSpPr>
          <p:spPr>
            <a:xfrm rot="20790000">
              <a:off x="6135275" y="2151534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1" name="直接连接符 1760"/>
            <p:cNvCxnSpPr/>
            <p:nvPr/>
          </p:nvCxnSpPr>
          <p:spPr>
            <a:xfrm rot="20925000">
              <a:off x="6181611" y="2141369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2" name="直接连接符 1761"/>
            <p:cNvCxnSpPr/>
            <p:nvPr/>
          </p:nvCxnSpPr>
          <p:spPr>
            <a:xfrm rot="21060000">
              <a:off x="6228311" y="2133030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3" name="直接连接符 1762"/>
            <p:cNvCxnSpPr/>
            <p:nvPr/>
          </p:nvCxnSpPr>
          <p:spPr>
            <a:xfrm rot="21195000">
              <a:off x="6275301" y="2126529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4" name="直接连接符 1763"/>
            <p:cNvCxnSpPr/>
            <p:nvPr/>
          </p:nvCxnSpPr>
          <p:spPr>
            <a:xfrm rot="21330000">
              <a:off x="6322510" y="2121879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5" name="直接连接符 1764"/>
            <p:cNvCxnSpPr/>
            <p:nvPr/>
          </p:nvCxnSpPr>
          <p:spPr>
            <a:xfrm rot="21465000">
              <a:off x="6369866" y="2119087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766" name="组合 1765"/>
            <p:cNvGrpSpPr/>
            <p:nvPr/>
          </p:nvGrpSpPr>
          <p:grpSpPr>
            <a:xfrm>
              <a:off x="5138158" y="3397291"/>
              <a:ext cx="2561359" cy="0"/>
              <a:chOff x="1701800" y="2755900"/>
              <a:chExt cx="2746508" cy="0"/>
            </a:xfrm>
          </p:grpSpPr>
          <p:cxnSp>
            <p:nvCxnSpPr>
              <p:cNvPr id="1780" name="直接连接符 1779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81" name="直接连接符 1780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7" name="组合 1766"/>
            <p:cNvGrpSpPr/>
            <p:nvPr/>
          </p:nvGrpSpPr>
          <p:grpSpPr>
            <a:xfrm rot="5400000">
              <a:off x="5135198" y="3399427"/>
              <a:ext cx="2561359" cy="0"/>
              <a:chOff x="1701800" y="2755900"/>
              <a:chExt cx="2746508" cy="0"/>
            </a:xfrm>
          </p:grpSpPr>
          <p:cxnSp>
            <p:nvCxnSpPr>
              <p:cNvPr id="1778" name="直接连接符 1777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9" name="直接连接符 1778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8" name="组合 1767"/>
            <p:cNvGrpSpPr/>
            <p:nvPr/>
          </p:nvGrpSpPr>
          <p:grpSpPr>
            <a:xfrm rot="2700000">
              <a:off x="5204711" y="3330546"/>
              <a:ext cx="2561359" cy="0"/>
              <a:chOff x="1701800" y="2755900"/>
              <a:chExt cx="2746508" cy="0"/>
            </a:xfrm>
          </p:grpSpPr>
          <p:cxnSp>
            <p:nvCxnSpPr>
              <p:cNvPr id="1776" name="直接连接符 1775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7" name="直接连接符 1776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69" name="组合 1768"/>
            <p:cNvGrpSpPr/>
            <p:nvPr/>
          </p:nvGrpSpPr>
          <p:grpSpPr>
            <a:xfrm rot="18900000" flipH="1">
              <a:off x="5171553" y="3432524"/>
              <a:ext cx="2561359" cy="0"/>
              <a:chOff x="1701800" y="2755900"/>
              <a:chExt cx="2746508" cy="0"/>
            </a:xfrm>
          </p:grpSpPr>
          <p:cxnSp>
            <p:nvCxnSpPr>
              <p:cNvPr id="1774" name="直接连接符 1773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5" name="直接连接符 1774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70" name="组合 1769"/>
            <p:cNvGrpSpPr/>
            <p:nvPr/>
          </p:nvGrpSpPr>
          <p:grpSpPr>
            <a:xfrm>
              <a:off x="5647692" y="3497073"/>
              <a:ext cx="1595893" cy="4384"/>
              <a:chOff x="4348478" y="2336853"/>
              <a:chExt cx="1400060" cy="3846"/>
            </a:xfrm>
          </p:grpSpPr>
          <p:cxnSp>
            <p:nvCxnSpPr>
              <p:cNvPr id="1772" name="直接连接符 1771"/>
              <p:cNvCxnSpPr/>
              <p:nvPr/>
            </p:nvCxnSpPr>
            <p:spPr>
              <a:xfrm>
                <a:off x="4348478" y="2336853"/>
                <a:ext cx="140006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73" name="直接连接符 1772"/>
              <p:cNvCxnSpPr/>
              <p:nvPr/>
            </p:nvCxnSpPr>
            <p:spPr>
              <a:xfrm>
                <a:off x="4818231" y="2340699"/>
                <a:ext cx="426935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85" name="组合 1784"/>
            <p:cNvGrpSpPr/>
            <p:nvPr/>
          </p:nvGrpSpPr>
          <p:grpSpPr>
            <a:xfrm>
              <a:off x="8399907" y="1834224"/>
              <a:ext cx="3137826" cy="3137826"/>
              <a:chOff x="2329031" y="904800"/>
              <a:chExt cx="2752780" cy="2752780"/>
            </a:xfrm>
          </p:grpSpPr>
          <p:sp>
            <p:nvSpPr>
              <p:cNvPr id="1960" name="椭圆 1959"/>
              <p:cNvSpPr/>
              <p:nvPr/>
            </p:nvSpPr>
            <p:spPr>
              <a:xfrm>
                <a:off x="2329031" y="904800"/>
                <a:ext cx="2752780" cy="2752780"/>
              </a:xfrm>
              <a:prstGeom prst="ellipse">
                <a:avLst/>
              </a:prstGeom>
              <a:solidFill>
                <a:schemeClr val="bg1">
                  <a:lumMod val="85000"/>
                </a:schemeClr>
              </a:solidFill>
              <a:ln w="31750">
                <a:gradFill flip="none" rotWithShape="1">
                  <a:gsLst>
                    <a:gs pos="100000">
                      <a:schemeClr val="bg1"/>
                    </a:gs>
                    <a:gs pos="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127000" dist="76200" dir="13500000">
                  <a:prstClr val="black">
                    <a:alpha val="4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961" name="椭圆 1960"/>
              <p:cNvSpPr/>
              <p:nvPr/>
            </p:nvSpPr>
            <p:spPr>
              <a:xfrm>
                <a:off x="2490959" y="1059959"/>
                <a:ext cx="2431374" cy="2431374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>
                      <a:lumMod val="95000"/>
                    </a:schemeClr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6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508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1786" name="文本框 1785"/>
            <p:cNvSpPr txBox="1"/>
            <p:nvPr/>
          </p:nvSpPr>
          <p:spPr>
            <a:xfrm>
              <a:off x="9454897" y="2924717"/>
              <a:ext cx="112121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E87071"/>
                  </a:solidFill>
                  <a:latin typeface="Impact" panose="020B0806030902050204" pitchFamily="34" charset="0"/>
                </a:rPr>
                <a:t>37</a:t>
              </a:r>
              <a:r>
                <a:rPr lang="en-US" altLang="zh-CN" sz="2000" dirty="0">
                  <a:solidFill>
                    <a:srgbClr val="E8707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6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787" name="直接连接符 1786"/>
            <p:cNvCxnSpPr/>
            <p:nvPr/>
          </p:nvCxnSpPr>
          <p:spPr>
            <a:xfrm>
              <a:off x="9973295" y="2118156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8" name="直接连接符 1787"/>
            <p:cNvCxnSpPr/>
            <p:nvPr/>
          </p:nvCxnSpPr>
          <p:spPr>
            <a:xfrm rot="135000">
              <a:off x="10020723" y="2119087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9" name="直接连接符 1788"/>
            <p:cNvCxnSpPr/>
            <p:nvPr/>
          </p:nvCxnSpPr>
          <p:spPr>
            <a:xfrm rot="270000">
              <a:off x="10068079" y="2121879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0" name="直接连接符 1789"/>
            <p:cNvCxnSpPr/>
            <p:nvPr/>
          </p:nvCxnSpPr>
          <p:spPr>
            <a:xfrm rot="405000">
              <a:off x="10115288" y="2126529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1" name="直接连接符 1790"/>
            <p:cNvCxnSpPr/>
            <p:nvPr/>
          </p:nvCxnSpPr>
          <p:spPr>
            <a:xfrm rot="540000">
              <a:off x="10162279" y="2133030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2" name="直接连接符 1791"/>
            <p:cNvCxnSpPr/>
            <p:nvPr/>
          </p:nvCxnSpPr>
          <p:spPr>
            <a:xfrm rot="675000">
              <a:off x="10208978" y="2141369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3" name="直接连接符 1792"/>
            <p:cNvCxnSpPr/>
            <p:nvPr/>
          </p:nvCxnSpPr>
          <p:spPr>
            <a:xfrm rot="810000">
              <a:off x="10255314" y="2151534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4" name="直接连接符 1793"/>
            <p:cNvCxnSpPr/>
            <p:nvPr/>
          </p:nvCxnSpPr>
          <p:spPr>
            <a:xfrm rot="945000">
              <a:off x="10301215" y="2163512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5" name="直接连接符 1794"/>
            <p:cNvCxnSpPr/>
            <p:nvPr/>
          </p:nvCxnSpPr>
          <p:spPr>
            <a:xfrm rot="1080000">
              <a:off x="10346610" y="2177282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6" name="直接连接符 1795"/>
            <p:cNvCxnSpPr/>
            <p:nvPr/>
          </p:nvCxnSpPr>
          <p:spPr>
            <a:xfrm rot="1215000">
              <a:off x="10391430" y="2192825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7" name="直接连接符 1796"/>
            <p:cNvCxnSpPr/>
            <p:nvPr/>
          </p:nvCxnSpPr>
          <p:spPr>
            <a:xfrm rot="1350000">
              <a:off x="10435605" y="2210114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8" name="直接连接符 1797"/>
            <p:cNvCxnSpPr/>
            <p:nvPr/>
          </p:nvCxnSpPr>
          <p:spPr>
            <a:xfrm rot="1485000">
              <a:off x="10479067" y="2229124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9" name="直接连接符 1798"/>
            <p:cNvCxnSpPr/>
            <p:nvPr/>
          </p:nvCxnSpPr>
          <p:spPr>
            <a:xfrm rot="1620000">
              <a:off x="10521749" y="2249827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0" name="直接连接符 1799"/>
            <p:cNvCxnSpPr/>
            <p:nvPr/>
          </p:nvCxnSpPr>
          <p:spPr>
            <a:xfrm rot="1755000">
              <a:off x="10563585" y="2272191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1" name="直接连接符 1800"/>
            <p:cNvCxnSpPr/>
            <p:nvPr/>
          </p:nvCxnSpPr>
          <p:spPr>
            <a:xfrm rot="1890000">
              <a:off x="10604511" y="2296177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2" name="直接连接符 1801"/>
            <p:cNvCxnSpPr/>
            <p:nvPr/>
          </p:nvCxnSpPr>
          <p:spPr>
            <a:xfrm rot="2025000">
              <a:off x="10644465" y="2321752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3" name="直接连接符 1802"/>
            <p:cNvCxnSpPr/>
            <p:nvPr/>
          </p:nvCxnSpPr>
          <p:spPr>
            <a:xfrm rot="2160000">
              <a:off x="10683383" y="2348877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4" name="直接连接符 1803"/>
            <p:cNvCxnSpPr/>
            <p:nvPr/>
          </p:nvCxnSpPr>
          <p:spPr>
            <a:xfrm rot="2295000">
              <a:off x="10721206" y="2377508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5" name="直接连接符 1804"/>
            <p:cNvCxnSpPr/>
            <p:nvPr/>
          </p:nvCxnSpPr>
          <p:spPr>
            <a:xfrm rot="2430000">
              <a:off x="10757876" y="2407603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6" name="直接连接符 1805"/>
            <p:cNvCxnSpPr/>
            <p:nvPr/>
          </p:nvCxnSpPr>
          <p:spPr>
            <a:xfrm rot="2565000">
              <a:off x="10793335" y="2439114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7" name="直接连接符 1806"/>
            <p:cNvCxnSpPr/>
            <p:nvPr/>
          </p:nvCxnSpPr>
          <p:spPr>
            <a:xfrm rot="2700000">
              <a:off x="10827532" y="2471992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8" name="直接连接符 1807"/>
            <p:cNvCxnSpPr/>
            <p:nvPr/>
          </p:nvCxnSpPr>
          <p:spPr>
            <a:xfrm rot="2835000">
              <a:off x="10860411" y="2506188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9" name="直接连接符 1808"/>
            <p:cNvCxnSpPr/>
            <p:nvPr/>
          </p:nvCxnSpPr>
          <p:spPr>
            <a:xfrm rot="2970000">
              <a:off x="10891922" y="2541648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0" name="直接连接符 1809"/>
            <p:cNvCxnSpPr/>
            <p:nvPr/>
          </p:nvCxnSpPr>
          <p:spPr>
            <a:xfrm rot="3105000">
              <a:off x="10922016" y="2578319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1" name="直接连接符 1810"/>
            <p:cNvCxnSpPr/>
            <p:nvPr/>
          </p:nvCxnSpPr>
          <p:spPr>
            <a:xfrm rot="3240000">
              <a:off x="10950647" y="2616141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2" name="直接连接符 1811"/>
            <p:cNvCxnSpPr/>
            <p:nvPr/>
          </p:nvCxnSpPr>
          <p:spPr>
            <a:xfrm rot="3375000">
              <a:off x="10977772" y="2655060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3" name="直接连接符 1812"/>
            <p:cNvCxnSpPr/>
            <p:nvPr/>
          </p:nvCxnSpPr>
          <p:spPr>
            <a:xfrm rot="3510000">
              <a:off x="11003346" y="2695013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4" name="直接连接符 1813"/>
            <p:cNvCxnSpPr/>
            <p:nvPr/>
          </p:nvCxnSpPr>
          <p:spPr>
            <a:xfrm rot="3645000">
              <a:off x="11027334" y="2735938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5" name="直接连接符 1814"/>
            <p:cNvCxnSpPr/>
            <p:nvPr/>
          </p:nvCxnSpPr>
          <p:spPr>
            <a:xfrm rot="3780000">
              <a:off x="11049696" y="2777775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6" name="直接连接符 1815"/>
            <p:cNvCxnSpPr/>
            <p:nvPr/>
          </p:nvCxnSpPr>
          <p:spPr>
            <a:xfrm rot="3915000">
              <a:off x="11070399" y="2820458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7" name="直接连接符 1816"/>
            <p:cNvCxnSpPr/>
            <p:nvPr/>
          </p:nvCxnSpPr>
          <p:spPr>
            <a:xfrm rot="4050000">
              <a:off x="11089410" y="2863920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8" name="直接连接符 1817"/>
            <p:cNvCxnSpPr/>
            <p:nvPr/>
          </p:nvCxnSpPr>
          <p:spPr>
            <a:xfrm rot="4185000">
              <a:off x="11106700" y="2908095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9" name="直接连接符 1818"/>
            <p:cNvCxnSpPr/>
            <p:nvPr/>
          </p:nvCxnSpPr>
          <p:spPr>
            <a:xfrm rot="4320000">
              <a:off x="11122240" y="2952913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0" name="直接连接符 1819"/>
            <p:cNvCxnSpPr/>
            <p:nvPr/>
          </p:nvCxnSpPr>
          <p:spPr>
            <a:xfrm rot="4455000">
              <a:off x="11136012" y="2998309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1" name="直接连接符 1820"/>
            <p:cNvCxnSpPr/>
            <p:nvPr/>
          </p:nvCxnSpPr>
          <p:spPr>
            <a:xfrm rot="4590000">
              <a:off x="11147989" y="3044210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2" name="直接连接符 1821"/>
            <p:cNvCxnSpPr/>
            <p:nvPr/>
          </p:nvCxnSpPr>
          <p:spPr>
            <a:xfrm rot="4725000">
              <a:off x="11158156" y="3090545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3" name="直接连接符 1822"/>
            <p:cNvCxnSpPr/>
            <p:nvPr/>
          </p:nvCxnSpPr>
          <p:spPr>
            <a:xfrm rot="4860000">
              <a:off x="11166495" y="3137245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4" name="直接连接符 1823"/>
            <p:cNvCxnSpPr/>
            <p:nvPr/>
          </p:nvCxnSpPr>
          <p:spPr>
            <a:xfrm rot="4995000">
              <a:off x="11172995" y="3184236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5" name="直接连接符 1824"/>
            <p:cNvCxnSpPr/>
            <p:nvPr/>
          </p:nvCxnSpPr>
          <p:spPr>
            <a:xfrm rot="5130000">
              <a:off x="11177645" y="3231445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6" name="直接连接符 1825"/>
            <p:cNvCxnSpPr/>
            <p:nvPr/>
          </p:nvCxnSpPr>
          <p:spPr>
            <a:xfrm rot="5265000">
              <a:off x="11180437" y="3278800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7" name="直接连接符 1826"/>
            <p:cNvCxnSpPr/>
            <p:nvPr/>
          </p:nvCxnSpPr>
          <p:spPr>
            <a:xfrm rot="5535000">
              <a:off x="11180437" y="3373658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8" name="直接连接符 1827"/>
            <p:cNvCxnSpPr/>
            <p:nvPr/>
          </p:nvCxnSpPr>
          <p:spPr>
            <a:xfrm rot="5670000">
              <a:off x="11177645" y="3421014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9" name="直接连接符 1828"/>
            <p:cNvCxnSpPr/>
            <p:nvPr/>
          </p:nvCxnSpPr>
          <p:spPr>
            <a:xfrm rot="5805000">
              <a:off x="11172995" y="3468222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0" name="直接连接符 1829"/>
            <p:cNvCxnSpPr/>
            <p:nvPr/>
          </p:nvCxnSpPr>
          <p:spPr>
            <a:xfrm rot="5940000">
              <a:off x="11166495" y="3515213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1" name="直接连接符 1830"/>
            <p:cNvCxnSpPr/>
            <p:nvPr/>
          </p:nvCxnSpPr>
          <p:spPr>
            <a:xfrm rot="6075000">
              <a:off x="11158156" y="3561913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2" name="直接连接符 1831"/>
            <p:cNvCxnSpPr/>
            <p:nvPr/>
          </p:nvCxnSpPr>
          <p:spPr>
            <a:xfrm rot="6210000">
              <a:off x="11147989" y="3608248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3" name="直接连接符 1832"/>
            <p:cNvCxnSpPr/>
            <p:nvPr/>
          </p:nvCxnSpPr>
          <p:spPr>
            <a:xfrm rot="6345000">
              <a:off x="11136012" y="3654149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4" name="直接连接符 1833"/>
            <p:cNvCxnSpPr/>
            <p:nvPr/>
          </p:nvCxnSpPr>
          <p:spPr>
            <a:xfrm rot="6480000">
              <a:off x="11122240" y="3699544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5" name="直接连接符 1834"/>
            <p:cNvCxnSpPr/>
            <p:nvPr/>
          </p:nvCxnSpPr>
          <p:spPr>
            <a:xfrm rot="6615000">
              <a:off x="11106700" y="3744365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6" name="直接连接符 1835"/>
            <p:cNvCxnSpPr/>
            <p:nvPr/>
          </p:nvCxnSpPr>
          <p:spPr>
            <a:xfrm rot="6750000">
              <a:off x="11089410" y="3788539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7" name="直接连接符 1836"/>
            <p:cNvCxnSpPr/>
            <p:nvPr/>
          </p:nvCxnSpPr>
          <p:spPr>
            <a:xfrm rot="6885000">
              <a:off x="11070399" y="3832001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8" name="直接连接符 1837"/>
            <p:cNvCxnSpPr/>
            <p:nvPr/>
          </p:nvCxnSpPr>
          <p:spPr>
            <a:xfrm rot="7020000">
              <a:off x="11049696" y="3874683"/>
              <a:ext cx="0" cy="142127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9" name="直接连接符 1838"/>
            <p:cNvCxnSpPr/>
            <p:nvPr/>
          </p:nvCxnSpPr>
          <p:spPr>
            <a:xfrm rot="7155000">
              <a:off x="11027334" y="391652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0" name="直接连接符 1839"/>
            <p:cNvCxnSpPr/>
            <p:nvPr/>
          </p:nvCxnSpPr>
          <p:spPr>
            <a:xfrm rot="7290000">
              <a:off x="11003346" y="3957447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1" name="直接连接符 1840"/>
            <p:cNvCxnSpPr/>
            <p:nvPr/>
          </p:nvCxnSpPr>
          <p:spPr>
            <a:xfrm rot="7425000">
              <a:off x="10977772" y="399740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2" name="直接连接符 1841"/>
            <p:cNvCxnSpPr/>
            <p:nvPr/>
          </p:nvCxnSpPr>
          <p:spPr>
            <a:xfrm rot="7560000">
              <a:off x="10950647" y="4036317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3" name="直接连接符 1842"/>
            <p:cNvCxnSpPr/>
            <p:nvPr/>
          </p:nvCxnSpPr>
          <p:spPr>
            <a:xfrm rot="7695000">
              <a:off x="10922016" y="407414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4" name="直接连接符 1843"/>
            <p:cNvCxnSpPr/>
            <p:nvPr/>
          </p:nvCxnSpPr>
          <p:spPr>
            <a:xfrm rot="7830000">
              <a:off x="10891922" y="411081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5" name="直接连接符 1844"/>
            <p:cNvCxnSpPr/>
            <p:nvPr/>
          </p:nvCxnSpPr>
          <p:spPr>
            <a:xfrm rot="7965000">
              <a:off x="10860411" y="414627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6" name="直接连接符 1845"/>
            <p:cNvCxnSpPr/>
            <p:nvPr/>
          </p:nvCxnSpPr>
          <p:spPr>
            <a:xfrm rot="8100000">
              <a:off x="10827532" y="4180466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7" name="直接连接符 1846"/>
            <p:cNvCxnSpPr/>
            <p:nvPr/>
          </p:nvCxnSpPr>
          <p:spPr>
            <a:xfrm rot="8235000">
              <a:off x="10793335" y="4213346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8" name="直接连接符 1847"/>
            <p:cNvCxnSpPr/>
            <p:nvPr/>
          </p:nvCxnSpPr>
          <p:spPr>
            <a:xfrm rot="8370000">
              <a:off x="10757876" y="4244856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9" name="直接连接符 1848"/>
            <p:cNvCxnSpPr/>
            <p:nvPr/>
          </p:nvCxnSpPr>
          <p:spPr>
            <a:xfrm rot="8505000">
              <a:off x="10721206" y="427495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0" name="直接连接符 1849"/>
            <p:cNvCxnSpPr/>
            <p:nvPr/>
          </p:nvCxnSpPr>
          <p:spPr>
            <a:xfrm rot="8640000">
              <a:off x="10683383" y="430358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1" name="直接连接符 1850"/>
            <p:cNvCxnSpPr/>
            <p:nvPr/>
          </p:nvCxnSpPr>
          <p:spPr>
            <a:xfrm rot="8775000">
              <a:off x="10644465" y="4330706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2" name="直接连接符 1851"/>
            <p:cNvCxnSpPr/>
            <p:nvPr/>
          </p:nvCxnSpPr>
          <p:spPr>
            <a:xfrm rot="8910000">
              <a:off x="10604511" y="435628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3" name="直接连接符 1852"/>
            <p:cNvCxnSpPr/>
            <p:nvPr/>
          </p:nvCxnSpPr>
          <p:spPr>
            <a:xfrm rot="9045000">
              <a:off x="10563585" y="4380269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4" name="直接连接符 1853"/>
            <p:cNvCxnSpPr/>
            <p:nvPr/>
          </p:nvCxnSpPr>
          <p:spPr>
            <a:xfrm rot="9180000">
              <a:off x="10521749" y="440263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5" name="直接连接符 1854"/>
            <p:cNvCxnSpPr/>
            <p:nvPr/>
          </p:nvCxnSpPr>
          <p:spPr>
            <a:xfrm rot="9315000">
              <a:off x="10479067" y="4423333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6" name="直接连接符 1855"/>
            <p:cNvCxnSpPr/>
            <p:nvPr/>
          </p:nvCxnSpPr>
          <p:spPr>
            <a:xfrm rot="9450000">
              <a:off x="10435605" y="4442345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7" name="直接连接符 1856"/>
            <p:cNvCxnSpPr/>
            <p:nvPr/>
          </p:nvCxnSpPr>
          <p:spPr>
            <a:xfrm rot="9585000">
              <a:off x="10391430" y="4459634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8" name="直接连接符 1857"/>
            <p:cNvCxnSpPr/>
            <p:nvPr/>
          </p:nvCxnSpPr>
          <p:spPr>
            <a:xfrm rot="9720000">
              <a:off x="10346610" y="4475175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9" name="直接连接符 1858"/>
            <p:cNvCxnSpPr/>
            <p:nvPr/>
          </p:nvCxnSpPr>
          <p:spPr>
            <a:xfrm rot="9855000">
              <a:off x="10301215" y="4488947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0" name="直接连接符 1859"/>
            <p:cNvCxnSpPr/>
            <p:nvPr/>
          </p:nvCxnSpPr>
          <p:spPr>
            <a:xfrm rot="9990000">
              <a:off x="10255314" y="4500924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1" name="直接连接符 1860"/>
            <p:cNvCxnSpPr/>
            <p:nvPr/>
          </p:nvCxnSpPr>
          <p:spPr>
            <a:xfrm rot="10125000">
              <a:off x="10208978" y="451109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2" name="直接连接符 1861"/>
            <p:cNvCxnSpPr/>
            <p:nvPr/>
          </p:nvCxnSpPr>
          <p:spPr>
            <a:xfrm rot="10260000">
              <a:off x="10162279" y="451943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3" name="直接连接符 1862"/>
            <p:cNvCxnSpPr/>
            <p:nvPr/>
          </p:nvCxnSpPr>
          <p:spPr>
            <a:xfrm rot="10395000">
              <a:off x="10115288" y="4525929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4" name="直接连接符 1863"/>
            <p:cNvCxnSpPr/>
            <p:nvPr/>
          </p:nvCxnSpPr>
          <p:spPr>
            <a:xfrm rot="10530000">
              <a:off x="10068079" y="453058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5" name="直接连接符 1864"/>
            <p:cNvCxnSpPr/>
            <p:nvPr/>
          </p:nvCxnSpPr>
          <p:spPr>
            <a:xfrm rot="10665000">
              <a:off x="10020723" y="453337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6" name="直接连接符 1865"/>
            <p:cNvCxnSpPr/>
            <p:nvPr/>
          </p:nvCxnSpPr>
          <p:spPr>
            <a:xfrm rot="10935000">
              <a:off x="9925866" y="453337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7" name="直接连接符 1866"/>
            <p:cNvCxnSpPr/>
            <p:nvPr/>
          </p:nvCxnSpPr>
          <p:spPr>
            <a:xfrm rot="11070000">
              <a:off x="9878510" y="453058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8" name="直接连接符 1867"/>
            <p:cNvCxnSpPr/>
            <p:nvPr/>
          </p:nvCxnSpPr>
          <p:spPr>
            <a:xfrm rot="11205000">
              <a:off x="9831301" y="4525929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9" name="直接连接符 1868"/>
            <p:cNvCxnSpPr/>
            <p:nvPr/>
          </p:nvCxnSpPr>
          <p:spPr>
            <a:xfrm rot="11340000">
              <a:off x="9784311" y="451943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0" name="直接连接符 1869"/>
            <p:cNvCxnSpPr/>
            <p:nvPr/>
          </p:nvCxnSpPr>
          <p:spPr>
            <a:xfrm rot="11475000">
              <a:off x="9737611" y="451109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1" name="直接连接符 1870"/>
            <p:cNvCxnSpPr/>
            <p:nvPr/>
          </p:nvCxnSpPr>
          <p:spPr>
            <a:xfrm rot="11610000">
              <a:off x="9691275" y="4500924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2" name="直接连接符 1871"/>
            <p:cNvCxnSpPr/>
            <p:nvPr/>
          </p:nvCxnSpPr>
          <p:spPr>
            <a:xfrm rot="11745000">
              <a:off x="9645374" y="4488947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3" name="直接连接符 1872"/>
            <p:cNvCxnSpPr/>
            <p:nvPr/>
          </p:nvCxnSpPr>
          <p:spPr>
            <a:xfrm rot="11880000">
              <a:off x="9599980" y="4475175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4" name="直接连接符 1873"/>
            <p:cNvCxnSpPr/>
            <p:nvPr/>
          </p:nvCxnSpPr>
          <p:spPr>
            <a:xfrm rot="12015000">
              <a:off x="9555159" y="4459634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5" name="直接连接符 1874"/>
            <p:cNvCxnSpPr/>
            <p:nvPr/>
          </p:nvCxnSpPr>
          <p:spPr>
            <a:xfrm rot="12150000">
              <a:off x="9510985" y="4442345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6" name="直接连接符 1875"/>
            <p:cNvCxnSpPr/>
            <p:nvPr/>
          </p:nvCxnSpPr>
          <p:spPr>
            <a:xfrm rot="12285000">
              <a:off x="9467522" y="4423333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7" name="直接连接符 1876"/>
            <p:cNvCxnSpPr/>
            <p:nvPr/>
          </p:nvCxnSpPr>
          <p:spPr>
            <a:xfrm rot="12420000">
              <a:off x="9424841" y="440263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8" name="直接连接符 1877"/>
            <p:cNvCxnSpPr/>
            <p:nvPr/>
          </p:nvCxnSpPr>
          <p:spPr>
            <a:xfrm rot="12555000">
              <a:off x="9383004" y="4380269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9" name="直接连接符 1878"/>
            <p:cNvCxnSpPr/>
            <p:nvPr/>
          </p:nvCxnSpPr>
          <p:spPr>
            <a:xfrm rot="12690000">
              <a:off x="9342078" y="435628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0" name="直接连接符 1879"/>
            <p:cNvCxnSpPr/>
            <p:nvPr/>
          </p:nvCxnSpPr>
          <p:spPr>
            <a:xfrm rot="12825000">
              <a:off x="9302124" y="4330706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1" name="直接连接符 1880"/>
            <p:cNvCxnSpPr/>
            <p:nvPr/>
          </p:nvCxnSpPr>
          <p:spPr>
            <a:xfrm rot="12960000">
              <a:off x="9263206" y="430358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2" name="直接连接符 1881"/>
            <p:cNvCxnSpPr/>
            <p:nvPr/>
          </p:nvCxnSpPr>
          <p:spPr>
            <a:xfrm rot="13095000">
              <a:off x="9225383" y="427495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3" name="直接连接符 1882"/>
            <p:cNvCxnSpPr/>
            <p:nvPr/>
          </p:nvCxnSpPr>
          <p:spPr>
            <a:xfrm rot="13230000">
              <a:off x="9188713" y="4244856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4" name="直接连接符 1883"/>
            <p:cNvCxnSpPr/>
            <p:nvPr/>
          </p:nvCxnSpPr>
          <p:spPr>
            <a:xfrm rot="13365000">
              <a:off x="9153254" y="4213346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5" name="直接连接符 1884"/>
            <p:cNvCxnSpPr/>
            <p:nvPr/>
          </p:nvCxnSpPr>
          <p:spPr>
            <a:xfrm rot="13500000">
              <a:off x="9119057" y="4180466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6" name="直接连接符 1885"/>
            <p:cNvCxnSpPr/>
            <p:nvPr/>
          </p:nvCxnSpPr>
          <p:spPr>
            <a:xfrm rot="13635000">
              <a:off x="9086179" y="414627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7" name="直接连接符 1886"/>
            <p:cNvCxnSpPr/>
            <p:nvPr/>
          </p:nvCxnSpPr>
          <p:spPr>
            <a:xfrm rot="13770000">
              <a:off x="9054667" y="411081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8" name="直接连接符 1887"/>
            <p:cNvCxnSpPr/>
            <p:nvPr/>
          </p:nvCxnSpPr>
          <p:spPr>
            <a:xfrm rot="13905000">
              <a:off x="9024573" y="407414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9" name="直接连接符 1888"/>
            <p:cNvCxnSpPr/>
            <p:nvPr/>
          </p:nvCxnSpPr>
          <p:spPr>
            <a:xfrm rot="14040000">
              <a:off x="8995942" y="4036317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0" name="直接连接符 1889"/>
            <p:cNvCxnSpPr/>
            <p:nvPr/>
          </p:nvCxnSpPr>
          <p:spPr>
            <a:xfrm rot="14175000">
              <a:off x="8968818" y="399740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1" name="直接连接符 1890"/>
            <p:cNvCxnSpPr/>
            <p:nvPr/>
          </p:nvCxnSpPr>
          <p:spPr>
            <a:xfrm rot="14310000">
              <a:off x="8943243" y="3957447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2" name="直接连接符 1891"/>
            <p:cNvCxnSpPr/>
            <p:nvPr/>
          </p:nvCxnSpPr>
          <p:spPr>
            <a:xfrm rot="14445000">
              <a:off x="8919255" y="391652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3" name="直接连接符 1892"/>
            <p:cNvCxnSpPr/>
            <p:nvPr/>
          </p:nvCxnSpPr>
          <p:spPr>
            <a:xfrm rot="14580000">
              <a:off x="8896893" y="3874683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4" name="直接连接符 1893"/>
            <p:cNvCxnSpPr/>
            <p:nvPr/>
          </p:nvCxnSpPr>
          <p:spPr>
            <a:xfrm rot="14715000">
              <a:off x="8876191" y="3832001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5" name="直接连接符 1894"/>
            <p:cNvCxnSpPr/>
            <p:nvPr/>
          </p:nvCxnSpPr>
          <p:spPr>
            <a:xfrm rot="14850000">
              <a:off x="8857179" y="3788539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6" name="直接连接符 1895"/>
            <p:cNvCxnSpPr/>
            <p:nvPr/>
          </p:nvCxnSpPr>
          <p:spPr>
            <a:xfrm rot="14985000">
              <a:off x="8839889" y="3744365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7" name="直接连接符 1896"/>
            <p:cNvCxnSpPr/>
            <p:nvPr/>
          </p:nvCxnSpPr>
          <p:spPr>
            <a:xfrm rot="15120000">
              <a:off x="8824347" y="3699544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8" name="直接连接符 1897"/>
            <p:cNvCxnSpPr/>
            <p:nvPr/>
          </p:nvCxnSpPr>
          <p:spPr>
            <a:xfrm rot="15255000">
              <a:off x="8810577" y="3654149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9" name="直接连接符 1898"/>
            <p:cNvCxnSpPr/>
            <p:nvPr/>
          </p:nvCxnSpPr>
          <p:spPr>
            <a:xfrm rot="15390000">
              <a:off x="8798600" y="3608248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0" name="直接连接符 1899"/>
            <p:cNvCxnSpPr/>
            <p:nvPr/>
          </p:nvCxnSpPr>
          <p:spPr>
            <a:xfrm rot="15525000">
              <a:off x="8788433" y="3561913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1" name="直接连接符 1900"/>
            <p:cNvCxnSpPr/>
            <p:nvPr/>
          </p:nvCxnSpPr>
          <p:spPr>
            <a:xfrm rot="15660000">
              <a:off x="8780093" y="3515213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2" name="直接连接符 1901"/>
            <p:cNvCxnSpPr/>
            <p:nvPr/>
          </p:nvCxnSpPr>
          <p:spPr>
            <a:xfrm rot="15795000">
              <a:off x="8773594" y="3468222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3" name="直接连接符 1902"/>
            <p:cNvCxnSpPr/>
            <p:nvPr/>
          </p:nvCxnSpPr>
          <p:spPr>
            <a:xfrm rot="15930000">
              <a:off x="8768944" y="3421014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4" name="直接连接符 1903"/>
            <p:cNvCxnSpPr/>
            <p:nvPr/>
          </p:nvCxnSpPr>
          <p:spPr>
            <a:xfrm rot="16065000">
              <a:off x="8766152" y="3373658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5" name="直接连接符 1904"/>
            <p:cNvCxnSpPr/>
            <p:nvPr/>
          </p:nvCxnSpPr>
          <p:spPr>
            <a:xfrm rot="16335000">
              <a:off x="8766152" y="327880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6" name="直接连接符 1905"/>
            <p:cNvCxnSpPr/>
            <p:nvPr/>
          </p:nvCxnSpPr>
          <p:spPr>
            <a:xfrm rot="16470000">
              <a:off x="8768944" y="3231445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7" name="直接连接符 1906"/>
            <p:cNvCxnSpPr/>
            <p:nvPr/>
          </p:nvCxnSpPr>
          <p:spPr>
            <a:xfrm rot="16605000">
              <a:off x="8773594" y="3184236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8" name="直接连接符 1907"/>
            <p:cNvCxnSpPr/>
            <p:nvPr/>
          </p:nvCxnSpPr>
          <p:spPr>
            <a:xfrm rot="16740000">
              <a:off x="8780093" y="3137245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9" name="直接连接符 1908"/>
            <p:cNvCxnSpPr/>
            <p:nvPr/>
          </p:nvCxnSpPr>
          <p:spPr>
            <a:xfrm rot="16875000">
              <a:off x="8788433" y="3090545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0" name="直接连接符 1909"/>
            <p:cNvCxnSpPr/>
            <p:nvPr/>
          </p:nvCxnSpPr>
          <p:spPr>
            <a:xfrm rot="17010000">
              <a:off x="8798600" y="304421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1" name="直接连接符 1910"/>
            <p:cNvCxnSpPr/>
            <p:nvPr/>
          </p:nvCxnSpPr>
          <p:spPr>
            <a:xfrm rot="17145000">
              <a:off x="8810577" y="2998309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2" name="直接连接符 1911"/>
            <p:cNvCxnSpPr/>
            <p:nvPr/>
          </p:nvCxnSpPr>
          <p:spPr>
            <a:xfrm rot="17280000">
              <a:off x="8824347" y="2952913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3" name="直接连接符 1912"/>
            <p:cNvCxnSpPr/>
            <p:nvPr/>
          </p:nvCxnSpPr>
          <p:spPr>
            <a:xfrm rot="17415000">
              <a:off x="8839889" y="2908095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4" name="直接连接符 1913"/>
            <p:cNvCxnSpPr/>
            <p:nvPr/>
          </p:nvCxnSpPr>
          <p:spPr>
            <a:xfrm rot="17550000">
              <a:off x="8857179" y="286392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5" name="直接连接符 1914"/>
            <p:cNvCxnSpPr/>
            <p:nvPr/>
          </p:nvCxnSpPr>
          <p:spPr>
            <a:xfrm rot="17685000">
              <a:off x="8876191" y="2820458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6" name="直接连接符 1915"/>
            <p:cNvCxnSpPr/>
            <p:nvPr/>
          </p:nvCxnSpPr>
          <p:spPr>
            <a:xfrm rot="17820000">
              <a:off x="8896893" y="2777775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7" name="直接连接符 1916"/>
            <p:cNvCxnSpPr/>
            <p:nvPr/>
          </p:nvCxnSpPr>
          <p:spPr>
            <a:xfrm rot="17955000">
              <a:off x="8919255" y="2735938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8" name="直接连接符 1917"/>
            <p:cNvCxnSpPr/>
            <p:nvPr/>
          </p:nvCxnSpPr>
          <p:spPr>
            <a:xfrm rot="18090000">
              <a:off x="8943243" y="2695013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9" name="直接连接符 1918"/>
            <p:cNvCxnSpPr/>
            <p:nvPr/>
          </p:nvCxnSpPr>
          <p:spPr>
            <a:xfrm rot="18225000">
              <a:off x="8968818" y="2655060"/>
              <a:ext cx="0" cy="142127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0" name="直接连接符 1919"/>
            <p:cNvCxnSpPr/>
            <p:nvPr/>
          </p:nvCxnSpPr>
          <p:spPr>
            <a:xfrm rot="18360000">
              <a:off x="8995942" y="2616141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1" name="直接连接符 1920"/>
            <p:cNvCxnSpPr/>
            <p:nvPr/>
          </p:nvCxnSpPr>
          <p:spPr>
            <a:xfrm rot="18495000">
              <a:off x="9024573" y="2578319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2" name="直接连接符 1921"/>
            <p:cNvCxnSpPr/>
            <p:nvPr/>
          </p:nvCxnSpPr>
          <p:spPr>
            <a:xfrm rot="18630000">
              <a:off x="9054667" y="2541648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3" name="直接连接符 1922"/>
            <p:cNvCxnSpPr/>
            <p:nvPr/>
          </p:nvCxnSpPr>
          <p:spPr>
            <a:xfrm rot="18765000">
              <a:off x="9086179" y="2506188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4" name="直接连接符 1923"/>
            <p:cNvCxnSpPr/>
            <p:nvPr/>
          </p:nvCxnSpPr>
          <p:spPr>
            <a:xfrm rot="18900000">
              <a:off x="9119057" y="2471992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5" name="直接连接符 1924"/>
            <p:cNvCxnSpPr/>
            <p:nvPr/>
          </p:nvCxnSpPr>
          <p:spPr>
            <a:xfrm rot="19035000">
              <a:off x="9153254" y="2439114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6" name="直接连接符 1925"/>
            <p:cNvCxnSpPr/>
            <p:nvPr/>
          </p:nvCxnSpPr>
          <p:spPr>
            <a:xfrm rot="19170000">
              <a:off x="9188713" y="2407603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7" name="直接连接符 1926"/>
            <p:cNvCxnSpPr/>
            <p:nvPr/>
          </p:nvCxnSpPr>
          <p:spPr>
            <a:xfrm rot="19305000">
              <a:off x="9225383" y="2377508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8" name="直接连接符 1927"/>
            <p:cNvCxnSpPr/>
            <p:nvPr/>
          </p:nvCxnSpPr>
          <p:spPr>
            <a:xfrm rot="19440000">
              <a:off x="9263206" y="2348877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9" name="直接连接符 1928"/>
            <p:cNvCxnSpPr/>
            <p:nvPr/>
          </p:nvCxnSpPr>
          <p:spPr>
            <a:xfrm rot="19575000">
              <a:off x="9302124" y="2321752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0" name="直接连接符 1929"/>
            <p:cNvCxnSpPr/>
            <p:nvPr/>
          </p:nvCxnSpPr>
          <p:spPr>
            <a:xfrm rot="19710000">
              <a:off x="9342078" y="2296177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1" name="直接连接符 1930"/>
            <p:cNvCxnSpPr/>
            <p:nvPr/>
          </p:nvCxnSpPr>
          <p:spPr>
            <a:xfrm rot="19845000">
              <a:off x="9383004" y="2272191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2" name="直接连接符 1931"/>
            <p:cNvCxnSpPr/>
            <p:nvPr/>
          </p:nvCxnSpPr>
          <p:spPr>
            <a:xfrm rot="19980000">
              <a:off x="9424841" y="2249827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3" name="直接连接符 1932"/>
            <p:cNvCxnSpPr/>
            <p:nvPr/>
          </p:nvCxnSpPr>
          <p:spPr>
            <a:xfrm rot="20115000">
              <a:off x="9467522" y="2229124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4" name="直接连接符 1933"/>
            <p:cNvCxnSpPr/>
            <p:nvPr/>
          </p:nvCxnSpPr>
          <p:spPr>
            <a:xfrm rot="20250000">
              <a:off x="9510985" y="2210114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5" name="直接连接符 1934"/>
            <p:cNvCxnSpPr/>
            <p:nvPr/>
          </p:nvCxnSpPr>
          <p:spPr>
            <a:xfrm rot="20385000">
              <a:off x="9555159" y="2192825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6" name="直接连接符 1935"/>
            <p:cNvCxnSpPr/>
            <p:nvPr/>
          </p:nvCxnSpPr>
          <p:spPr>
            <a:xfrm rot="20520000">
              <a:off x="9599980" y="2177282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7" name="直接连接符 1936"/>
            <p:cNvCxnSpPr/>
            <p:nvPr/>
          </p:nvCxnSpPr>
          <p:spPr>
            <a:xfrm rot="20655000">
              <a:off x="9645374" y="2163512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8" name="直接连接符 1937"/>
            <p:cNvCxnSpPr/>
            <p:nvPr/>
          </p:nvCxnSpPr>
          <p:spPr>
            <a:xfrm rot="20790000">
              <a:off x="9691275" y="2151534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9" name="直接连接符 1938"/>
            <p:cNvCxnSpPr/>
            <p:nvPr/>
          </p:nvCxnSpPr>
          <p:spPr>
            <a:xfrm rot="20925000">
              <a:off x="9737611" y="2141369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0" name="直接连接符 1939"/>
            <p:cNvCxnSpPr/>
            <p:nvPr/>
          </p:nvCxnSpPr>
          <p:spPr>
            <a:xfrm rot="21060000">
              <a:off x="9784311" y="2133030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1" name="直接连接符 1940"/>
            <p:cNvCxnSpPr/>
            <p:nvPr/>
          </p:nvCxnSpPr>
          <p:spPr>
            <a:xfrm rot="21195000">
              <a:off x="9831301" y="2126529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2" name="直接连接符 1941"/>
            <p:cNvCxnSpPr/>
            <p:nvPr/>
          </p:nvCxnSpPr>
          <p:spPr>
            <a:xfrm rot="21330000">
              <a:off x="9878510" y="2121879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3" name="直接连接符 1942"/>
            <p:cNvCxnSpPr/>
            <p:nvPr/>
          </p:nvCxnSpPr>
          <p:spPr>
            <a:xfrm rot="21465000">
              <a:off x="9925866" y="2119087"/>
              <a:ext cx="0" cy="14212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44" name="组合 1943"/>
            <p:cNvGrpSpPr/>
            <p:nvPr/>
          </p:nvGrpSpPr>
          <p:grpSpPr>
            <a:xfrm>
              <a:off x="8694158" y="3397291"/>
              <a:ext cx="2561359" cy="0"/>
              <a:chOff x="1701800" y="2755900"/>
              <a:chExt cx="2746508" cy="0"/>
            </a:xfrm>
          </p:grpSpPr>
          <p:cxnSp>
            <p:nvCxnSpPr>
              <p:cNvPr id="1958" name="直接连接符 1957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9" name="直接连接符 1958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5" name="组合 1944"/>
            <p:cNvGrpSpPr/>
            <p:nvPr/>
          </p:nvGrpSpPr>
          <p:grpSpPr>
            <a:xfrm rot="5400000">
              <a:off x="8691198" y="3399427"/>
              <a:ext cx="2561359" cy="0"/>
              <a:chOff x="1701800" y="2755900"/>
              <a:chExt cx="2746508" cy="0"/>
            </a:xfrm>
          </p:grpSpPr>
          <p:cxnSp>
            <p:nvCxnSpPr>
              <p:cNvPr id="1956" name="直接连接符 1955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7" name="直接连接符 1956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6" name="组合 1945"/>
            <p:cNvGrpSpPr/>
            <p:nvPr/>
          </p:nvGrpSpPr>
          <p:grpSpPr>
            <a:xfrm rot="2700000">
              <a:off x="8760711" y="3330546"/>
              <a:ext cx="2561359" cy="0"/>
              <a:chOff x="1701800" y="2755900"/>
              <a:chExt cx="2746508" cy="0"/>
            </a:xfrm>
          </p:grpSpPr>
          <p:cxnSp>
            <p:nvCxnSpPr>
              <p:cNvPr id="1954" name="直接连接符 1953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5" name="直接连接符 1954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7" name="组合 1946"/>
            <p:cNvGrpSpPr/>
            <p:nvPr/>
          </p:nvGrpSpPr>
          <p:grpSpPr>
            <a:xfrm rot="18900000" flipH="1">
              <a:off x="8727553" y="3432524"/>
              <a:ext cx="2561359" cy="0"/>
              <a:chOff x="1701800" y="2755900"/>
              <a:chExt cx="2746508" cy="0"/>
            </a:xfrm>
          </p:grpSpPr>
          <p:cxnSp>
            <p:nvCxnSpPr>
              <p:cNvPr id="1952" name="直接连接符 1951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3" name="直接连接符 1952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948" name="组合 1947"/>
            <p:cNvGrpSpPr/>
            <p:nvPr/>
          </p:nvGrpSpPr>
          <p:grpSpPr>
            <a:xfrm>
              <a:off x="9203692" y="3497073"/>
              <a:ext cx="1595893" cy="4384"/>
              <a:chOff x="4348478" y="2336853"/>
              <a:chExt cx="1400060" cy="3846"/>
            </a:xfrm>
          </p:grpSpPr>
          <p:cxnSp>
            <p:nvCxnSpPr>
              <p:cNvPr id="1950" name="直接连接符 1949"/>
              <p:cNvCxnSpPr/>
              <p:nvPr/>
            </p:nvCxnSpPr>
            <p:spPr>
              <a:xfrm>
                <a:off x="4348478" y="2336853"/>
                <a:ext cx="140006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51" name="直接连接符 1950"/>
              <p:cNvCxnSpPr/>
              <p:nvPr/>
            </p:nvCxnSpPr>
            <p:spPr>
              <a:xfrm>
                <a:off x="4818231" y="2340699"/>
                <a:ext cx="426935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963" name="文本框 1962"/>
            <p:cNvSpPr txBox="1"/>
            <p:nvPr/>
          </p:nvSpPr>
          <p:spPr>
            <a:xfrm>
              <a:off x="5651937" y="3539033"/>
              <a:ext cx="16307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  <p:sp>
          <p:nvSpPr>
            <p:cNvPr id="1964" name="文本框 1963"/>
            <p:cNvSpPr txBox="1"/>
            <p:nvPr/>
          </p:nvSpPr>
          <p:spPr>
            <a:xfrm>
              <a:off x="9223081" y="3539033"/>
              <a:ext cx="163076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  <p:sp>
          <p:nvSpPr>
            <p:cNvPr id="1965" name="文本框 1964"/>
            <p:cNvSpPr txBox="1"/>
            <p:nvPr/>
          </p:nvSpPr>
          <p:spPr>
            <a:xfrm>
              <a:off x="1829258" y="2605989"/>
              <a:ext cx="2078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TITTLE HERE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sp>
          <p:nvSpPr>
            <p:cNvPr id="1966" name="文本框 1965"/>
            <p:cNvSpPr txBox="1"/>
            <p:nvPr/>
          </p:nvSpPr>
          <p:spPr>
            <a:xfrm>
              <a:off x="5370563" y="2605989"/>
              <a:ext cx="2078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TITTLE HERE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sp>
          <p:nvSpPr>
            <p:cNvPr id="1967" name="文本框 1966"/>
            <p:cNvSpPr txBox="1"/>
            <p:nvPr/>
          </p:nvSpPr>
          <p:spPr>
            <a:xfrm>
              <a:off x="8966332" y="2605989"/>
              <a:ext cx="2078300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TITTLE HERE</a:t>
              </a:r>
              <a:endParaRPr lang="zh-CN" alt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sp>
          <p:nvSpPr>
            <p:cNvPr id="1968" name="任意多边形 1967"/>
            <p:cNvSpPr/>
            <p:nvPr/>
          </p:nvSpPr>
          <p:spPr>
            <a:xfrm rot="18900000" flipH="1">
              <a:off x="8053857" y="3338422"/>
              <a:ext cx="197973" cy="197973"/>
            </a:xfrm>
            <a:custGeom>
              <a:avLst/>
              <a:gdLst>
                <a:gd name="connsiteX0" fmla="*/ 0 w 1192530"/>
                <a:gd name="connsiteY0" fmla="*/ 1192530 h 1192530"/>
                <a:gd name="connsiteX1" fmla="*/ 0 w 1192530"/>
                <a:gd name="connsiteY1" fmla="*/ 0 h 1192530"/>
                <a:gd name="connsiteX2" fmla="*/ 369742 w 1192530"/>
                <a:gd name="connsiteY2" fmla="*/ 0 h 1192530"/>
                <a:gd name="connsiteX3" fmla="*/ 369742 w 1192530"/>
                <a:gd name="connsiteY3" fmla="*/ 826009 h 1192530"/>
                <a:gd name="connsiteX4" fmla="*/ 1192530 w 1192530"/>
                <a:gd name="connsiteY4" fmla="*/ 826009 h 1192530"/>
                <a:gd name="connsiteX5" fmla="*/ 1192530 w 1192530"/>
                <a:gd name="connsiteY5" fmla="*/ 1192530 h 119253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192530" h="1192530">
                  <a:moveTo>
                    <a:pt x="0" y="1192530"/>
                  </a:moveTo>
                  <a:lnTo>
                    <a:pt x="0" y="0"/>
                  </a:lnTo>
                  <a:lnTo>
                    <a:pt x="369742" y="0"/>
                  </a:lnTo>
                  <a:lnTo>
                    <a:pt x="369742" y="826009"/>
                  </a:lnTo>
                  <a:lnTo>
                    <a:pt x="1192530" y="826009"/>
                  </a:lnTo>
                  <a:lnTo>
                    <a:pt x="1192530" y="1192530"/>
                  </a:lnTo>
                  <a:close/>
                </a:path>
              </a:pathLst>
            </a:cu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619395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576729" y="576173"/>
            <a:ext cx="1783783" cy="5515159"/>
            <a:chOff x="1576728" y="671421"/>
            <a:chExt cx="1783782" cy="5515159"/>
          </a:xfrm>
        </p:grpSpPr>
        <p:sp>
          <p:nvSpPr>
            <p:cNvPr id="43" name="任意多边形 42"/>
            <p:cNvSpPr/>
            <p:nvPr/>
          </p:nvSpPr>
          <p:spPr>
            <a:xfrm>
              <a:off x="1580604" y="1160008"/>
              <a:ext cx="1357154" cy="5026572"/>
            </a:xfrm>
            <a:custGeom>
              <a:avLst/>
              <a:gdLst>
                <a:gd name="connsiteX0" fmla="*/ 677288 w 1357154"/>
                <a:gd name="connsiteY0" fmla="*/ 170480 h 5026572"/>
                <a:gd name="connsiteX1" fmla="*/ 195228 w 1357154"/>
                <a:gd name="connsiteY1" fmla="*/ 652540 h 5026572"/>
                <a:gd name="connsiteX2" fmla="*/ 195228 w 1357154"/>
                <a:gd name="connsiteY2" fmla="*/ 4374030 h 5026572"/>
                <a:gd name="connsiteX3" fmla="*/ 677288 w 1357154"/>
                <a:gd name="connsiteY3" fmla="*/ 4856090 h 5026572"/>
                <a:gd name="connsiteX4" fmla="*/ 677287 w 1357154"/>
                <a:gd name="connsiteY4" fmla="*/ 4856091 h 5026572"/>
                <a:gd name="connsiteX5" fmla="*/ 1159347 w 1357154"/>
                <a:gd name="connsiteY5" fmla="*/ 4374031 h 5026572"/>
                <a:gd name="connsiteX6" fmla="*/ 1159348 w 1357154"/>
                <a:gd name="connsiteY6" fmla="*/ 652540 h 5026572"/>
                <a:gd name="connsiteX7" fmla="*/ 677288 w 1357154"/>
                <a:gd name="connsiteY7" fmla="*/ 170480 h 5026572"/>
                <a:gd name="connsiteX8" fmla="*/ 678577 w 1357154"/>
                <a:gd name="connsiteY8" fmla="*/ 0 h 5026572"/>
                <a:gd name="connsiteX9" fmla="*/ 1357154 w 1357154"/>
                <a:gd name="connsiteY9" fmla="*/ 678577 h 5026572"/>
                <a:gd name="connsiteX10" fmla="*/ 1357153 w 1357154"/>
                <a:gd name="connsiteY10" fmla="*/ 4347995 h 5026572"/>
                <a:gd name="connsiteX11" fmla="*/ 678576 w 1357154"/>
                <a:gd name="connsiteY11" fmla="*/ 5026572 h 5026572"/>
                <a:gd name="connsiteX12" fmla="*/ 678577 w 1357154"/>
                <a:gd name="connsiteY12" fmla="*/ 5026571 h 5026572"/>
                <a:gd name="connsiteX13" fmla="*/ 0 w 1357154"/>
                <a:gd name="connsiteY13" fmla="*/ 4347994 h 5026572"/>
                <a:gd name="connsiteX14" fmla="*/ 0 w 1357154"/>
                <a:gd name="connsiteY14" fmla="*/ 678577 h 5026572"/>
                <a:gd name="connsiteX15" fmla="*/ 678577 w 1357154"/>
                <a:gd name="connsiteY15" fmla="*/ 0 h 50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7154" h="5026572">
                  <a:moveTo>
                    <a:pt x="677288" y="170480"/>
                  </a:moveTo>
                  <a:cubicBezTo>
                    <a:pt x="411054" y="170480"/>
                    <a:pt x="195228" y="386306"/>
                    <a:pt x="195228" y="652540"/>
                  </a:cubicBezTo>
                  <a:lnTo>
                    <a:pt x="195228" y="4374030"/>
                  </a:lnTo>
                  <a:cubicBezTo>
                    <a:pt x="195228" y="4640264"/>
                    <a:pt x="411054" y="4856090"/>
                    <a:pt x="677288" y="4856090"/>
                  </a:cubicBezTo>
                  <a:lnTo>
                    <a:pt x="677287" y="4856091"/>
                  </a:lnTo>
                  <a:cubicBezTo>
                    <a:pt x="943521" y="4856091"/>
                    <a:pt x="1159347" y="4640265"/>
                    <a:pt x="1159347" y="4374031"/>
                  </a:cubicBezTo>
                  <a:cubicBezTo>
                    <a:pt x="1159347" y="3133534"/>
                    <a:pt x="1159348" y="1893037"/>
                    <a:pt x="1159348" y="652540"/>
                  </a:cubicBezTo>
                  <a:cubicBezTo>
                    <a:pt x="1159348" y="386306"/>
                    <a:pt x="943522" y="170480"/>
                    <a:pt x="677288" y="170480"/>
                  </a:cubicBezTo>
                  <a:close/>
                  <a:moveTo>
                    <a:pt x="678577" y="0"/>
                  </a:moveTo>
                  <a:cubicBezTo>
                    <a:pt x="1053345" y="0"/>
                    <a:pt x="1357154" y="303809"/>
                    <a:pt x="1357154" y="678577"/>
                  </a:cubicBezTo>
                  <a:cubicBezTo>
                    <a:pt x="1357154" y="1901716"/>
                    <a:pt x="1357153" y="3124856"/>
                    <a:pt x="1357153" y="4347995"/>
                  </a:cubicBezTo>
                  <a:cubicBezTo>
                    <a:pt x="1357153" y="4722763"/>
                    <a:pt x="1053344" y="5026572"/>
                    <a:pt x="678576" y="5026572"/>
                  </a:cubicBezTo>
                  <a:lnTo>
                    <a:pt x="678577" y="5026571"/>
                  </a:lnTo>
                  <a:cubicBezTo>
                    <a:pt x="303809" y="5026571"/>
                    <a:pt x="0" y="4722762"/>
                    <a:pt x="0" y="4347994"/>
                  </a:cubicBezTo>
                  <a:lnTo>
                    <a:pt x="0" y="678577"/>
                  </a:lnTo>
                  <a:cubicBezTo>
                    <a:pt x="0" y="303809"/>
                    <a:pt x="303809" y="0"/>
                    <a:pt x="678577" y="0"/>
                  </a:cubicBezTo>
                  <a:close/>
                </a:path>
              </a:pathLst>
            </a:custGeom>
            <a:solidFill>
              <a:srgbClr val="FFB850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6" name="组合 5"/>
            <p:cNvGrpSpPr/>
            <p:nvPr/>
          </p:nvGrpSpPr>
          <p:grpSpPr>
            <a:xfrm>
              <a:off x="1576728" y="671421"/>
              <a:ext cx="1783782" cy="3029497"/>
              <a:chOff x="5813522" y="1207948"/>
              <a:chExt cx="1783782" cy="3029497"/>
            </a:xfrm>
          </p:grpSpPr>
          <p:sp>
            <p:nvSpPr>
              <p:cNvPr id="39" name="任意多边形 38"/>
              <p:cNvSpPr/>
              <p:nvPr/>
            </p:nvSpPr>
            <p:spPr>
              <a:xfrm rot="2700000">
                <a:off x="5336570" y="1917082"/>
                <a:ext cx="2969868" cy="1551600"/>
              </a:xfrm>
              <a:custGeom>
                <a:avLst/>
                <a:gdLst>
                  <a:gd name="connsiteX0" fmla="*/ 776171 w 2969868"/>
                  <a:gd name="connsiteY0" fmla="*/ 0 h 1494000"/>
                  <a:gd name="connsiteX1" fmla="*/ 2233868 w 2969868"/>
                  <a:gd name="connsiteY1" fmla="*/ 0 h 1494000"/>
                  <a:gd name="connsiteX2" fmla="*/ 2233867 w 2969868"/>
                  <a:gd name="connsiteY2" fmla="*/ 1494000 h 1494000"/>
                  <a:gd name="connsiteX3" fmla="*/ 0 w 2969868"/>
                  <a:gd name="connsiteY3" fmla="*/ 1494000 h 1494000"/>
                  <a:gd name="connsiteX4" fmla="*/ 0 w 2969868"/>
                  <a:gd name="connsiteY4" fmla="*/ 1461258 h 1494000"/>
                  <a:gd name="connsiteX5" fmla="*/ 776172 w 2969868"/>
                  <a:gd name="connsiteY5" fmla="*/ 1461258 h 149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69868" h="1494000">
                    <a:moveTo>
                      <a:pt x="776171" y="0"/>
                    </a:moveTo>
                    <a:lnTo>
                      <a:pt x="2233868" y="0"/>
                    </a:lnTo>
                    <a:cubicBezTo>
                      <a:pt x="3232538" y="23721"/>
                      <a:pt x="3197712" y="1487845"/>
                      <a:pt x="2233867" y="1494000"/>
                    </a:cubicBezTo>
                    <a:lnTo>
                      <a:pt x="0" y="1494000"/>
                    </a:lnTo>
                    <a:lnTo>
                      <a:pt x="0" y="1461258"/>
                    </a:lnTo>
                    <a:lnTo>
                      <a:pt x="776172" y="1461258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100000">
                    <a:srgbClr val="EAEDED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5813522" y="1682021"/>
                <a:ext cx="1367064" cy="1367064"/>
                <a:chOff x="2484663" y="1916112"/>
                <a:chExt cx="1372508" cy="1372508"/>
              </a:xfrm>
            </p:grpSpPr>
            <p:sp>
              <p:nvSpPr>
                <p:cNvPr id="33" name="椭圆 32"/>
                <p:cNvSpPr/>
                <p:nvPr/>
              </p:nvSpPr>
              <p:spPr>
                <a:xfrm>
                  <a:off x="2484663" y="1916112"/>
                  <a:ext cx="1372508" cy="137250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0" dist="635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34" name="椭圆 33"/>
                <p:cNvSpPr/>
                <p:nvPr/>
              </p:nvSpPr>
              <p:spPr>
                <a:xfrm>
                  <a:off x="2507571" y="1939020"/>
                  <a:ext cx="1326693" cy="132669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13500000" scaled="0"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40" name="任意多边形 39"/>
              <p:cNvSpPr/>
              <p:nvPr/>
            </p:nvSpPr>
            <p:spPr>
              <a:xfrm rot="2700000">
                <a:off x="5405425" y="2140511"/>
                <a:ext cx="2969868" cy="1224000"/>
              </a:xfrm>
              <a:custGeom>
                <a:avLst/>
                <a:gdLst>
                  <a:gd name="connsiteX0" fmla="*/ 776171 w 2969868"/>
                  <a:gd name="connsiteY0" fmla="*/ 0 h 1494000"/>
                  <a:gd name="connsiteX1" fmla="*/ 2233868 w 2969868"/>
                  <a:gd name="connsiteY1" fmla="*/ 0 h 1494000"/>
                  <a:gd name="connsiteX2" fmla="*/ 2233867 w 2969868"/>
                  <a:gd name="connsiteY2" fmla="*/ 1494000 h 1494000"/>
                  <a:gd name="connsiteX3" fmla="*/ 0 w 2969868"/>
                  <a:gd name="connsiteY3" fmla="*/ 1494000 h 1494000"/>
                  <a:gd name="connsiteX4" fmla="*/ 0 w 2969868"/>
                  <a:gd name="connsiteY4" fmla="*/ 1461258 h 1494000"/>
                  <a:gd name="connsiteX5" fmla="*/ 776172 w 2969868"/>
                  <a:gd name="connsiteY5" fmla="*/ 1461258 h 149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69868" h="1494000">
                    <a:moveTo>
                      <a:pt x="776171" y="0"/>
                    </a:moveTo>
                    <a:lnTo>
                      <a:pt x="2233868" y="0"/>
                    </a:lnTo>
                    <a:cubicBezTo>
                      <a:pt x="3232538" y="23721"/>
                      <a:pt x="3197712" y="1487845"/>
                      <a:pt x="2233867" y="1494000"/>
                    </a:cubicBezTo>
                    <a:lnTo>
                      <a:pt x="0" y="1494000"/>
                    </a:lnTo>
                    <a:lnTo>
                      <a:pt x="0" y="1461258"/>
                    </a:lnTo>
                    <a:lnTo>
                      <a:pt x="776172" y="1461258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100000">
                    <a:srgbClr val="EAEDED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35" name="组合 34"/>
              <p:cNvGrpSpPr/>
              <p:nvPr/>
            </p:nvGrpSpPr>
            <p:grpSpPr>
              <a:xfrm>
                <a:off x="5994271" y="1862770"/>
                <a:ext cx="1005566" cy="1005566"/>
                <a:chOff x="2484664" y="1916113"/>
                <a:chExt cx="1372508" cy="1372508"/>
              </a:xfrm>
            </p:grpSpPr>
            <p:sp>
              <p:nvSpPr>
                <p:cNvPr id="36" name="椭圆 35"/>
                <p:cNvSpPr/>
                <p:nvPr/>
              </p:nvSpPr>
              <p:spPr>
                <a:xfrm>
                  <a:off x="2484664" y="1916113"/>
                  <a:ext cx="1372508" cy="137250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88900" dist="508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37" name="椭圆 36"/>
                <p:cNvSpPr/>
                <p:nvPr/>
              </p:nvSpPr>
              <p:spPr>
                <a:xfrm>
                  <a:off x="2507571" y="1939020"/>
                  <a:ext cx="1326693" cy="132669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13500000" scaled="0"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</p:grpSp>
      <p:grpSp>
        <p:nvGrpSpPr>
          <p:cNvPr id="4" name="组合 3"/>
          <p:cNvGrpSpPr/>
          <p:nvPr/>
        </p:nvGrpSpPr>
        <p:grpSpPr>
          <a:xfrm>
            <a:off x="4275478" y="576173"/>
            <a:ext cx="1783783" cy="5515159"/>
            <a:chOff x="4275478" y="671421"/>
            <a:chExt cx="1783782" cy="5515159"/>
          </a:xfrm>
        </p:grpSpPr>
        <p:sp>
          <p:nvSpPr>
            <p:cNvPr id="44" name="任意多边形 43"/>
            <p:cNvSpPr/>
            <p:nvPr/>
          </p:nvSpPr>
          <p:spPr>
            <a:xfrm>
              <a:off x="4279845" y="1160008"/>
              <a:ext cx="1357154" cy="5026572"/>
            </a:xfrm>
            <a:custGeom>
              <a:avLst/>
              <a:gdLst>
                <a:gd name="connsiteX0" fmla="*/ 677288 w 1357154"/>
                <a:gd name="connsiteY0" fmla="*/ 170480 h 5026572"/>
                <a:gd name="connsiteX1" fmla="*/ 195228 w 1357154"/>
                <a:gd name="connsiteY1" fmla="*/ 652540 h 5026572"/>
                <a:gd name="connsiteX2" fmla="*/ 195228 w 1357154"/>
                <a:gd name="connsiteY2" fmla="*/ 4374030 h 5026572"/>
                <a:gd name="connsiteX3" fmla="*/ 677288 w 1357154"/>
                <a:gd name="connsiteY3" fmla="*/ 4856090 h 5026572"/>
                <a:gd name="connsiteX4" fmla="*/ 677287 w 1357154"/>
                <a:gd name="connsiteY4" fmla="*/ 4856091 h 5026572"/>
                <a:gd name="connsiteX5" fmla="*/ 1159347 w 1357154"/>
                <a:gd name="connsiteY5" fmla="*/ 4374031 h 5026572"/>
                <a:gd name="connsiteX6" fmla="*/ 1159348 w 1357154"/>
                <a:gd name="connsiteY6" fmla="*/ 652540 h 5026572"/>
                <a:gd name="connsiteX7" fmla="*/ 677288 w 1357154"/>
                <a:gd name="connsiteY7" fmla="*/ 170480 h 5026572"/>
                <a:gd name="connsiteX8" fmla="*/ 678577 w 1357154"/>
                <a:gd name="connsiteY8" fmla="*/ 0 h 5026572"/>
                <a:gd name="connsiteX9" fmla="*/ 1357154 w 1357154"/>
                <a:gd name="connsiteY9" fmla="*/ 678577 h 5026572"/>
                <a:gd name="connsiteX10" fmla="*/ 1357153 w 1357154"/>
                <a:gd name="connsiteY10" fmla="*/ 4347995 h 5026572"/>
                <a:gd name="connsiteX11" fmla="*/ 678576 w 1357154"/>
                <a:gd name="connsiteY11" fmla="*/ 5026572 h 5026572"/>
                <a:gd name="connsiteX12" fmla="*/ 678577 w 1357154"/>
                <a:gd name="connsiteY12" fmla="*/ 5026571 h 5026572"/>
                <a:gd name="connsiteX13" fmla="*/ 0 w 1357154"/>
                <a:gd name="connsiteY13" fmla="*/ 4347994 h 5026572"/>
                <a:gd name="connsiteX14" fmla="*/ 0 w 1357154"/>
                <a:gd name="connsiteY14" fmla="*/ 678577 h 5026572"/>
                <a:gd name="connsiteX15" fmla="*/ 678577 w 1357154"/>
                <a:gd name="connsiteY15" fmla="*/ 0 h 50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7154" h="5026572">
                  <a:moveTo>
                    <a:pt x="677288" y="170480"/>
                  </a:moveTo>
                  <a:cubicBezTo>
                    <a:pt x="411054" y="170480"/>
                    <a:pt x="195228" y="386306"/>
                    <a:pt x="195228" y="652540"/>
                  </a:cubicBezTo>
                  <a:lnTo>
                    <a:pt x="195228" y="4374030"/>
                  </a:lnTo>
                  <a:cubicBezTo>
                    <a:pt x="195228" y="4640264"/>
                    <a:pt x="411054" y="4856090"/>
                    <a:pt x="677288" y="4856090"/>
                  </a:cubicBezTo>
                  <a:lnTo>
                    <a:pt x="677287" y="4856091"/>
                  </a:lnTo>
                  <a:cubicBezTo>
                    <a:pt x="943521" y="4856091"/>
                    <a:pt x="1159347" y="4640265"/>
                    <a:pt x="1159347" y="4374031"/>
                  </a:cubicBezTo>
                  <a:cubicBezTo>
                    <a:pt x="1159347" y="3133534"/>
                    <a:pt x="1159348" y="1893037"/>
                    <a:pt x="1159348" y="652540"/>
                  </a:cubicBezTo>
                  <a:cubicBezTo>
                    <a:pt x="1159348" y="386306"/>
                    <a:pt x="943522" y="170480"/>
                    <a:pt x="677288" y="170480"/>
                  </a:cubicBezTo>
                  <a:close/>
                  <a:moveTo>
                    <a:pt x="678577" y="0"/>
                  </a:moveTo>
                  <a:cubicBezTo>
                    <a:pt x="1053345" y="0"/>
                    <a:pt x="1357154" y="303809"/>
                    <a:pt x="1357154" y="678577"/>
                  </a:cubicBezTo>
                  <a:cubicBezTo>
                    <a:pt x="1357154" y="1901716"/>
                    <a:pt x="1357153" y="3124856"/>
                    <a:pt x="1357153" y="4347995"/>
                  </a:cubicBezTo>
                  <a:cubicBezTo>
                    <a:pt x="1357153" y="4722763"/>
                    <a:pt x="1053344" y="5026572"/>
                    <a:pt x="678576" y="5026572"/>
                  </a:cubicBezTo>
                  <a:lnTo>
                    <a:pt x="678577" y="5026571"/>
                  </a:lnTo>
                  <a:cubicBezTo>
                    <a:pt x="303809" y="5026571"/>
                    <a:pt x="0" y="4722762"/>
                    <a:pt x="0" y="4347994"/>
                  </a:cubicBezTo>
                  <a:lnTo>
                    <a:pt x="0" y="678577"/>
                  </a:lnTo>
                  <a:cubicBezTo>
                    <a:pt x="0" y="303809"/>
                    <a:pt x="303809" y="0"/>
                    <a:pt x="678577" y="0"/>
                  </a:cubicBezTo>
                  <a:close/>
                </a:path>
              </a:pathLst>
            </a:custGeom>
            <a:solidFill>
              <a:srgbClr val="01ACBE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70" name="组合 69"/>
            <p:cNvGrpSpPr/>
            <p:nvPr/>
          </p:nvGrpSpPr>
          <p:grpSpPr>
            <a:xfrm>
              <a:off x="4275478" y="671421"/>
              <a:ext cx="1783782" cy="3029497"/>
              <a:chOff x="5813522" y="1207948"/>
              <a:chExt cx="1783782" cy="3029497"/>
            </a:xfrm>
          </p:grpSpPr>
          <p:sp>
            <p:nvSpPr>
              <p:cNvPr id="71" name="任意多边形 70"/>
              <p:cNvSpPr/>
              <p:nvPr/>
            </p:nvSpPr>
            <p:spPr>
              <a:xfrm rot="2700000">
                <a:off x="5336570" y="1917082"/>
                <a:ext cx="2969868" cy="1551600"/>
              </a:xfrm>
              <a:custGeom>
                <a:avLst/>
                <a:gdLst>
                  <a:gd name="connsiteX0" fmla="*/ 776171 w 2969868"/>
                  <a:gd name="connsiteY0" fmla="*/ 0 h 1494000"/>
                  <a:gd name="connsiteX1" fmla="*/ 2233868 w 2969868"/>
                  <a:gd name="connsiteY1" fmla="*/ 0 h 1494000"/>
                  <a:gd name="connsiteX2" fmla="*/ 2233867 w 2969868"/>
                  <a:gd name="connsiteY2" fmla="*/ 1494000 h 1494000"/>
                  <a:gd name="connsiteX3" fmla="*/ 0 w 2969868"/>
                  <a:gd name="connsiteY3" fmla="*/ 1494000 h 1494000"/>
                  <a:gd name="connsiteX4" fmla="*/ 0 w 2969868"/>
                  <a:gd name="connsiteY4" fmla="*/ 1461258 h 1494000"/>
                  <a:gd name="connsiteX5" fmla="*/ 776172 w 2969868"/>
                  <a:gd name="connsiteY5" fmla="*/ 1461258 h 149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69868" h="1494000">
                    <a:moveTo>
                      <a:pt x="776171" y="0"/>
                    </a:moveTo>
                    <a:lnTo>
                      <a:pt x="2233868" y="0"/>
                    </a:lnTo>
                    <a:cubicBezTo>
                      <a:pt x="3232538" y="23721"/>
                      <a:pt x="3197712" y="1487845"/>
                      <a:pt x="2233867" y="1494000"/>
                    </a:cubicBezTo>
                    <a:lnTo>
                      <a:pt x="0" y="1494000"/>
                    </a:lnTo>
                    <a:lnTo>
                      <a:pt x="0" y="1461258"/>
                    </a:lnTo>
                    <a:lnTo>
                      <a:pt x="776172" y="1461258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100000">
                    <a:srgbClr val="EAEDED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72" name="组合 71"/>
              <p:cNvGrpSpPr/>
              <p:nvPr/>
            </p:nvGrpSpPr>
            <p:grpSpPr>
              <a:xfrm>
                <a:off x="5813522" y="1682021"/>
                <a:ext cx="1367064" cy="1367064"/>
                <a:chOff x="2484664" y="1916113"/>
                <a:chExt cx="1372508" cy="1372508"/>
              </a:xfrm>
            </p:grpSpPr>
            <p:sp>
              <p:nvSpPr>
                <p:cNvPr id="77" name="椭圆 76"/>
                <p:cNvSpPr/>
                <p:nvPr/>
              </p:nvSpPr>
              <p:spPr>
                <a:xfrm>
                  <a:off x="2484664" y="1916113"/>
                  <a:ext cx="1372508" cy="137250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0" dist="635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78" name="椭圆 77"/>
                <p:cNvSpPr/>
                <p:nvPr/>
              </p:nvSpPr>
              <p:spPr>
                <a:xfrm>
                  <a:off x="2507571" y="1939020"/>
                  <a:ext cx="1326693" cy="132669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13500000" scaled="0"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73" name="任意多边形 72"/>
              <p:cNvSpPr/>
              <p:nvPr/>
            </p:nvSpPr>
            <p:spPr>
              <a:xfrm rot="2700000">
                <a:off x="5405425" y="2140511"/>
                <a:ext cx="2969868" cy="1224000"/>
              </a:xfrm>
              <a:custGeom>
                <a:avLst/>
                <a:gdLst>
                  <a:gd name="connsiteX0" fmla="*/ 776171 w 2969868"/>
                  <a:gd name="connsiteY0" fmla="*/ 0 h 1494000"/>
                  <a:gd name="connsiteX1" fmla="*/ 2233868 w 2969868"/>
                  <a:gd name="connsiteY1" fmla="*/ 0 h 1494000"/>
                  <a:gd name="connsiteX2" fmla="*/ 2233867 w 2969868"/>
                  <a:gd name="connsiteY2" fmla="*/ 1494000 h 1494000"/>
                  <a:gd name="connsiteX3" fmla="*/ 0 w 2969868"/>
                  <a:gd name="connsiteY3" fmla="*/ 1494000 h 1494000"/>
                  <a:gd name="connsiteX4" fmla="*/ 0 w 2969868"/>
                  <a:gd name="connsiteY4" fmla="*/ 1461258 h 1494000"/>
                  <a:gd name="connsiteX5" fmla="*/ 776172 w 2969868"/>
                  <a:gd name="connsiteY5" fmla="*/ 1461258 h 149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69868" h="1494000">
                    <a:moveTo>
                      <a:pt x="776171" y="0"/>
                    </a:moveTo>
                    <a:lnTo>
                      <a:pt x="2233868" y="0"/>
                    </a:lnTo>
                    <a:cubicBezTo>
                      <a:pt x="3232538" y="23721"/>
                      <a:pt x="3197712" y="1487845"/>
                      <a:pt x="2233867" y="1494000"/>
                    </a:cubicBezTo>
                    <a:lnTo>
                      <a:pt x="0" y="1494000"/>
                    </a:lnTo>
                    <a:lnTo>
                      <a:pt x="0" y="1461258"/>
                    </a:lnTo>
                    <a:lnTo>
                      <a:pt x="776172" y="1461258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100000">
                    <a:srgbClr val="EAEDED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74" name="组合 73"/>
              <p:cNvGrpSpPr/>
              <p:nvPr/>
            </p:nvGrpSpPr>
            <p:grpSpPr>
              <a:xfrm>
                <a:off x="5994271" y="1862770"/>
                <a:ext cx="1005566" cy="1005566"/>
                <a:chOff x="2484664" y="1916113"/>
                <a:chExt cx="1372508" cy="1372508"/>
              </a:xfrm>
            </p:grpSpPr>
            <p:sp>
              <p:nvSpPr>
                <p:cNvPr id="75" name="椭圆 74"/>
                <p:cNvSpPr/>
                <p:nvPr/>
              </p:nvSpPr>
              <p:spPr>
                <a:xfrm>
                  <a:off x="2484664" y="1916113"/>
                  <a:ext cx="1372508" cy="137250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88900" dist="508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76" name="椭圆 75"/>
                <p:cNvSpPr/>
                <p:nvPr/>
              </p:nvSpPr>
              <p:spPr>
                <a:xfrm>
                  <a:off x="2507571" y="1939020"/>
                  <a:ext cx="1326693" cy="132669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13500000" scaled="0"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</p:grpSp>
      <p:grpSp>
        <p:nvGrpSpPr>
          <p:cNvPr id="5" name="组合 4"/>
          <p:cNvGrpSpPr/>
          <p:nvPr/>
        </p:nvGrpSpPr>
        <p:grpSpPr>
          <a:xfrm>
            <a:off x="6777378" y="576173"/>
            <a:ext cx="1783783" cy="5515159"/>
            <a:chOff x="6777378" y="671421"/>
            <a:chExt cx="1783782" cy="5515159"/>
          </a:xfrm>
        </p:grpSpPr>
        <p:sp>
          <p:nvSpPr>
            <p:cNvPr id="45" name="任意多边形 44"/>
            <p:cNvSpPr/>
            <p:nvPr/>
          </p:nvSpPr>
          <p:spPr>
            <a:xfrm>
              <a:off x="6785241" y="1160008"/>
              <a:ext cx="1357154" cy="5026572"/>
            </a:xfrm>
            <a:custGeom>
              <a:avLst/>
              <a:gdLst>
                <a:gd name="connsiteX0" fmla="*/ 677288 w 1357154"/>
                <a:gd name="connsiteY0" fmla="*/ 170480 h 5026572"/>
                <a:gd name="connsiteX1" fmla="*/ 195228 w 1357154"/>
                <a:gd name="connsiteY1" fmla="*/ 652540 h 5026572"/>
                <a:gd name="connsiteX2" fmla="*/ 195228 w 1357154"/>
                <a:gd name="connsiteY2" fmla="*/ 4374030 h 5026572"/>
                <a:gd name="connsiteX3" fmla="*/ 677288 w 1357154"/>
                <a:gd name="connsiteY3" fmla="*/ 4856090 h 5026572"/>
                <a:gd name="connsiteX4" fmla="*/ 677287 w 1357154"/>
                <a:gd name="connsiteY4" fmla="*/ 4856091 h 5026572"/>
                <a:gd name="connsiteX5" fmla="*/ 1159347 w 1357154"/>
                <a:gd name="connsiteY5" fmla="*/ 4374031 h 5026572"/>
                <a:gd name="connsiteX6" fmla="*/ 1159348 w 1357154"/>
                <a:gd name="connsiteY6" fmla="*/ 652540 h 5026572"/>
                <a:gd name="connsiteX7" fmla="*/ 677288 w 1357154"/>
                <a:gd name="connsiteY7" fmla="*/ 170480 h 5026572"/>
                <a:gd name="connsiteX8" fmla="*/ 678577 w 1357154"/>
                <a:gd name="connsiteY8" fmla="*/ 0 h 5026572"/>
                <a:gd name="connsiteX9" fmla="*/ 1357154 w 1357154"/>
                <a:gd name="connsiteY9" fmla="*/ 678577 h 5026572"/>
                <a:gd name="connsiteX10" fmla="*/ 1357153 w 1357154"/>
                <a:gd name="connsiteY10" fmla="*/ 4347995 h 5026572"/>
                <a:gd name="connsiteX11" fmla="*/ 678576 w 1357154"/>
                <a:gd name="connsiteY11" fmla="*/ 5026572 h 5026572"/>
                <a:gd name="connsiteX12" fmla="*/ 678577 w 1357154"/>
                <a:gd name="connsiteY12" fmla="*/ 5026571 h 5026572"/>
                <a:gd name="connsiteX13" fmla="*/ 0 w 1357154"/>
                <a:gd name="connsiteY13" fmla="*/ 4347994 h 5026572"/>
                <a:gd name="connsiteX14" fmla="*/ 0 w 1357154"/>
                <a:gd name="connsiteY14" fmla="*/ 678577 h 5026572"/>
                <a:gd name="connsiteX15" fmla="*/ 678577 w 1357154"/>
                <a:gd name="connsiteY15" fmla="*/ 0 h 50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7154" h="5026572">
                  <a:moveTo>
                    <a:pt x="677288" y="170480"/>
                  </a:moveTo>
                  <a:cubicBezTo>
                    <a:pt x="411054" y="170480"/>
                    <a:pt x="195228" y="386306"/>
                    <a:pt x="195228" y="652540"/>
                  </a:cubicBezTo>
                  <a:lnTo>
                    <a:pt x="195228" y="4374030"/>
                  </a:lnTo>
                  <a:cubicBezTo>
                    <a:pt x="195228" y="4640264"/>
                    <a:pt x="411054" y="4856090"/>
                    <a:pt x="677288" y="4856090"/>
                  </a:cubicBezTo>
                  <a:lnTo>
                    <a:pt x="677287" y="4856091"/>
                  </a:lnTo>
                  <a:cubicBezTo>
                    <a:pt x="943521" y="4856091"/>
                    <a:pt x="1159347" y="4640265"/>
                    <a:pt x="1159347" y="4374031"/>
                  </a:cubicBezTo>
                  <a:cubicBezTo>
                    <a:pt x="1159347" y="3133534"/>
                    <a:pt x="1159348" y="1893037"/>
                    <a:pt x="1159348" y="652540"/>
                  </a:cubicBezTo>
                  <a:cubicBezTo>
                    <a:pt x="1159348" y="386306"/>
                    <a:pt x="943522" y="170480"/>
                    <a:pt x="677288" y="170480"/>
                  </a:cubicBezTo>
                  <a:close/>
                  <a:moveTo>
                    <a:pt x="678577" y="0"/>
                  </a:moveTo>
                  <a:cubicBezTo>
                    <a:pt x="1053345" y="0"/>
                    <a:pt x="1357154" y="303809"/>
                    <a:pt x="1357154" y="678577"/>
                  </a:cubicBezTo>
                  <a:cubicBezTo>
                    <a:pt x="1357154" y="1901716"/>
                    <a:pt x="1357153" y="3124856"/>
                    <a:pt x="1357153" y="4347995"/>
                  </a:cubicBezTo>
                  <a:cubicBezTo>
                    <a:pt x="1357153" y="4722763"/>
                    <a:pt x="1053344" y="5026572"/>
                    <a:pt x="678576" y="5026572"/>
                  </a:cubicBezTo>
                  <a:lnTo>
                    <a:pt x="678577" y="5026571"/>
                  </a:lnTo>
                  <a:cubicBezTo>
                    <a:pt x="303809" y="5026571"/>
                    <a:pt x="0" y="4722762"/>
                    <a:pt x="0" y="4347994"/>
                  </a:cubicBezTo>
                  <a:lnTo>
                    <a:pt x="0" y="678577"/>
                  </a:lnTo>
                  <a:cubicBezTo>
                    <a:pt x="0" y="303809"/>
                    <a:pt x="303809" y="0"/>
                    <a:pt x="678577" y="0"/>
                  </a:cubicBezTo>
                  <a:close/>
                </a:path>
              </a:pathLst>
            </a:custGeom>
            <a:solidFill>
              <a:srgbClr val="E87071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79" name="组合 78"/>
            <p:cNvGrpSpPr/>
            <p:nvPr/>
          </p:nvGrpSpPr>
          <p:grpSpPr>
            <a:xfrm>
              <a:off x="6777378" y="671421"/>
              <a:ext cx="1783782" cy="3029497"/>
              <a:chOff x="5813522" y="1207948"/>
              <a:chExt cx="1783782" cy="3029497"/>
            </a:xfrm>
          </p:grpSpPr>
          <p:sp>
            <p:nvSpPr>
              <p:cNvPr id="80" name="任意多边形 79"/>
              <p:cNvSpPr/>
              <p:nvPr/>
            </p:nvSpPr>
            <p:spPr>
              <a:xfrm rot="2700000">
                <a:off x="5336570" y="1917082"/>
                <a:ext cx="2969868" cy="1551600"/>
              </a:xfrm>
              <a:custGeom>
                <a:avLst/>
                <a:gdLst>
                  <a:gd name="connsiteX0" fmla="*/ 776171 w 2969868"/>
                  <a:gd name="connsiteY0" fmla="*/ 0 h 1494000"/>
                  <a:gd name="connsiteX1" fmla="*/ 2233868 w 2969868"/>
                  <a:gd name="connsiteY1" fmla="*/ 0 h 1494000"/>
                  <a:gd name="connsiteX2" fmla="*/ 2233867 w 2969868"/>
                  <a:gd name="connsiteY2" fmla="*/ 1494000 h 1494000"/>
                  <a:gd name="connsiteX3" fmla="*/ 0 w 2969868"/>
                  <a:gd name="connsiteY3" fmla="*/ 1494000 h 1494000"/>
                  <a:gd name="connsiteX4" fmla="*/ 0 w 2969868"/>
                  <a:gd name="connsiteY4" fmla="*/ 1461258 h 1494000"/>
                  <a:gd name="connsiteX5" fmla="*/ 776172 w 2969868"/>
                  <a:gd name="connsiteY5" fmla="*/ 1461258 h 149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69868" h="1494000">
                    <a:moveTo>
                      <a:pt x="776171" y="0"/>
                    </a:moveTo>
                    <a:lnTo>
                      <a:pt x="2233868" y="0"/>
                    </a:lnTo>
                    <a:cubicBezTo>
                      <a:pt x="3232538" y="23721"/>
                      <a:pt x="3197712" y="1487845"/>
                      <a:pt x="2233867" y="1494000"/>
                    </a:cubicBezTo>
                    <a:lnTo>
                      <a:pt x="0" y="1494000"/>
                    </a:lnTo>
                    <a:lnTo>
                      <a:pt x="0" y="1461258"/>
                    </a:lnTo>
                    <a:lnTo>
                      <a:pt x="776172" y="1461258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100000">
                    <a:srgbClr val="EAEDED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81" name="组合 80"/>
              <p:cNvGrpSpPr/>
              <p:nvPr/>
            </p:nvGrpSpPr>
            <p:grpSpPr>
              <a:xfrm>
                <a:off x="5813522" y="1682021"/>
                <a:ext cx="1367064" cy="1367064"/>
                <a:chOff x="2484664" y="1916113"/>
                <a:chExt cx="1372508" cy="1372508"/>
              </a:xfrm>
            </p:grpSpPr>
            <p:sp>
              <p:nvSpPr>
                <p:cNvPr id="86" name="椭圆 85"/>
                <p:cNvSpPr/>
                <p:nvPr/>
              </p:nvSpPr>
              <p:spPr>
                <a:xfrm>
                  <a:off x="2484664" y="1916113"/>
                  <a:ext cx="1372508" cy="137250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0" dist="635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87" name="椭圆 86"/>
                <p:cNvSpPr/>
                <p:nvPr/>
              </p:nvSpPr>
              <p:spPr>
                <a:xfrm>
                  <a:off x="2507571" y="1939020"/>
                  <a:ext cx="1326693" cy="132669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13500000" scaled="0"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82" name="任意多边形 81"/>
              <p:cNvSpPr/>
              <p:nvPr/>
            </p:nvSpPr>
            <p:spPr>
              <a:xfrm rot="2700000">
                <a:off x="5405425" y="2140511"/>
                <a:ext cx="2969868" cy="1224000"/>
              </a:xfrm>
              <a:custGeom>
                <a:avLst/>
                <a:gdLst>
                  <a:gd name="connsiteX0" fmla="*/ 776171 w 2969868"/>
                  <a:gd name="connsiteY0" fmla="*/ 0 h 1494000"/>
                  <a:gd name="connsiteX1" fmla="*/ 2233868 w 2969868"/>
                  <a:gd name="connsiteY1" fmla="*/ 0 h 1494000"/>
                  <a:gd name="connsiteX2" fmla="*/ 2233867 w 2969868"/>
                  <a:gd name="connsiteY2" fmla="*/ 1494000 h 1494000"/>
                  <a:gd name="connsiteX3" fmla="*/ 0 w 2969868"/>
                  <a:gd name="connsiteY3" fmla="*/ 1494000 h 1494000"/>
                  <a:gd name="connsiteX4" fmla="*/ 0 w 2969868"/>
                  <a:gd name="connsiteY4" fmla="*/ 1461258 h 1494000"/>
                  <a:gd name="connsiteX5" fmla="*/ 776172 w 2969868"/>
                  <a:gd name="connsiteY5" fmla="*/ 1461258 h 149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69868" h="1494000">
                    <a:moveTo>
                      <a:pt x="776171" y="0"/>
                    </a:moveTo>
                    <a:lnTo>
                      <a:pt x="2233868" y="0"/>
                    </a:lnTo>
                    <a:cubicBezTo>
                      <a:pt x="3232538" y="23721"/>
                      <a:pt x="3197712" y="1487845"/>
                      <a:pt x="2233867" y="1494000"/>
                    </a:cubicBezTo>
                    <a:lnTo>
                      <a:pt x="0" y="1494000"/>
                    </a:lnTo>
                    <a:lnTo>
                      <a:pt x="0" y="1461258"/>
                    </a:lnTo>
                    <a:lnTo>
                      <a:pt x="776172" y="1461258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100000">
                    <a:srgbClr val="EAEDED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83" name="组合 82"/>
              <p:cNvGrpSpPr/>
              <p:nvPr/>
            </p:nvGrpSpPr>
            <p:grpSpPr>
              <a:xfrm>
                <a:off x="5994271" y="1862770"/>
                <a:ext cx="1005566" cy="1005566"/>
                <a:chOff x="2484664" y="1916113"/>
                <a:chExt cx="1372508" cy="1372508"/>
              </a:xfrm>
            </p:grpSpPr>
            <p:sp>
              <p:nvSpPr>
                <p:cNvPr id="84" name="椭圆 83"/>
                <p:cNvSpPr/>
                <p:nvPr/>
              </p:nvSpPr>
              <p:spPr>
                <a:xfrm>
                  <a:off x="2484664" y="1916113"/>
                  <a:ext cx="1372508" cy="137250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88900" dist="508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85" name="椭圆 84"/>
                <p:cNvSpPr/>
                <p:nvPr/>
              </p:nvSpPr>
              <p:spPr>
                <a:xfrm>
                  <a:off x="2507571" y="1939020"/>
                  <a:ext cx="1326693" cy="132669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13500000" scaled="0"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</p:grpSp>
      <p:grpSp>
        <p:nvGrpSpPr>
          <p:cNvPr id="7" name="组合 6"/>
          <p:cNvGrpSpPr/>
          <p:nvPr/>
        </p:nvGrpSpPr>
        <p:grpSpPr>
          <a:xfrm>
            <a:off x="9174391" y="576173"/>
            <a:ext cx="1783783" cy="5515159"/>
            <a:chOff x="9174391" y="671421"/>
            <a:chExt cx="1783782" cy="5515159"/>
          </a:xfrm>
        </p:grpSpPr>
        <p:sp>
          <p:nvSpPr>
            <p:cNvPr id="46" name="任意多边形 45"/>
            <p:cNvSpPr/>
            <p:nvPr/>
          </p:nvSpPr>
          <p:spPr>
            <a:xfrm>
              <a:off x="9178416" y="1160008"/>
              <a:ext cx="1357154" cy="5026572"/>
            </a:xfrm>
            <a:custGeom>
              <a:avLst/>
              <a:gdLst>
                <a:gd name="connsiteX0" fmla="*/ 677288 w 1357154"/>
                <a:gd name="connsiteY0" fmla="*/ 170480 h 5026572"/>
                <a:gd name="connsiteX1" fmla="*/ 195228 w 1357154"/>
                <a:gd name="connsiteY1" fmla="*/ 652540 h 5026572"/>
                <a:gd name="connsiteX2" fmla="*/ 195228 w 1357154"/>
                <a:gd name="connsiteY2" fmla="*/ 4374030 h 5026572"/>
                <a:gd name="connsiteX3" fmla="*/ 677288 w 1357154"/>
                <a:gd name="connsiteY3" fmla="*/ 4856090 h 5026572"/>
                <a:gd name="connsiteX4" fmla="*/ 677287 w 1357154"/>
                <a:gd name="connsiteY4" fmla="*/ 4856091 h 5026572"/>
                <a:gd name="connsiteX5" fmla="*/ 1159347 w 1357154"/>
                <a:gd name="connsiteY5" fmla="*/ 4374031 h 5026572"/>
                <a:gd name="connsiteX6" fmla="*/ 1159348 w 1357154"/>
                <a:gd name="connsiteY6" fmla="*/ 652540 h 5026572"/>
                <a:gd name="connsiteX7" fmla="*/ 677288 w 1357154"/>
                <a:gd name="connsiteY7" fmla="*/ 170480 h 5026572"/>
                <a:gd name="connsiteX8" fmla="*/ 678577 w 1357154"/>
                <a:gd name="connsiteY8" fmla="*/ 0 h 5026572"/>
                <a:gd name="connsiteX9" fmla="*/ 1357154 w 1357154"/>
                <a:gd name="connsiteY9" fmla="*/ 678577 h 5026572"/>
                <a:gd name="connsiteX10" fmla="*/ 1357153 w 1357154"/>
                <a:gd name="connsiteY10" fmla="*/ 4347995 h 5026572"/>
                <a:gd name="connsiteX11" fmla="*/ 678576 w 1357154"/>
                <a:gd name="connsiteY11" fmla="*/ 5026572 h 5026572"/>
                <a:gd name="connsiteX12" fmla="*/ 678577 w 1357154"/>
                <a:gd name="connsiteY12" fmla="*/ 5026571 h 5026572"/>
                <a:gd name="connsiteX13" fmla="*/ 0 w 1357154"/>
                <a:gd name="connsiteY13" fmla="*/ 4347994 h 5026572"/>
                <a:gd name="connsiteX14" fmla="*/ 0 w 1357154"/>
                <a:gd name="connsiteY14" fmla="*/ 678577 h 5026572"/>
                <a:gd name="connsiteX15" fmla="*/ 678577 w 1357154"/>
                <a:gd name="connsiteY15" fmla="*/ 0 h 50265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357154" h="5026572">
                  <a:moveTo>
                    <a:pt x="677288" y="170480"/>
                  </a:moveTo>
                  <a:cubicBezTo>
                    <a:pt x="411054" y="170480"/>
                    <a:pt x="195228" y="386306"/>
                    <a:pt x="195228" y="652540"/>
                  </a:cubicBezTo>
                  <a:lnTo>
                    <a:pt x="195228" y="4374030"/>
                  </a:lnTo>
                  <a:cubicBezTo>
                    <a:pt x="195228" y="4640264"/>
                    <a:pt x="411054" y="4856090"/>
                    <a:pt x="677288" y="4856090"/>
                  </a:cubicBezTo>
                  <a:lnTo>
                    <a:pt x="677287" y="4856091"/>
                  </a:lnTo>
                  <a:cubicBezTo>
                    <a:pt x="943521" y="4856091"/>
                    <a:pt x="1159347" y="4640265"/>
                    <a:pt x="1159347" y="4374031"/>
                  </a:cubicBezTo>
                  <a:cubicBezTo>
                    <a:pt x="1159347" y="3133534"/>
                    <a:pt x="1159348" y="1893037"/>
                    <a:pt x="1159348" y="652540"/>
                  </a:cubicBezTo>
                  <a:cubicBezTo>
                    <a:pt x="1159348" y="386306"/>
                    <a:pt x="943522" y="170480"/>
                    <a:pt x="677288" y="170480"/>
                  </a:cubicBezTo>
                  <a:close/>
                  <a:moveTo>
                    <a:pt x="678577" y="0"/>
                  </a:moveTo>
                  <a:cubicBezTo>
                    <a:pt x="1053345" y="0"/>
                    <a:pt x="1357154" y="303809"/>
                    <a:pt x="1357154" y="678577"/>
                  </a:cubicBezTo>
                  <a:cubicBezTo>
                    <a:pt x="1357154" y="1901716"/>
                    <a:pt x="1357153" y="3124856"/>
                    <a:pt x="1357153" y="4347995"/>
                  </a:cubicBezTo>
                  <a:cubicBezTo>
                    <a:pt x="1357153" y="4722763"/>
                    <a:pt x="1053344" y="5026572"/>
                    <a:pt x="678576" y="5026572"/>
                  </a:cubicBezTo>
                  <a:lnTo>
                    <a:pt x="678577" y="5026571"/>
                  </a:lnTo>
                  <a:cubicBezTo>
                    <a:pt x="303809" y="5026571"/>
                    <a:pt x="0" y="4722762"/>
                    <a:pt x="0" y="4347994"/>
                  </a:cubicBezTo>
                  <a:lnTo>
                    <a:pt x="0" y="678577"/>
                  </a:lnTo>
                  <a:cubicBezTo>
                    <a:pt x="0" y="303809"/>
                    <a:pt x="303809" y="0"/>
                    <a:pt x="678577" y="0"/>
                  </a:cubicBezTo>
                  <a:close/>
                </a:path>
              </a:pathLst>
            </a:custGeom>
            <a:solidFill>
              <a:srgbClr val="663A77"/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8" name="组合 87"/>
            <p:cNvGrpSpPr/>
            <p:nvPr/>
          </p:nvGrpSpPr>
          <p:grpSpPr>
            <a:xfrm>
              <a:off x="9174391" y="671421"/>
              <a:ext cx="1783782" cy="3029497"/>
              <a:chOff x="5813522" y="1207948"/>
              <a:chExt cx="1783782" cy="3029497"/>
            </a:xfrm>
          </p:grpSpPr>
          <p:sp>
            <p:nvSpPr>
              <p:cNvPr id="89" name="任意多边形 88"/>
              <p:cNvSpPr/>
              <p:nvPr/>
            </p:nvSpPr>
            <p:spPr>
              <a:xfrm rot="2700000">
                <a:off x="5336570" y="1917082"/>
                <a:ext cx="2969868" cy="1551600"/>
              </a:xfrm>
              <a:custGeom>
                <a:avLst/>
                <a:gdLst>
                  <a:gd name="connsiteX0" fmla="*/ 776171 w 2969868"/>
                  <a:gd name="connsiteY0" fmla="*/ 0 h 1494000"/>
                  <a:gd name="connsiteX1" fmla="*/ 2233868 w 2969868"/>
                  <a:gd name="connsiteY1" fmla="*/ 0 h 1494000"/>
                  <a:gd name="connsiteX2" fmla="*/ 2233867 w 2969868"/>
                  <a:gd name="connsiteY2" fmla="*/ 1494000 h 1494000"/>
                  <a:gd name="connsiteX3" fmla="*/ 0 w 2969868"/>
                  <a:gd name="connsiteY3" fmla="*/ 1494000 h 1494000"/>
                  <a:gd name="connsiteX4" fmla="*/ 0 w 2969868"/>
                  <a:gd name="connsiteY4" fmla="*/ 1461258 h 1494000"/>
                  <a:gd name="connsiteX5" fmla="*/ 776172 w 2969868"/>
                  <a:gd name="connsiteY5" fmla="*/ 1461258 h 149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69868" h="1494000">
                    <a:moveTo>
                      <a:pt x="776171" y="0"/>
                    </a:moveTo>
                    <a:lnTo>
                      <a:pt x="2233868" y="0"/>
                    </a:lnTo>
                    <a:cubicBezTo>
                      <a:pt x="3232538" y="23721"/>
                      <a:pt x="3197712" y="1487845"/>
                      <a:pt x="2233867" y="1494000"/>
                    </a:cubicBezTo>
                    <a:lnTo>
                      <a:pt x="0" y="1494000"/>
                    </a:lnTo>
                    <a:lnTo>
                      <a:pt x="0" y="1461258"/>
                    </a:lnTo>
                    <a:lnTo>
                      <a:pt x="776172" y="1461258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100000">
                    <a:srgbClr val="EAEDED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90" name="组合 89"/>
              <p:cNvGrpSpPr/>
              <p:nvPr/>
            </p:nvGrpSpPr>
            <p:grpSpPr>
              <a:xfrm>
                <a:off x="5813522" y="1682021"/>
                <a:ext cx="1367064" cy="1367064"/>
                <a:chOff x="2484664" y="1916113"/>
                <a:chExt cx="1372508" cy="1372508"/>
              </a:xfrm>
            </p:grpSpPr>
            <p:sp>
              <p:nvSpPr>
                <p:cNvPr id="95" name="椭圆 94"/>
                <p:cNvSpPr/>
                <p:nvPr/>
              </p:nvSpPr>
              <p:spPr>
                <a:xfrm>
                  <a:off x="2484664" y="1916113"/>
                  <a:ext cx="1372508" cy="137250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127000" dist="63500" dir="2700000" algn="tl" rotWithShape="0">
                    <a:prstClr val="black">
                      <a:alpha val="16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96" name="椭圆 95"/>
                <p:cNvSpPr/>
                <p:nvPr/>
              </p:nvSpPr>
              <p:spPr>
                <a:xfrm>
                  <a:off x="2507571" y="1939020"/>
                  <a:ext cx="1326693" cy="132669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13500000" scaled="0"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sp>
            <p:nvSpPr>
              <p:cNvPr id="91" name="任意多边形 90"/>
              <p:cNvSpPr/>
              <p:nvPr/>
            </p:nvSpPr>
            <p:spPr>
              <a:xfrm rot="2700000">
                <a:off x="5405425" y="2140511"/>
                <a:ext cx="2969868" cy="1224000"/>
              </a:xfrm>
              <a:custGeom>
                <a:avLst/>
                <a:gdLst>
                  <a:gd name="connsiteX0" fmla="*/ 776171 w 2969868"/>
                  <a:gd name="connsiteY0" fmla="*/ 0 h 1494000"/>
                  <a:gd name="connsiteX1" fmla="*/ 2233868 w 2969868"/>
                  <a:gd name="connsiteY1" fmla="*/ 0 h 1494000"/>
                  <a:gd name="connsiteX2" fmla="*/ 2233867 w 2969868"/>
                  <a:gd name="connsiteY2" fmla="*/ 1494000 h 1494000"/>
                  <a:gd name="connsiteX3" fmla="*/ 0 w 2969868"/>
                  <a:gd name="connsiteY3" fmla="*/ 1494000 h 1494000"/>
                  <a:gd name="connsiteX4" fmla="*/ 0 w 2969868"/>
                  <a:gd name="connsiteY4" fmla="*/ 1461258 h 1494000"/>
                  <a:gd name="connsiteX5" fmla="*/ 776172 w 2969868"/>
                  <a:gd name="connsiteY5" fmla="*/ 1461258 h 14940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969868" h="1494000">
                    <a:moveTo>
                      <a:pt x="776171" y="0"/>
                    </a:moveTo>
                    <a:lnTo>
                      <a:pt x="2233868" y="0"/>
                    </a:lnTo>
                    <a:cubicBezTo>
                      <a:pt x="3232538" y="23721"/>
                      <a:pt x="3197712" y="1487845"/>
                      <a:pt x="2233867" y="1494000"/>
                    </a:cubicBezTo>
                    <a:lnTo>
                      <a:pt x="0" y="1494000"/>
                    </a:lnTo>
                    <a:lnTo>
                      <a:pt x="0" y="1461258"/>
                    </a:lnTo>
                    <a:lnTo>
                      <a:pt x="776172" y="1461258"/>
                    </a:lnTo>
                    <a:close/>
                  </a:path>
                </a:pathLst>
              </a:custGeom>
              <a:gradFill>
                <a:gsLst>
                  <a:gs pos="0">
                    <a:schemeClr val="tx1"/>
                  </a:gs>
                  <a:gs pos="100000">
                    <a:srgbClr val="EAEDED">
                      <a:alpha val="0"/>
                    </a:srgbClr>
                  </a:gs>
                </a:gsLst>
                <a:lin ang="0" scaled="0"/>
              </a:gradFill>
              <a:ln>
                <a:noFill/>
              </a:ln>
              <a:effectLst>
                <a:softEdge rad="1270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92" name="组合 91"/>
              <p:cNvGrpSpPr/>
              <p:nvPr/>
            </p:nvGrpSpPr>
            <p:grpSpPr>
              <a:xfrm>
                <a:off x="5994271" y="1862770"/>
                <a:ext cx="1005566" cy="1005566"/>
                <a:chOff x="2484664" y="1916113"/>
                <a:chExt cx="1372508" cy="1372508"/>
              </a:xfrm>
            </p:grpSpPr>
            <p:sp>
              <p:nvSpPr>
                <p:cNvPr id="93" name="椭圆 92"/>
                <p:cNvSpPr/>
                <p:nvPr/>
              </p:nvSpPr>
              <p:spPr>
                <a:xfrm>
                  <a:off x="2484664" y="1916113"/>
                  <a:ext cx="1372508" cy="1372508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2700000" scaled="1"/>
                </a:gradFill>
                <a:ln>
                  <a:noFill/>
                </a:ln>
                <a:effectLst>
                  <a:outerShdw blurRad="88900" dist="50800" dir="2700000" algn="tl" rotWithShape="0">
                    <a:prstClr val="black">
                      <a:alpha val="1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94" name="椭圆 93"/>
                <p:cNvSpPr/>
                <p:nvPr/>
              </p:nvSpPr>
              <p:spPr>
                <a:xfrm>
                  <a:off x="2507571" y="1939020"/>
                  <a:ext cx="1326693" cy="1326693"/>
                </a:xfrm>
                <a:prstGeom prst="ellipse">
                  <a:avLst/>
                </a:prstGeom>
                <a:gradFill>
                  <a:gsLst>
                    <a:gs pos="0">
                      <a:schemeClr val="bg1"/>
                    </a:gs>
                    <a:gs pos="100000">
                      <a:srgbClr val="D4DADA"/>
                    </a:gs>
                  </a:gsLst>
                  <a:lin ang="13500000" scaled="0"/>
                </a:gradFill>
                <a:ln>
                  <a:noFill/>
                </a:ln>
                <a:effectLst>
                  <a:softEdge rad="0"/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</p:grpSp>
      </p:grpSp>
      <p:sp>
        <p:nvSpPr>
          <p:cNvPr id="9" name="等腰三角形 8"/>
          <p:cNvSpPr/>
          <p:nvPr/>
        </p:nvSpPr>
        <p:spPr>
          <a:xfrm rot="5400000">
            <a:off x="3449382" y="3336840"/>
            <a:ext cx="305335" cy="239291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  <a:alpha val="40000"/>
                </a:schemeClr>
              </a:gs>
            </a:gsLst>
            <a:lin ang="81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99" name="文本框 98"/>
          <p:cNvSpPr txBox="1"/>
          <p:nvPr/>
        </p:nvSpPr>
        <p:spPr>
          <a:xfrm>
            <a:off x="1792391" y="1439741"/>
            <a:ext cx="925539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effectLst>
                  <a:innerShdw blurRad="25400" dist="762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01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effectLst>
                <a:innerShdw blurRad="25400" dist="76200" dir="135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100" name="文本框 99"/>
          <p:cNvSpPr txBox="1"/>
          <p:nvPr/>
        </p:nvSpPr>
        <p:spPr>
          <a:xfrm>
            <a:off x="4491141" y="1439741"/>
            <a:ext cx="925539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effectLst>
                  <a:innerShdw blurRad="25400" dist="762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02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effectLst>
                <a:innerShdw blurRad="25400" dist="76200" dir="135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101" name="文本框 100"/>
          <p:cNvSpPr txBox="1"/>
          <p:nvPr/>
        </p:nvSpPr>
        <p:spPr>
          <a:xfrm>
            <a:off x="7002413" y="1439741"/>
            <a:ext cx="925539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effectLst>
                  <a:innerShdw blurRad="25400" dist="762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03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effectLst>
                <a:innerShdw blurRad="25400" dist="76200" dir="135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102" name="文本框 101"/>
          <p:cNvSpPr txBox="1"/>
          <p:nvPr/>
        </p:nvSpPr>
        <p:spPr>
          <a:xfrm>
            <a:off x="9398893" y="1439741"/>
            <a:ext cx="925539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3200" dirty="0">
                <a:solidFill>
                  <a:schemeClr val="bg1">
                    <a:lumMod val="50000"/>
                  </a:schemeClr>
                </a:solidFill>
                <a:effectLst>
                  <a:innerShdw blurRad="25400" dist="76200" dir="13500000">
                    <a:prstClr val="black">
                      <a:alpha val="50000"/>
                    </a:prstClr>
                  </a:innerShdw>
                </a:effectLst>
                <a:latin typeface="Impact" panose="020B0806030902050204" pitchFamily="34" charset="0"/>
              </a:rPr>
              <a:t>04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effectLst>
                <a:innerShdw blurRad="25400" dist="76200" dir="13500000">
                  <a:prstClr val="black">
                    <a:alpha val="50000"/>
                  </a:prstClr>
                </a:innerShdw>
              </a:effectLst>
              <a:latin typeface="Impact" panose="020B0806030902050204" pitchFamily="34" charset="0"/>
            </a:endParaRPr>
          </a:p>
        </p:txBody>
      </p:sp>
      <p:sp>
        <p:nvSpPr>
          <p:cNvPr id="103" name="文本框 102"/>
          <p:cNvSpPr txBox="1"/>
          <p:nvPr/>
        </p:nvSpPr>
        <p:spPr>
          <a:xfrm>
            <a:off x="1993295" y="2399693"/>
            <a:ext cx="553998" cy="2713984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107" name="等腰三角形 106"/>
          <p:cNvSpPr/>
          <p:nvPr/>
        </p:nvSpPr>
        <p:spPr>
          <a:xfrm rot="5400000">
            <a:off x="6066114" y="3336841"/>
            <a:ext cx="305335" cy="239291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  <a:alpha val="40000"/>
                </a:schemeClr>
              </a:gs>
            </a:gsLst>
            <a:lin ang="81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8" name="等腰三角形 107"/>
          <p:cNvSpPr/>
          <p:nvPr/>
        </p:nvSpPr>
        <p:spPr>
          <a:xfrm rot="5400000">
            <a:off x="8492193" y="3336843"/>
            <a:ext cx="305335" cy="239291"/>
          </a:xfrm>
          <a:prstGeom prst="triangle">
            <a:avLst/>
          </a:prstGeom>
          <a:gradFill flip="none" rotWithShape="1">
            <a:gsLst>
              <a:gs pos="0">
                <a:schemeClr val="bg1">
                  <a:lumMod val="75000"/>
                </a:schemeClr>
              </a:gs>
              <a:gs pos="100000">
                <a:schemeClr val="bg1">
                  <a:lumMod val="75000"/>
                  <a:alpha val="40000"/>
                </a:schemeClr>
              </a:gs>
            </a:gsLst>
            <a:lin ang="8100000" scaled="0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24" name="组合 23"/>
          <p:cNvGrpSpPr/>
          <p:nvPr/>
        </p:nvGrpSpPr>
        <p:grpSpPr>
          <a:xfrm>
            <a:off x="4628473" y="5155634"/>
            <a:ext cx="650876" cy="401639"/>
            <a:chOff x="1338263" y="5180013"/>
            <a:chExt cx="650876" cy="401638"/>
          </a:xfrm>
          <a:solidFill>
            <a:srgbClr val="01ACBE"/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11" name="Freeform 5"/>
            <p:cNvSpPr>
              <a:spLocks noEditPoints="1"/>
            </p:cNvSpPr>
            <p:nvPr/>
          </p:nvSpPr>
          <p:spPr bwMode="auto">
            <a:xfrm>
              <a:off x="1587501" y="5272088"/>
              <a:ext cx="401638" cy="298450"/>
            </a:xfrm>
            <a:custGeom>
              <a:avLst/>
              <a:gdLst>
                <a:gd name="T0" fmla="*/ 15 w 107"/>
                <a:gd name="T1" fmla="*/ 51 h 78"/>
                <a:gd name="T2" fmla="*/ 1 w 107"/>
                <a:gd name="T3" fmla="*/ 64 h 78"/>
                <a:gd name="T4" fmla="*/ 15 w 107"/>
                <a:gd name="T5" fmla="*/ 78 h 78"/>
                <a:gd name="T6" fmla="*/ 28 w 107"/>
                <a:gd name="T7" fmla="*/ 64 h 78"/>
                <a:gd name="T8" fmla="*/ 15 w 107"/>
                <a:gd name="T9" fmla="*/ 51 h 78"/>
                <a:gd name="T10" fmla="*/ 88 w 107"/>
                <a:gd name="T11" fmla="*/ 31 h 78"/>
                <a:gd name="T12" fmla="*/ 56 w 107"/>
                <a:gd name="T13" fmla="*/ 0 h 78"/>
                <a:gd name="T14" fmla="*/ 28 w 107"/>
                <a:gd name="T15" fmla="*/ 0 h 78"/>
                <a:gd name="T16" fmla="*/ 0 w 107"/>
                <a:gd name="T17" fmla="*/ 22 h 78"/>
                <a:gd name="T18" fmla="*/ 0 w 107"/>
                <a:gd name="T19" fmla="*/ 55 h 78"/>
                <a:gd name="T20" fmla="*/ 2 w 107"/>
                <a:gd name="T21" fmla="*/ 52 h 78"/>
                <a:gd name="T22" fmla="*/ 14 w 107"/>
                <a:gd name="T23" fmla="*/ 47 h 78"/>
                <a:gd name="T24" fmla="*/ 27 w 107"/>
                <a:gd name="T25" fmla="*/ 52 h 78"/>
                <a:gd name="T26" fmla="*/ 32 w 107"/>
                <a:gd name="T27" fmla="*/ 65 h 78"/>
                <a:gd name="T28" fmla="*/ 31 w 107"/>
                <a:gd name="T29" fmla="*/ 71 h 78"/>
                <a:gd name="T30" fmla="*/ 51 w 107"/>
                <a:gd name="T31" fmla="*/ 71 h 78"/>
                <a:gd name="T32" fmla="*/ 49 w 107"/>
                <a:gd name="T33" fmla="*/ 65 h 78"/>
                <a:gd name="T34" fmla="*/ 55 w 107"/>
                <a:gd name="T35" fmla="*/ 52 h 78"/>
                <a:gd name="T36" fmla="*/ 67 w 107"/>
                <a:gd name="T37" fmla="*/ 47 h 78"/>
                <a:gd name="T38" fmla="*/ 80 w 107"/>
                <a:gd name="T39" fmla="*/ 52 h 78"/>
                <a:gd name="T40" fmla="*/ 85 w 107"/>
                <a:gd name="T41" fmla="*/ 65 h 78"/>
                <a:gd name="T42" fmla="*/ 84 w 107"/>
                <a:gd name="T43" fmla="*/ 71 h 78"/>
                <a:gd name="T44" fmla="*/ 87 w 107"/>
                <a:gd name="T45" fmla="*/ 71 h 78"/>
                <a:gd name="T46" fmla="*/ 107 w 107"/>
                <a:gd name="T47" fmla="*/ 51 h 78"/>
                <a:gd name="T48" fmla="*/ 88 w 107"/>
                <a:gd name="T49" fmla="*/ 31 h 78"/>
                <a:gd name="T50" fmla="*/ 71 w 107"/>
                <a:gd name="T51" fmla="*/ 38 h 78"/>
                <a:gd name="T52" fmla="*/ 13 w 107"/>
                <a:gd name="T53" fmla="*/ 38 h 78"/>
                <a:gd name="T54" fmla="*/ 14 w 107"/>
                <a:gd name="T55" fmla="*/ 29 h 78"/>
                <a:gd name="T56" fmla="*/ 31 w 107"/>
                <a:gd name="T57" fmla="*/ 13 h 78"/>
                <a:gd name="T58" fmla="*/ 53 w 107"/>
                <a:gd name="T59" fmla="*/ 13 h 78"/>
                <a:gd name="T60" fmla="*/ 69 w 107"/>
                <a:gd name="T61" fmla="*/ 29 h 78"/>
                <a:gd name="T62" fmla="*/ 71 w 107"/>
                <a:gd name="T63" fmla="*/ 38 h 78"/>
                <a:gd name="T64" fmla="*/ 68 w 107"/>
                <a:gd name="T65" fmla="*/ 52 h 78"/>
                <a:gd name="T66" fmla="*/ 55 w 107"/>
                <a:gd name="T67" fmla="*/ 65 h 78"/>
                <a:gd name="T68" fmla="*/ 68 w 107"/>
                <a:gd name="T69" fmla="*/ 78 h 78"/>
                <a:gd name="T70" fmla="*/ 81 w 107"/>
                <a:gd name="T71" fmla="*/ 65 h 78"/>
                <a:gd name="T72" fmla="*/ 68 w 107"/>
                <a:gd name="T73" fmla="*/ 5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" h="78">
                  <a:moveTo>
                    <a:pt x="15" y="51"/>
                  </a:moveTo>
                  <a:cubicBezTo>
                    <a:pt x="7" y="51"/>
                    <a:pt x="1" y="57"/>
                    <a:pt x="1" y="64"/>
                  </a:cubicBezTo>
                  <a:cubicBezTo>
                    <a:pt x="1" y="72"/>
                    <a:pt x="7" y="78"/>
                    <a:pt x="15" y="78"/>
                  </a:cubicBezTo>
                  <a:cubicBezTo>
                    <a:pt x="22" y="78"/>
                    <a:pt x="28" y="72"/>
                    <a:pt x="28" y="64"/>
                  </a:cubicBezTo>
                  <a:cubicBezTo>
                    <a:pt x="28" y="57"/>
                    <a:pt x="22" y="51"/>
                    <a:pt x="15" y="51"/>
                  </a:cubicBezTo>
                  <a:close/>
                  <a:moveTo>
                    <a:pt x="88" y="31"/>
                  </a:moveTo>
                  <a:cubicBezTo>
                    <a:pt x="82" y="14"/>
                    <a:pt x="73" y="0"/>
                    <a:pt x="5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8" y="7"/>
                    <a:pt x="0" y="2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4"/>
                    <a:pt x="1" y="53"/>
                    <a:pt x="2" y="52"/>
                  </a:cubicBezTo>
                  <a:cubicBezTo>
                    <a:pt x="5" y="49"/>
                    <a:pt x="10" y="47"/>
                    <a:pt x="14" y="47"/>
                  </a:cubicBezTo>
                  <a:cubicBezTo>
                    <a:pt x="19" y="47"/>
                    <a:pt x="24" y="49"/>
                    <a:pt x="27" y="52"/>
                  </a:cubicBezTo>
                  <a:cubicBezTo>
                    <a:pt x="30" y="55"/>
                    <a:pt x="32" y="60"/>
                    <a:pt x="32" y="65"/>
                  </a:cubicBezTo>
                  <a:cubicBezTo>
                    <a:pt x="32" y="67"/>
                    <a:pt x="32" y="69"/>
                    <a:pt x="31" y="71"/>
                  </a:cubicBezTo>
                  <a:cubicBezTo>
                    <a:pt x="51" y="71"/>
                    <a:pt x="51" y="71"/>
                    <a:pt x="51" y="71"/>
                  </a:cubicBezTo>
                  <a:cubicBezTo>
                    <a:pt x="50" y="69"/>
                    <a:pt x="49" y="67"/>
                    <a:pt x="49" y="65"/>
                  </a:cubicBezTo>
                  <a:cubicBezTo>
                    <a:pt x="49" y="60"/>
                    <a:pt x="51" y="55"/>
                    <a:pt x="55" y="52"/>
                  </a:cubicBezTo>
                  <a:cubicBezTo>
                    <a:pt x="58" y="49"/>
                    <a:pt x="62" y="47"/>
                    <a:pt x="67" y="47"/>
                  </a:cubicBezTo>
                  <a:cubicBezTo>
                    <a:pt x="72" y="47"/>
                    <a:pt x="77" y="49"/>
                    <a:pt x="80" y="52"/>
                  </a:cubicBezTo>
                  <a:cubicBezTo>
                    <a:pt x="83" y="55"/>
                    <a:pt x="85" y="60"/>
                    <a:pt x="85" y="65"/>
                  </a:cubicBezTo>
                  <a:cubicBezTo>
                    <a:pt x="85" y="67"/>
                    <a:pt x="84" y="69"/>
                    <a:pt x="84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98" y="71"/>
                    <a:pt x="107" y="62"/>
                    <a:pt x="107" y="51"/>
                  </a:cubicBezTo>
                  <a:cubicBezTo>
                    <a:pt x="107" y="40"/>
                    <a:pt x="99" y="35"/>
                    <a:pt x="88" y="31"/>
                  </a:cubicBezTo>
                  <a:close/>
                  <a:moveTo>
                    <a:pt x="71" y="38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7"/>
                    <a:pt x="14" y="30"/>
                    <a:pt x="14" y="29"/>
                  </a:cubicBezTo>
                  <a:cubicBezTo>
                    <a:pt x="16" y="21"/>
                    <a:pt x="22" y="13"/>
                    <a:pt x="31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2" y="13"/>
                    <a:pt x="68" y="20"/>
                    <a:pt x="69" y="29"/>
                  </a:cubicBezTo>
                  <a:cubicBezTo>
                    <a:pt x="69" y="30"/>
                    <a:pt x="71" y="37"/>
                    <a:pt x="71" y="38"/>
                  </a:cubicBezTo>
                  <a:close/>
                  <a:moveTo>
                    <a:pt x="68" y="52"/>
                  </a:moveTo>
                  <a:cubicBezTo>
                    <a:pt x="60" y="52"/>
                    <a:pt x="55" y="58"/>
                    <a:pt x="55" y="65"/>
                  </a:cubicBezTo>
                  <a:cubicBezTo>
                    <a:pt x="55" y="72"/>
                    <a:pt x="60" y="78"/>
                    <a:pt x="68" y="78"/>
                  </a:cubicBezTo>
                  <a:cubicBezTo>
                    <a:pt x="75" y="78"/>
                    <a:pt x="81" y="72"/>
                    <a:pt x="81" y="65"/>
                  </a:cubicBezTo>
                  <a:cubicBezTo>
                    <a:pt x="81" y="58"/>
                    <a:pt x="75" y="52"/>
                    <a:pt x="68" y="5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2" name="Freeform 6"/>
            <p:cNvSpPr>
              <a:spLocks/>
            </p:cNvSpPr>
            <p:nvPr/>
          </p:nvSpPr>
          <p:spPr bwMode="auto">
            <a:xfrm>
              <a:off x="1376363" y="5402263"/>
              <a:ext cx="146050" cy="60325"/>
            </a:xfrm>
            <a:custGeom>
              <a:avLst/>
              <a:gdLst>
                <a:gd name="T0" fmla="*/ 39 w 39"/>
                <a:gd name="T1" fmla="*/ 14 h 16"/>
                <a:gd name="T2" fmla="*/ 37 w 39"/>
                <a:gd name="T3" fmla="*/ 16 h 16"/>
                <a:gd name="T4" fmla="*/ 1 w 39"/>
                <a:gd name="T5" fmla="*/ 16 h 16"/>
                <a:gd name="T6" fmla="*/ 0 w 39"/>
                <a:gd name="T7" fmla="*/ 14 h 16"/>
                <a:gd name="T8" fmla="*/ 0 w 39"/>
                <a:gd name="T9" fmla="*/ 1 h 16"/>
                <a:gd name="T10" fmla="*/ 1 w 39"/>
                <a:gd name="T11" fmla="*/ 0 h 16"/>
                <a:gd name="T12" fmla="*/ 37 w 39"/>
                <a:gd name="T13" fmla="*/ 0 h 16"/>
                <a:gd name="T14" fmla="*/ 39 w 39"/>
                <a:gd name="T15" fmla="*/ 1 h 16"/>
                <a:gd name="T16" fmla="*/ 39 w 39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6">
                  <a:moveTo>
                    <a:pt x="39" y="14"/>
                  </a:moveTo>
                  <a:cubicBezTo>
                    <a:pt x="39" y="15"/>
                    <a:pt x="38" y="16"/>
                    <a:pt x="37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5"/>
                    <a:pt x="0" y="14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9" y="0"/>
                    <a:pt x="39" y="1"/>
                  </a:cubicBezTo>
                  <a:lnTo>
                    <a:pt x="39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>
              <a:off x="1376363" y="5313363"/>
              <a:ext cx="146050" cy="61913"/>
            </a:xfrm>
            <a:custGeom>
              <a:avLst/>
              <a:gdLst>
                <a:gd name="T0" fmla="*/ 39 w 39"/>
                <a:gd name="T1" fmla="*/ 15 h 16"/>
                <a:gd name="T2" fmla="*/ 37 w 39"/>
                <a:gd name="T3" fmla="*/ 16 h 16"/>
                <a:gd name="T4" fmla="*/ 1 w 39"/>
                <a:gd name="T5" fmla="*/ 16 h 16"/>
                <a:gd name="T6" fmla="*/ 0 w 39"/>
                <a:gd name="T7" fmla="*/ 15 h 16"/>
                <a:gd name="T8" fmla="*/ 0 w 39"/>
                <a:gd name="T9" fmla="*/ 2 h 16"/>
                <a:gd name="T10" fmla="*/ 1 w 39"/>
                <a:gd name="T11" fmla="*/ 0 h 16"/>
                <a:gd name="T12" fmla="*/ 37 w 39"/>
                <a:gd name="T13" fmla="*/ 0 h 16"/>
                <a:gd name="T14" fmla="*/ 39 w 39"/>
                <a:gd name="T15" fmla="*/ 2 h 16"/>
                <a:gd name="T16" fmla="*/ 39 w 39"/>
                <a:gd name="T17" fmla="*/ 15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6">
                  <a:moveTo>
                    <a:pt x="39" y="15"/>
                  </a:moveTo>
                  <a:cubicBezTo>
                    <a:pt x="39" y="16"/>
                    <a:pt x="38" y="16"/>
                    <a:pt x="37" y="16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0" y="16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9" y="1"/>
                    <a:pt x="39" y="2"/>
                  </a:cubicBezTo>
                  <a:lnTo>
                    <a:pt x="3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4" name="Freeform 8"/>
            <p:cNvSpPr>
              <a:spLocks/>
            </p:cNvSpPr>
            <p:nvPr/>
          </p:nvSpPr>
          <p:spPr bwMode="auto">
            <a:xfrm>
              <a:off x="1376363" y="5226050"/>
              <a:ext cx="146050" cy="65088"/>
            </a:xfrm>
            <a:custGeom>
              <a:avLst/>
              <a:gdLst>
                <a:gd name="T0" fmla="*/ 39 w 39"/>
                <a:gd name="T1" fmla="*/ 15 h 17"/>
                <a:gd name="T2" fmla="*/ 37 w 39"/>
                <a:gd name="T3" fmla="*/ 17 h 17"/>
                <a:gd name="T4" fmla="*/ 1 w 39"/>
                <a:gd name="T5" fmla="*/ 17 h 17"/>
                <a:gd name="T6" fmla="*/ 0 w 39"/>
                <a:gd name="T7" fmla="*/ 15 h 17"/>
                <a:gd name="T8" fmla="*/ 0 w 39"/>
                <a:gd name="T9" fmla="*/ 2 h 17"/>
                <a:gd name="T10" fmla="*/ 1 w 39"/>
                <a:gd name="T11" fmla="*/ 0 h 17"/>
                <a:gd name="T12" fmla="*/ 37 w 39"/>
                <a:gd name="T13" fmla="*/ 0 h 17"/>
                <a:gd name="T14" fmla="*/ 39 w 39"/>
                <a:gd name="T15" fmla="*/ 2 h 17"/>
                <a:gd name="T16" fmla="*/ 39 w 39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7">
                  <a:moveTo>
                    <a:pt x="39" y="15"/>
                  </a:moveTo>
                  <a:cubicBezTo>
                    <a:pt x="39" y="16"/>
                    <a:pt x="38" y="17"/>
                    <a:pt x="37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9" y="1"/>
                    <a:pt x="39" y="2"/>
                  </a:cubicBezTo>
                  <a:lnTo>
                    <a:pt x="3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5" name="Freeform 9"/>
            <p:cNvSpPr>
              <a:spLocks/>
            </p:cNvSpPr>
            <p:nvPr/>
          </p:nvSpPr>
          <p:spPr bwMode="auto">
            <a:xfrm>
              <a:off x="1376363" y="5486400"/>
              <a:ext cx="146050" cy="65088"/>
            </a:xfrm>
            <a:custGeom>
              <a:avLst/>
              <a:gdLst>
                <a:gd name="T0" fmla="*/ 39 w 39"/>
                <a:gd name="T1" fmla="*/ 15 h 17"/>
                <a:gd name="T2" fmla="*/ 37 w 39"/>
                <a:gd name="T3" fmla="*/ 17 h 17"/>
                <a:gd name="T4" fmla="*/ 1 w 39"/>
                <a:gd name="T5" fmla="*/ 17 h 17"/>
                <a:gd name="T6" fmla="*/ 0 w 39"/>
                <a:gd name="T7" fmla="*/ 15 h 17"/>
                <a:gd name="T8" fmla="*/ 0 w 39"/>
                <a:gd name="T9" fmla="*/ 2 h 17"/>
                <a:gd name="T10" fmla="*/ 1 w 39"/>
                <a:gd name="T11" fmla="*/ 0 h 17"/>
                <a:gd name="T12" fmla="*/ 37 w 39"/>
                <a:gd name="T13" fmla="*/ 0 h 17"/>
                <a:gd name="T14" fmla="*/ 39 w 39"/>
                <a:gd name="T15" fmla="*/ 2 h 17"/>
                <a:gd name="T16" fmla="*/ 39 w 39"/>
                <a:gd name="T17" fmla="*/ 15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7">
                  <a:moveTo>
                    <a:pt x="39" y="15"/>
                  </a:moveTo>
                  <a:cubicBezTo>
                    <a:pt x="39" y="16"/>
                    <a:pt x="38" y="17"/>
                    <a:pt x="37" y="17"/>
                  </a:cubicBezTo>
                  <a:cubicBezTo>
                    <a:pt x="1" y="17"/>
                    <a:pt x="1" y="17"/>
                    <a:pt x="1" y="17"/>
                  </a:cubicBezTo>
                  <a:cubicBezTo>
                    <a:pt x="0" y="17"/>
                    <a:pt x="0" y="16"/>
                    <a:pt x="0" y="15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1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9" y="1"/>
                    <a:pt x="39" y="2"/>
                  </a:cubicBezTo>
                  <a:lnTo>
                    <a:pt x="39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6" name="Freeform 10"/>
            <p:cNvSpPr>
              <a:spLocks noEditPoints="1"/>
            </p:cNvSpPr>
            <p:nvPr/>
          </p:nvSpPr>
          <p:spPr bwMode="auto">
            <a:xfrm>
              <a:off x="1338263" y="5180013"/>
              <a:ext cx="222250" cy="401638"/>
            </a:xfrm>
            <a:custGeom>
              <a:avLst/>
              <a:gdLst>
                <a:gd name="T0" fmla="*/ 50 w 59"/>
                <a:gd name="T1" fmla="*/ 6 h 105"/>
                <a:gd name="T2" fmla="*/ 49 w 59"/>
                <a:gd name="T3" fmla="*/ 6 h 105"/>
                <a:gd name="T4" fmla="*/ 49 w 59"/>
                <a:gd name="T5" fmla="*/ 3 h 105"/>
                <a:gd name="T6" fmla="*/ 46 w 59"/>
                <a:gd name="T7" fmla="*/ 0 h 105"/>
                <a:gd name="T8" fmla="*/ 13 w 59"/>
                <a:gd name="T9" fmla="*/ 0 h 105"/>
                <a:gd name="T10" fmla="*/ 10 w 59"/>
                <a:gd name="T11" fmla="*/ 3 h 105"/>
                <a:gd name="T12" fmla="*/ 10 w 59"/>
                <a:gd name="T13" fmla="*/ 6 h 105"/>
                <a:gd name="T14" fmla="*/ 9 w 59"/>
                <a:gd name="T15" fmla="*/ 6 h 105"/>
                <a:gd name="T16" fmla="*/ 0 w 59"/>
                <a:gd name="T17" fmla="*/ 14 h 105"/>
                <a:gd name="T18" fmla="*/ 0 w 59"/>
                <a:gd name="T19" fmla="*/ 96 h 105"/>
                <a:gd name="T20" fmla="*/ 9 w 59"/>
                <a:gd name="T21" fmla="*/ 105 h 105"/>
                <a:gd name="T22" fmla="*/ 50 w 59"/>
                <a:gd name="T23" fmla="*/ 105 h 105"/>
                <a:gd name="T24" fmla="*/ 59 w 59"/>
                <a:gd name="T25" fmla="*/ 96 h 105"/>
                <a:gd name="T26" fmla="*/ 59 w 59"/>
                <a:gd name="T27" fmla="*/ 14 h 105"/>
                <a:gd name="T28" fmla="*/ 50 w 59"/>
                <a:gd name="T29" fmla="*/ 6 h 105"/>
                <a:gd name="T30" fmla="*/ 54 w 59"/>
                <a:gd name="T31" fmla="*/ 100 h 105"/>
                <a:gd name="T32" fmla="*/ 50 w 59"/>
                <a:gd name="T33" fmla="*/ 102 h 105"/>
                <a:gd name="T34" fmla="*/ 9 w 59"/>
                <a:gd name="T35" fmla="*/ 102 h 105"/>
                <a:gd name="T36" fmla="*/ 5 w 59"/>
                <a:gd name="T37" fmla="*/ 100 h 105"/>
                <a:gd name="T38" fmla="*/ 3 w 59"/>
                <a:gd name="T39" fmla="*/ 96 h 105"/>
                <a:gd name="T40" fmla="*/ 3 w 59"/>
                <a:gd name="T41" fmla="*/ 14 h 105"/>
                <a:gd name="T42" fmla="*/ 5 w 59"/>
                <a:gd name="T43" fmla="*/ 11 h 105"/>
                <a:gd name="T44" fmla="*/ 9 w 59"/>
                <a:gd name="T45" fmla="*/ 9 h 105"/>
                <a:gd name="T46" fmla="*/ 13 w 59"/>
                <a:gd name="T47" fmla="*/ 9 h 105"/>
                <a:gd name="T48" fmla="*/ 46 w 59"/>
                <a:gd name="T49" fmla="*/ 9 h 105"/>
                <a:gd name="T50" fmla="*/ 50 w 59"/>
                <a:gd name="T51" fmla="*/ 9 h 105"/>
                <a:gd name="T52" fmla="*/ 54 w 59"/>
                <a:gd name="T53" fmla="*/ 11 h 105"/>
                <a:gd name="T54" fmla="*/ 55 w 59"/>
                <a:gd name="T55" fmla="*/ 14 h 105"/>
                <a:gd name="T56" fmla="*/ 55 w 59"/>
                <a:gd name="T57" fmla="*/ 96 h 105"/>
                <a:gd name="T58" fmla="*/ 54 w 59"/>
                <a:gd name="T59" fmla="*/ 10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9" h="105">
                  <a:moveTo>
                    <a:pt x="50" y="6"/>
                  </a:moveTo>
                  <a:cubicBezTo>
                    <a:pt x="49" y="6"/>
                    <a:pt x="49" y="6"/>
                    <a:pt x="49" y="6"/>
                  </a:cubicBezTo>
                  <a:cubicBezTo>
                    <a:pt x="49" y="3"/>
                    <a:pt x="49" y="3"/>
                    <a:pt x="49" y="3"/>
                  </a:cubicBezTo>
                  <a:cubicBezTo>
                    <a:pt x="49" y="2"/>
                    <a:pt x="47" y="0"/>
                    <a:pt x="4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11" y="0"/>
                    <a:pt x="10" y="2"/>
                    <a:pt x="10" y="3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9" y="6"/>
                    <a:pt x="9" y="6"/>
                    <a:pt x="9" y="6"/>
                  </a:cubicBezTo>
                  <a:cubicBezTo>
                    <a:pt x="4" y="6"/>
                    <a:pt x="0" y="9"/>
                    <a:pt x="0" y="14"/>
                  </a:cubicBezTo>
                  <a:cubicBezTo>
                    <a:pt x="0" y="96"/>
                    <a:pt x="0" y="96"/>
                    <a:pt x="0" y="96"/>
                  </a:cubicBezTo>
                  <a:cubicBezTo>
                    <a:pt x="0" y="101"/>
                    <a:pt x="4" y="105"/>
                    <a:pt x="9" y="105"/>
                  </a:cubicBezTo>
                  <a:cubicBezTo>
                    <a:pt x="50" y="105"/>
                    <a:pt x="50" y="105"/>
                    <a:pt x="50" y="105"/>
                  </a:cubicBezTo>
                  <a:cubicBezTo>
                    <a:pt x="55" y="105"/>
                    <a:pt x="59" y="101"/>
                    <a:pt x="59" y="96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9"/>
                    <a:pt x="55" y="6"/>
                    <a:pt x="50" y="6"/>
                  </a:cubicBezTo>
                  <a:close/>
                  <a:moveTo>
                    <a:pt x="54" y="100"/>
                  </a:moveTo>
                  <a:cubicBezTo>
                    <a:pt x="53" y="101"/>
                    <a:pt x="51" y="102"/>
                    <a:pt x="50" y="102"/>
                  </a:cubicBezTo>
                  <a:cubicBezTo>
                    <a:pt x="9" y="102"/>
                    <a:pt x="9" y="102"/>
                    <a:pt x="9" y="102"/>
                  </a:cubicBezTo>
                  <a:cubicBezTo>
                    <a:pt x="7" y="102"/>
                    <a:pt x="6" y="101"/>
                    <a:pt x="5" y="100"/>
                  </a:cubicBezTo>
                  <a:cubicBezTo>
                    <a:pt x="4" y="99"/>
                    <a:pt x="3" y="98"/>
                    <a:pt x="3" y="96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3" y="13"/>
                    <a:pt x="4" y="12"/>
                    <a:pt x="5" y="11"/>
                  </a:cubicBezTo>
                  <a:cubicBezTo>
                    <a:pt x="6" y="10"/>
                    <a:pt x="7" y="9"/>
                    <a:pt x="9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46" y="9"/>
                    <a:pt x="46" y="9"/>
                    <a:pt x="46" y="9"/>
                  </a:cubicBezTo>
                  <a:cubicBezTo>
                    <a:pt x="50" y="9"/>
                    <a:pt x="50" y="9"/>
                    <a:pt x="50" y="9"/>
                  </a:cubicBezTo>
                  <a:cubicBezTo>
                    <a:pt x="51" y="9"/>
                    <a:pt x="53" y="10"/>
                    <a:pt x="54" y="11"/>
                  </a:cubicBezTo>
                  <a:cubicBezTo>
                    <a:pt x="55" y="12"/>
                    <a:pt x="55" y="13"/>
                    <a:pt x="55" y="14"/>
                  </a:cubicBezTo>
                  <a:cubicBezTo>
                    <a:pt x="55" y="96"/>
                    <a:pt x="55" y="96"/>
                    <a:pt x="55" y="96"/>
                  </a:cubicBezTo>
                  <a:cubicBezTo>
                    <a:pt x="55" y="98"/>
                    <a:pt x="55" y="99"/>
                    <a:pt x="54" y="10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1923601" y="5004186"/>
            <a:ext cx="631827" cy="557213"/>
            <a:chOff x="461963" y="5102225"/>
            <a:chExt cx="631826" cy="557213"/>
          </a:xfrm>
          <a:solidFill>
            <a:srgbClr val="FFB850"/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17" name="Freeform 11"/>
            <p:cNvSpPr>
              <a:spLocks noEditPoints="1"/>
            </p:cNvSpPr>
            <p:nvPr/>
          </p:nvSpPr>
          <p:spPr bwMode="auto">
            <a:xfrm>
              <a:off x="695326" y="5359400"/>
              <a:ext cx="398463" cy="295275"/>
            </a:xfrm>
            <a:custGeom>
              <a:avLst/>
              <a:gdLst>
                <a:gd name="T0" fmla="*/ 15 w 106"/>
                <a:gd name="T1" fmla="*/ 51 h 77"/>
                <a:gd name="T2" fmla="*/ 2 w 106"/>
                <a:gd name="T3" fmla="*/ 64 h 77"/>
                <a:gd name="T4" fmla="*/ 15 w 106"/>
                <a:gd name="T5" fmla="*/ 76 h 77"/>
                <a:gd name="T6" fmla="*/ 28 w 106"/>
                <a:gd name="T7" fmla="*/ 64 h 77"/>
                <a:gd name="T8" fmla="*/ 15 w 106"/>
                <a:gd name="T9" fmla="*/ 51 h 77"/>
                <a:gd name="T10" fmla="*/ 87 w 106"/>
                <a:gd name="T11" fmla="*/ 31 h 77"/>
                <a:gd name="T12" fmla="*/ 55 w 106"/>
                <a:gd name="T13" fmla="*/ 0 h 77"/>
                <a:gd name="T14" fmla="*/ 28 w 106"/>
                <a:gd name="T15" fmla="*/ 0 h 77"/>
                <a:gd name="T16" fmla="*/ 0 w 106"/>
                <a:gd name="T17" fmla="*/ 22 h 77"/>
                <a:gd name="T18" fmla="*/ 0 w 106"/>
                <a:gd name="T19" fmla="*/ 54 h 77"/>
                <a:gd name="T20" fmla="*/ 2 w 106"/>
                <a:gd name="T21" fmla="*/ 51 h 77"/>
                <a:gd name="T22" fmla="*/ 15 w 106"/>
                <a:gd name="T23" fmla="*/ 46 h 77"/>
                <a:gd name="T24" fmla="*/ 27 w 106"/>
                <a:gd name="T25" fmla="*/ 51 h 77"/>
                <a:gd name="T26" fmla="*/ 32 w 106"/>
                <a:gd name="T27" fmla="*/ 64 h 77"/>
                <a:gd name="T28" fmla="*/ 31 w 106"/>
                <a:gd name="T29" fmla="*/ 70 h 77"/>
                <a:gd name="T30" fmla="*/ 50 w 106"/>
                <a:gd name="T31" fmla="*/ 70 h 77"/>
                <a:gd name="T32" fmla="*/ 49 w 106"/>
                <a:gd name="T33" fmla="*/ 64 h 77"/>
                <a:gd name="T34" fmla="*/ 54 w 106"/>
                <a:gd name="T35" fmla="*/ 51 h 77"/>
                <a:gd name="T36" fmla="*/ 66 w 106"/>
                <a:gd name="T37" fmla="*/ 46 h 77"/>
                <a:gd name="T38" fmla="*/ 79 w 106"/>
                <a:gd name="T39" fmla="*/ 51 h 77"/>
                <a:gd name="T40" fmla="*/ 84 w 106"/>
                <a:gd name="T41" fmla="*/ 64 h 77"/>
                <a:gd name="T42" fmla="*/ 83 w 106"/>
                <a:gd name="T43" fmla="*/ 70 h 77"/>
                <a:gd name="T44" fmla="*/ 86 w 106"/>
                <a:gd name="T45" fmla="*/ 70 h 77"/>
                <a:gd name="T46" fmla="*/ 106 w 106"/>
                <a:gd name="T47" fmla="*/ 51 h 77"/>
                <a:gd name="T48" fmla="*/ 87 w 106"/>
                <a:gd name="T49" fmla="*/ 31 h 77"/>
                <a:gd name="T50" fmla="*/ 70 w 106"/>
                <a:gd name="T51" fmla="*/ 38 h 77"/>
                <a:gd name="T52" fmla="*/ 13 w 106"/>
                <a:gd name="T53" fmla="*/ 38 h 77"/>
                <a:gd name="T54" fmla="*/ 14 w 106"/>
                <a:gd name="T55" fmla="*/ 29 h 77"/>
                <a:gd name="T56" fmla="*/ 31 w 106"/>
                <a:gd name="T57" fmla="*/ 13 h 77"/>
                <a:gd name="T58" fmla="*/ 53 w 106"/>
                <a:gd name="T59" fmla="*/ 13 h 77"/>
                <a:gd name="T60" fmla="*/ 68 w 106"/>
                <a:gd name="T61" fmla="*/ 29 h 77"/>
                <a:gd name="T62" fmla="*/ 70 w 106"/>
                <a:gd name="T63" fmla="*/ 38 h 77"/>
                <a:gd name="T64" fmla="*/ 67 w 106"/>
                <a:gd name="T65" fmla="*/ 51 h 77"/>
                <a:gd name="T66" fmla="*/ 54 w 106"/>
                <a:gd name="T67" fmla="*/ 64 h 77"/>
                <a:gd name="T68" fmla="*/ 67 w 106"/>
                <a:gd name="T69" fmla="*/ 77 h 77"/>
                <a:gd name="T70" fmla="*/ 80 w 106"/>
                <a:gd name="T71" fmla="*/ 64 h 77"/>
                <a:gd name="T72" fmla="*/ 67 w 106"/>
                <a:gd name="T73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6" h="77">
                  <a:moveTo>
                    <a:pt x="15" y="51"/>
                  </a:moveTo>
                  <a:cubicBezTo>
                    <a:pt x="8" y="51"/>
                    <a:pt x="2" y="56"/>
                    <a:pt x="2" y="64"/>
                  </a:cubicBezTo>
                  <a:cubicBezTo>
                    <a:pt x="2" y="71"/>
                    <a:pt x="8" y="76"/>
                    <a:pt x="15" y="76"/>
                  </a:cubicBezTo>
                  <a:cubicBezTo>
                    <a:pt x="22" y="76"/>
                    <a:pt x="28" y="71"/>
                    <a:pt x="28" y="64"/>
                  </a:cubicBezTo>
                  <a:cubicBezTo>
                    <a:pt x="28" y="56"/>
                    <a:pt x="22" y="51"/>
                    <a:pt x="15" y="51"/>
                  </a:cubicBezTo>
                  <a:close/>
                  <a:moveTo>
                    <a:pt x="87" y="31"/>
                  </a:moveTo>
                  <a:cubicBezTo>
                    <a:pt x="81" y="14"/>
                    <a:pt x="73" y="0"/>
                    <a:pt x="55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4" y="0"/>
                    <a:pt x="9" y="8"/>
                    <a:pt x="0" y="2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53"/>
                    <a:pt x="2" y="52"/>
                    <a:pt x="2" y="51"/>
                  </a:cubicBezTo>
                  <a:cubicBezTo>
                    <a:pt x="5" y="48"/>
                    <a:pt x="10" y="46"/>
                    <a:pt x="15" y="46"/>
                  </a:cubicBezTo>
                  <a:cubicBezTo>
                    <a:pt x="19" y="46"/>
                    <a:pt x="24" y="48"/>
                    <a:pt x="27" y="51"/>
                  </a:cubicBezTo>
                  <a:cubicBezTo>
                    <a:pt x="30" y="55"/>
                    <a:pt x="32" y="59"/>
                    <a:pt x="32" y="64"/>
                  </a:cubicBezTo>
                  <a:cubicBezTo>
                    <a:pt x="32" y="66"/>
                    <a:pt x="32" y="68"/>
                    <a:pt x="31" y="70"/>
                  </a:cubicBezTo>
                  <a:cubicBezTo>
                    <a:pt x="50" y="70"/>
                    <a:pt x="50" y="70"/>
                    <a:pt x="50" y="70"/>
                  </a:cubicBezTo>
                  <a:cubicBezTo>
                    <a:pt x="49" y="68"/>
                    <a:pt x="49" y="66"/>
                    <a:pt x="49" y="64"/>
                  </a:cubicBezTo>
                  <a:cubicBezTo>
                    <a:pt x="49" y="59"/>
                    <a:pt x="51" y="55"/>
                    <a:pt x="54" y="51"/>
                  </a:cubicBezTo>
                  <a:cubicBezTo>
                    <a:pt x="57" y="48"/>
                    <a:pt x="62" y="46"/>
                    <a:pt x="66" y="46"/>
                  </a:cubicBezTo>
                  <a:cubicBezTo>
                    <a:pt x="71" y="46"/>
                    <a:pt x="76" y="48"/>
                    <a:pt x="79" y="51"/>
                  </a:cubicBezTo>
                  <a:cubicBezTo>
                    <a:pt x="82" y="55"/>
                    <a:pt x="84" y="59"/>
                    <a:pt x="84" y="64"/>
                  </a:cubicBezTo>
                  <a:cubicBezTo>
                    <a:pt x="84" y="66"/>
                    <a:pt x="83" y="68"/>
                    <a:pt x="83" y="70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97" y="70"/>
                    <a:pt x="106" y="61"/>
                    <a:pt x="106" y="51"/>
                  </a:cubicBezTo>
                  <a:cubicBezTo>
                    <a:pt x="106" y="40"/>
                    <a:pt x="97" y="34"/>
                    <a:pt x="87" y="31"/>
                  </a:cubicBezTo>
                  <a:close/>
                  <a:moveTo>
                    <a:pt x="70" y="38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7"/>
                    <a:pt x="14" y="30"/>
                    <a:pt x="14" y="29"/>
                  </a:cubicBezTo>
                  <a:cubicBezTo>
                    <a:pt x="17" y="21"/>
                    <a:pt x="22" y="13"/>
                    <a:pt x="31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1" y="13"/>
                    <a:pt x="67" y="20"/>
                    <a:pt x="68" y="29"/>
                  </a:cubicBezTo>
                  <a:cubicBezTo>
                    <a:pt x="69" y="30"/>
                    <a:pt x="70" y="37"/>
                    <a:pt x="70" y="38"/>
                  </a:cubicBezTo>
                  <a:close/>
                  <a:moveTo>
                    <a:pt x="67" y="51"/>
                  </a:moveTo>
                  <a:cubicBezTo>
                    <a:pt x="60" y="51"/>
                    <a:pt x="54" y="57"/>
                    <a:pt x="54" y="64"/>
                  </a:cubicBezTo>
                  <a:cubicBezTo>
                    <a:pt x="54" y="71"/>
                    <a:pt x="60" y="77"/>
                    <a:pt x="67" y="77"/>
                  </a:cubicBezTo>
                  <a:cubicBezTo>
                    <a:pt x="74" y="77"/>
                    <a:pt x="80" y="71"/>
                    <a:pt x="80" y="64"/>
                  </a:cubicBezTo>
                  <a:cubicBezTo>
                    <a:pt x="80" y="57"/>
                    <a:pt x="74" y="51"/>
                    <a:pt x="6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8" name="Freeform 12"/>
            <p:cNvSpPr>
              <a:spLocks/>
            </p:cNvSpPr>
            <p:nvPr/>
          </p:nvSpPr>
          <p:spPr bwMode="auto">
            <a:xfrm>
              <a:off x="461963" y="5102225"/>
              <a:ext cx="296863" cy="557213"/>
            </a:xfrm>
            <a:custGeom>
              <a:avLst/>
              <a:gdLst>
                <a:gd name="T0" fmla="*/ 77 w 79"/>
                <a:gd name="T1" fmla="*/ 56 h 145"/>
                <a:gd name="T2" fmla="*/ 77 w 79"/>
                <a:gd name="T3" fmla="*/ 56 h 145"/>
                <a:gd name="T4" fmla="*/ 72 w 79"/>
                <a:gd name="T5" fmla="*/ 48 h 145"/>
                <a:gd name="T6" fmla="*/ 53 w 79"/>
                <a:gd name="T7" fmla="*/ 15 h 145"/>
                <a:gd name="T8" fmla="*/ 48 w 79"/>
                <a:gd name="T9" fmla="*/ 6 h 145"/>
                <a:gd name="T10" fmla="*/ 39 w 79"/>
                <a:gd name="T11" fmla="*/ 0 h 145"/>
                <a:gd name="T12" fmla="*/ 31 w 79"/>
                <a:gd name="T13" fmla="*/ 6 h 145"/>
                <a:gd name="T14" fmla="*/ 27 w 79"/>
                <a:gd name="T15" fmla="*/ 13 h 145"/>
                <a:gd name="T16" fmla="*/ 27 w 79"/>
                <a:gd name="T17" fmla="*/ 14 h 145"/>
                <a:gd name="T18" fmla="*/ 26 w 79"/>
                <a:gd name="T19" fmla="*/ 14 h 145"/>
                <a:gd name="T20" fmla="*/ 26 w 79"/>
                <a:gd name="T21" fmla="*/ 15 h 145"/>
                <a:gd name="T22" fmla="*/ 12 w 79"/>
                <a:gd name="T23" fmla="*/ 38 h 145"/>
                <a:gd name="T24" fmla="*/ 12 w 79"/>
                <a:gd name="T25" fmla="*/ 39 h 145"/>
                <a:gd name="T26" fmla="*/ 11 w 79"/>
                <a:gd name="T27" fmla="*/ 40 h 145"/>
                <a:gd name="T28" fmla="*/ 7 w 79"/>
                <a:gd name="T29" fmla="*/ 48 h 145"/>
                <a:gd name="T30" fmla="*/ 4 w 79"/>
                <a:gd name="T31" fmla="*/ 52 h 145"/>
                <a:gd name="T32" fmla="*/ 3 w 79"/>
                <a:gd name="T33" fmla="*/ 54 h 145"/>
                <a:gd name="T34" fmla="*/ 2 w 79"/>
                <a:gd name="T35" fmla="*/ 55 h 145"/>
                <a:gd name="T36" fmla="*/ 2 w 79"/>
                <a:gd name="T37" fmla="*/ 56 h 145"/>
                <a:gd name="T38" fmla="*/ 0 w 79"/>
                <a:gd name="T39" fmla="*/ 62 h 145"/>
                <a:gd name="T40" fmla="*/ 2 w 79"/>
                <a:gd name="T41" fmla="*/ 68 h 145"/>
                <a:gd name="T42" fmla="*/ 3 w 79"/>
                <a:gd name="T43" fmla="*/ 68 h 145"/>
                <a:gd name="T44" fmla="*/ 4 w 79"/>
                <a:gd name="T45" fmla="*/ 69 h 145"/>
                <a:gd name="T46" fmla="*/ 10 w 79"/>
                <a:gd name="T47" fmla="*/ 70 h 145"/>
                <a:gd name="T48" fmla="*/ 20 w 79"/>
                <a:gd name="T49" fmla="*/ 70 h 145"/>
                <a:gd name="T50" fmla="*/ 21 w 79"/>
                <a:gd name="T51" fmla="*/ 70 h 145"/>
                <a:gd name="T52" fmla="*/ 22 w 79"/>
                <a:gd name="T53" fmla="*/ 70 h 145"/>
                <a:gd name="T54" fmla="*/ 22 w 79"/>
                <a:gd name="T55" fmla="*/ 79 h 145"/>
                <a:gd name="T56" fmla="*/ 22 w 79"/>
                <a:gd name="T57" fmla="*/ 79 h 145"/>
                <a:gd name="T58" fmla="*/ 22 w 79"/>
                <a:gd name="T59" fmla="*/ 80 h 145"/>
                <a:gd name="T60" fmla="*/ 22 w 79"/>
                <a:gd name="T61" fmla="*/ 140 h 145"/>
                <a:gd name="T62" fmla="*/ 28 w 79"/>
                <a:gd name="T63" fmla="*/ 145 h 145"/>
                <a:gd name="T64" fmla="*/ 36 w 79"/>
                <a:gd name="T65" fmla="*/ 145 h 145"/>
                <a:gd name="T66" fmla="*/ 37 w 79"/>
                <a:gd name="T67" fmla="*/ 145 h 145"/>
                <a:gd name="T68" fmla="*/ 37 w 79"/>
                <a:gd name="T69" fmla="*/ 145 h 145"/>
                <a:gd name="T70" fmla="*/ 51 w 79"/>
                <a:gd name="T71" fmla="*/ 145 h 145"/>
                <a:gd name="T72" fmla="*/ 57 w 79"/>
                <a:gd name="T73" fmla="*/ 140 h 145"/>
                <a:gd name="T74" fmla="*/ 57 w 79"/>
                <a:gd name="T75" fmla="*/ 77 h 145"/>
                <a:gd name="T76" fmla="*/ 57 w 79"/>
                <a:gd name="T77" fmla="*/ 75 h 145"/>
                <a:gd name="T78" fmla="*/ 57 w 79"/>
                <a:gd name="T79" fmla="*/ 73 h 145"/>
                <a:gd name="T80" fmla="*/ 57 w 79"/>
                <a:gd name="T81" fmla="*/ 70 h 145"/>
                <a:gd name="T82" fmla="*/ 57 w 79"/>
                <a:gd name="T83" fmla="*/ 70 h 145"/>
                <a:gd name="T84" fmla="*/ 58 w 79"/>
                <a:gd name="T85" fmla="*/ 70 h 145"/>
                <a:gd name="T86" fmla="*/ 58 w 79"/>
                <a:gd name="T87" fmla="*/ 70 h 145"/>
                <a:gd name="T88" fmla="*/ 58 w 79"/>
                <a:gd name="T89" fmla="*/ 70 h 145"/>
                <a:gd name="T90" fmla="*/ 59 w 79"/>
                <a:gd name="T91" fmla="*/ 70 h 145"/>
                <a:gd name="T92" fmla="*/ 69 w 79"/>
                <a:gd name="T93" fmla="*/ 70 h 145"/>
                <a:gd name="T94" fmla="*/ 79 w 79"/>
                <a:gd name="T95" fmla="*/ 63 h 145"/>
                <a:gd name="T96" fmla="*/ 77 w 79"/>
                <a:gd name="T97" fmla="*/ 56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79" h="145">
                  <a:moveTo>
                    <a:pt x="77" y="56"/>
                  </a:moveTo>
                  <a:cubicBezTo>
                    <a:pt x="77" y="56"/>
                    <a:pt x="77" y="56"/>
                    <a:pt x="77" y="56"/>
                  </a:cubicBezTo>
                  <a:cubicBezTo>
                    <a:pt x="72" y="48"/>
                    <a:pt x="72" y="48"/>
                    <a:pt x="72" y="48"/>
                  </a:cubicBezTo>
                  <a:cubicBezTo>
                    <a:pt x="67" y="39"/>
                    <a:pt x="58" y="24"/>
                    <a:pt x="53" y="15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5" y="2"/>
                    <a:pt x="42" y="0"/>
                    <a:pt x="39" y="0"/>
                  </a:cubicBezTo>
                  <a:cubicBezTo>
                    <a:pt x="37" y="0"/>
                    <a:pt x="34" y="2"/>
                    <a:pt x="31" y="6"/>
                  </a:cubicBezTo>
                  <a:cubicBezTo>
                    <a:pt x="27" y="13"/>
                    <a:pt x="27" y="13"/>
                    <a:pt x="27" y="13"/>
                  </a:cubicBezTo>
                  <a:cubicBezTo>
                    <a:pt x="27" y="14"/>
                    <a:pt x="27" y="14"/>
                    <a:pt x="27" y="14"/>
                  </a:cubicBezTo>
                  <a:cubicBezTo>
                    <a:pt x="26" y="14"/>
                    <a:pt x="26" y="14"/>
                    <a:pt x="26" y="14"/>
                  </a:cubicBezTo>
                  <a:cubicBezTo>
                    <a:pt x="26" y="15"/>
                    <a:pt x="26" y="15"/>
                    <a:pt x="26" y="15"/>
                  </a:cubicBezTo>
                  <a:cubicBezTo>
                    <a:pt x="22" y="21"/>
                    <a:pt x="17" y="30"/>
                    <a:pt x="12" y="38"/>
                  </a:cubicBezTo>
                  <a:cubicBezTo>
                    <a:pt x="12" y="38"/>
                    <a:pt x="12" y="39"/>
                    <a:pt x="12" y="39"/>
                  </a:cubicBezTo>
                  <a:cubicBezTo>
                    <a:pt x="12" y="39"/>
                    <a:pt x="12" y="39"/>
                    <a:pt x="11" y="40"/>
                  </a:cubicBezTo>
                  <a:cubicBezTo>
                    <a:pt x="10" y="43"/>
                    <a:pt x="8" y="45"/>
                    <a:pt x="7" y="48"/>
                  </a:cubicBezTo>
                  <a:cubicBezTo>
                    <a:pt x="4" y="52"/>
                    <a:pt x="4" y="52"/>
                    <a:pt x="4" y="52"/>
                  </a:cubicBezTo>
                  <a:cubicBezTo>
                    <a:pt x="3" y="54"/>
                    <a:pt x="3" y="54"/>
                    <a:pt x="3" y="54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58"/>
                    <a:pt x="0" y="61"/>
                    <a:pt x="0" y="62"/>
                  </a:cubicBezTo>
                  <a:cubicBezTo>
                    <a:pt x="0" y="65"/>
                    <a:pt x="1" y="67"/>
                    <a:pt x="2" y="68"/>
                  </a:cubicBezTo>
                  <a:cubicBezTo>
                    <a:pt x="3" y="68"/>
                    <a:pt x="3" y="68"/>
                    <a:pt x="3" y="68"/>
                  </a:cubicBezTo>
                  <a:cubicBezTo>
                    <a:pt x="3" y="69"/>
                    <a:pt x="4" y="69"/>
                    <a:pt x="4" y="69"/>
                  </a:cubicBezTo>
                  <a:cubicBezTo>
                    <a:pt x="6" y="70"/>
                    <a:pt x="8" y="70"/>
                    <a:pt x="10" y="70"/>
                  </a:cubicBezTo>
                  <a:cubicBezTo>
                    <a:pt x="20" y="70"/>
                    <a:pt x="20" y="70"/>
                    <a:pt x="20" y="70"/>
                  </a:cubicBezTo>
                  <a:cubicBezTo>
                    <a:pt x="20" y="70"/>
                    <a:pt x="21" y="70"/>
                    <a:pt x="21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79"/>
                    <a:pt x="22" y="79"/>
                    <a:pt x="22" y="79"/>
                  </a:cubicBezTo>
                  <a:cubicBezTo>
                    <a:pt x="22" y="80"/>
                    <a:pt x="22" y="80"/>
                    <a:pt x="22" y="80"/>
                  </a:cubicBezTo>
                  <a:cubicBezTo>
                    <a:pt x="22" y="140"/>
                    <a:pt x="22" y="140"/>
                    <a:pt x="22" y="140"/>
                  </a:cubicBezTo>
                  <a:cubicBezTo>
                    <a:pt x="22" y="143"/>
                    <a:pt x="25" y="145"/>
                    <a:pt x="28" y="145"/>
                  </a:cubicBezTo>
                  <a:cubicBezTo>
                    <a:pt x="36" y="145"/>
                    <a:pt x="36" y="145"/>
                    <a:pt x="36" y="145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37" y="145"/>
                    <a:pt x="37" y="145"/>
                    <a:pt x="37" y="145"/>
                  </a:cubicBezTo>
                  <a:cubicBezTo>
                    <a:pt x="51" y="145"/>
                    <a:pt x="51" y="145"/>
                    <a:pt x="51" y="145"/>
                  </a:cubicBezTo>
                  <a:cubicBezTo>
                    <a:pt x="54" y="145"/>
                    <a:pt x="57" y="143"/>
                    <a:pt x="57" y="140"/>
                  </a:cubicBezTo>
                  <a:cubicBezTo>
                    <a:pt x="57" y="77"/>
                    <a:pt x="57" y="77"/>
                    <a:pt x="57" y="77"/>
                  </a:cubicBezTo>
                  <a:cubicBezTo>
                    <a:pt x="57" y="75"/>
                    <a:pt x="57" y="75"/>
                    <a:pt x="57" y="75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7" y="70"/>
                    <a:pt x="57" y="70"/>
                    <a:pt x="57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8" y="70"/>
                    <a:pt x="58" y="70"/>
                    <a:pt x="58" y="70"/>
                  </a:cubicBezTo>
                  <a:cubicBezTo>
                    <a:pt x="59" y="70"/>
                    <a:pt x="59" y="70"/>
                    <a:pt x="59" y="70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76" y="70"/>
                    <a:pt x="79" y="67"/>
                    <a:pt x="79" y="63"/>
                  </a:cubicBezTo>
                  <a:cubicBezTo>
                    <a:pt x="79" y="61"/>
                    <a:pt x="79" y="58"/>
                    <a:pt x="77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6" name="组合 25"/>
          <p:cNvGrpSpPr/>
          <p:nvPr/>
        </p:nvGrpSpPr>
        <p:grpSpPr>
          <a:xfrm>
            <a:off x="7191204" y="5183574"/>
            <a:ext cx="538163" cy="379413"/>
            <a:chOff x="2309813" y="5191125"/>
            <a:chExt cx="538163" cy="379413"/>
          </a:xfrm>
          <a:solidFill>
            <a:srgbClr val="E87071"/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19" name="Freeform 13"/>
            <p:cNvSpPr>
              <a:spLocks noEditPoints="1"/>
            </p:cNvSpPr>
            <p:nvPr/>
          </p:nvSpPr>
          <p:spPr bwMode="auto">
            <a:xfrm>
              <a:off x="2444751" y="5275263"/>
              <a:ext cx="403225" cy="295275"/>
            </a:xfrm>
            <a:custGeom>
              <a:avLst/>
              <a:gdLst>
                <a:gd name="T0" fmla="*/ 15 w 107"/>
                <a:gd name="T1" fmla="*/ 51 h 77"/>
                <a:gd name="T2" fmla="*/ 2 w 107"/>
                <a:gd name="T3" fmla="*/ 64 h 77"/>
                <a:gd name="T4" fmla="*/ 15 w 107"/>
                <a:gd name="T5" fmla="*/ 77 h 77"/>
                <a:gd name="T6" fmla="*/ 28 w 107"/>
                <a:gd name="T7" fmla="*/ 64 h 77"/>
                <a:gd name="T8" fmla="*/ 15 w 107"/>
                <a:gd name="T9" fmla="*/ 51 h 77"/>
                <a:gd name="T10" fmla="*/ 88 w 107"/>
                <a:gd name="T11" fmla="*/ 31 h 77"/>
                <a:gd name="T12" fmla="*/ 56 w 107"/>
                <a:gd name="T13" fmla="*/ 0 h 77"/>
                <a:gd name="T14" fmla="*/ 28 w 107"/>
                <a:gd name="T15" fmla="*/ 0 h 77"/>
                <a:gd name="T16" fmla="*/ 0 w 107"/>
                <a:gd name="T17" fmla="*/ 22 h 77"/>
                <a:gd name="T18" fmla="*/ 0 w 107"/>
                <a:gd name="T19" fmla="*/ 54 h 77"/>
                <a:gd name="T20" fmla="*/ 2 w 107"/>
                <a:gd name="T21" fmla="*/ 52 h 77"/>
                <a:gd name="T22" fmla="*/ 15 w 107"/>
                <a:gd name="T23" fmla="*/ 46 h 77"/>
                <a:gd name="T24" fmla="*/ 27 w 107"/>
                <a:gd name="T25" fmla="*/ 52 h 77"/>
                <a:gd name="T26" fmla="*/ 32 w 107"/>
                <a:gd name="T27" fmla="*/ 64 h 77"/>
                <a:gd name="T28" fmla="*/ 31 w 107"/>
                <a:gd name="T29" fmla="*/ 70 h 77"/>
                <a:gd name="T30" fmla="*/ 51 w 107"/>
                <a:gd name="T31" fmla="*/ 70 h 77"/>
                <a:gd name="T32" fmla="*/ 50 w 107"/>
                <a:gd name="T33" fmla="*/ 64 h 77"/>
                <a:gd name="T34" fmla="*/ 55 w 107"/>
                <a:gd name="T35" fmla="*/ 52 h 77"/>
                <a:gd name="T36" fmla="*/ 67 w 107"/>
                <a:gd name="T37" fmla="*/ 46 h 77"/>
                <a:gd name="T38" fmla="*/ 80 w 107"/>
                <a:gd name="T39" fmla="*/ 52 h 77"/>
                <a:gd name="T40" fmla="*/ 85 w 107"/>
                <a:gd name="T41" fmla="*/ 64 h 77"/>
                <a:gd name="T42" fmla="*/ 83 w 107"/>
                <a:gd name="T43" fmla="*/ 70 h 77"/>
                <a:gd name="T44" fmla="*/ 87 w 107"/>
                <a:gd name="T45" fmla="*/ 70 h 77"/>
                <a:gd name="T46" fmla="*/ 107 w 107"/>
                <a:gd name="T47" fmla="*/ 51 h 77"/>
                <a:gd name="T48" fmla="*/ 88 w 107"/>
                <a:gd name="T49" fmla="*/ 31 h 77"/>
                <a:gd name="T50" fmla="*/ 71 w 107"/>
                <a:gd name="T51" fmla="*/ 38 h 77"/>
                <a:gd name="T52" fmla="*/ 13 w 107"/>
                <a:gd name="T53" fmla="*/ 38 h 77"/>
                <a:gd name="T54" fmla="*/ 14 w 107"/>
                <a:gd name="T55" fmla="*/ 29 h 77"/>
                <a:gd name="T56" fmla="*/ 31 w 107"/>
                <a:gd name="T57" fmla="*/ 13 h 77"/>
                <a:gd name="T58" fmla="*/ 53 w 107"/>
                <a:gd name="T59" fmla="*/ 13 h 77"/>
                <a:gd name="T60" fmla="*/ 69 w 107"/>
                <a:gd name="T61" fmla="*/ 29 h 77"/>
                <a:gd name="T62" fmla="*/ 71 w 107"/>
                <a:gd name="T63" fmla="*/ 38 h 77"/>
                <a:gd name="T64" fmla="*/ 68 w 107"/>
                <a:gd name="T65" fmla="*/ 51 h 77"/>
                <a:gd name="T66" fmla="*/ 55 w 107"/>
                <a:gd name="T67" fmla="*/ 64 h 77"/>
                <a:gd name="T68" fmla="*/ 68 w 107"/>
                <a:gd name="T69" fmla="*/ 77 h 77"/>
                <a:gd name="T70" fmla="*/ 81 w 107"/>
                <a:gd name="T71" fmla="*/ 64 h 77"/>
                <a:gd name="T72" fmla="*/ 68 w 107"/>
                <a:gd name="T73" fmla="*/ 5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" h="77">
                  <a:moveTo>
                    <a:pt x="15" y="51"/>
                  </a:moveTo>
                  <a:cubicBezTo>
                    <a:pt x="8" y="51"/>
                    <a:pt x="2" y="57"/>
                    <a:pt x="2" y="64"/>
                  </a:cubicBezTo>
                  <a:cubicBezTo>
                    <a:pt x="2" y="71"/>
                    <a:pt x="8" y="77"/>
                    <a:pt x="15" y="77"/>
                  </a:cubicBezTo>
                  <a:cubicBezTo>
                    <a:pt x="22" y="77"/>
                    <a:pt x="28" y="71"/>
                    <a:pt x="28" y="64"/>
                  </a:cubicBezTo>
                  <a:cubicBezTo>
                    <a:pt x="28" y="57"/>
                    <a:pt x="22" y="51"/>
                    <a:pt x="15" y="51"/>
                  </a:cubicBezTo>
                  <a:close/>
                  <a:moveTo>
                    <a:pt x="88" y="31"/>
                  </a:moveTo>
                  <a:cubicBezTo>
                    <a:pt x="82" y="14"/>
                    <a:pt x="73" y="0"/>
                    <a:pt x="5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4" y="0"/>
                    <a:pt x="9" y="7"/>
                    <a:pt x="0" y="2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1" y="53"/>
                    <a:pt x="2" y="52"/>
                    <a:pt x="2" y="52"/>
                  </a:cubicBezTo>
                  <a:cubicBezTo>
                    <a:pt x="6" y="48"/>
                    <a:pt x="10" y="46"/>
                    <a:pt x="15" y="46"/>
                  </a:cubicBezTo>
                  <a:cubicBezTo>
                    <a:pt x="20" y="46"/>
                    <a:pt x="24" y="48"/>
                    <a:pt x="27" y="52"/>
                  </a:cubicBezTo>
                  <a:cubicBezTo>
                    <a:pt x="30" y="55"/>
                    <a:pt x="32" y="59"/>
                    <a:pt x="32" y="64"/>
                  </a:cubicBezTo>
                  <a:cubicBezTo>
                    <a:pt x="32" y="66"/>
                    <a:pt x="32" y="68"/>
                    <a:pt x="31" y="70"/>
                  </a:cubicBezTo>
                  <a:cubicBezTo>
                    <a:pt x="51" y="70"/>
                    <a:pt x="51" y="70"/>
                    <a:pt x="51" y="70"/>
                  </a:cubicBezTo>
                  <a:cubicBezTo>
                    <a:pt x="50" y="68"/>
                    <a:pt x="50" y="66"/>
                    <a:pt x="50" y="64"/>
                  </a:cubicBezTo>
                  <a:cubicBezTo>
                    <a:pt x="50" y="59"/>
                    <a:pt x="52" y="55"/>
                    <a:pt x="55" y="52"/>
                  </a:cubicBezTo>
                  <a:cubicBezTo>
                    <a:pt x="58" y="48"/>
                    <a:pt x="62" y="46"/>
                    <a:pt x="67" y="46"/>
                  </a:cubicBezTo>
                  <a:cubicBezTo>
                    <a:pt x="72" y="46"/>
                    <a:pt x="76" y="48"/>
                    <a:pt x="80" y="52"/>
                  </a:cubicBezTo>
                  <a:cubicBezTo>
                    <a:pt x="83" y="55"/>
                    <a:pt x="85" y="59"/>
                    <a:pt x="85" y="64"/>
                  </a:cubicBezTo>
                  <a:cubicBezTo>
                    <a:pt x="85" y="66"/>
                    <a:pt x="84" y="68"/>
                    <a:pt x="83" y="70"/>
                  </a:cubicBezTo>
                  <a:cubicBezTo>
                    <a:pt x="87" y="70"/>
                    <a:pt x="87" y="70"/>
                    <a:pt x="87" y="70"/>
                  </a:cubicBezTo>
                  <a:cubicBezTo>
                    <a:pt x="98" y="70"/>
                    <a:pt x="107" y="62"/>
                    <a:pt x="107" y="51"/>
                  </a:cubicBezTo>
                  <a:cubicBezTo>
                    <a:pt x="107" y="40"/>
                    <a:pt x="98" y="34"/>
                    <a:pt x="88" y="31"/>
                  </a:cubicBezTo>
                  <a:close/>
                  <a:moveTo>
                    <a:pt x="71" y="38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7"/>
                    <a:pt x="14" y="29"/>
                    <a:pt x="14" y="29"/>
                  </a:cubicBezTo>
                  <a:cubicBezTo>
                    <a:pt x="17" y="21"/>
                    <a:pt x="22" y="13"/>
                    <a:pt x="31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2" y="13"/>
                    <a:pt x="68" y="20"/>
                    <a:pt x="69" y="29"/>
                  </a:cubicBezTo>
                  <a:cubicBezTo>
                    <a:pt x="69" y="29"/>
                    <a:pt x="71" y="37"/>
                    <a:pt x="71" y="38"/>
                  </a:cubicBezTo>
                  <a:close/>
                  <a:moveTo>
                    <a:pt x="68" y="51"/>
                  </a:moveTo>
                  <a:cubicBezTo>
                    <a:pt x="60" y="51"/>
                    <a:pt x="55" y="57"/>
                    <a:pt x="55" y="64"/>
                  </a:cubicBezTo>
                  <a:cubicBezTo>
                    <a:pt x="55" y="71"/>
                    <a:pt x="60" y="77"/>
                    <a:pt x="68" y="77"/>
                  </a:cubicBezTo>
                  <a:cubicBezTo>
                    <a:pt x="75" y="77"/>
                    <a:pt x="81" y="71"/>
                    <a:pt x="81" y="64"/>
                  </a:cubicBezTo>
                  <a:cubicBezTo>
                    <a:pt x="81" y="57"/>
                    <a:pt x="75" y="51"/>
                    <a:pt x="68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0" name="Freeform 14"/>
            <p:cNvSpPr>
              <a:spLocks noEditPoints="1"/>
            </p:cNvSpPr>
            <p:nvPr/>
          </p:nvSpPr>
          <p:spPr bwMode="auto">
            <a:xfrm>
              <a:off x="2309813" y="5191125"/>
              <a:ext cx="123825" cy="376238"/>
            </a:xfrm>
            <a:custGeom>
              <a:avLst/>
              <a:gdLst>
                <a:gd name="T0" fmla="*/ 33 w 33"/>
                <a:gd name="T1" fmla="*/ 93 h 98"/>
                <a:gd name="T2" fmla="*/ 33 w 33"/>
                <a:gd name="T3" fmla="*/ 5 h 98"/>
                <a:gd name="T4" fmla="*/ 28 w 33"/>
                <a:gd name="T5" fmla="*/ 0 h 98"/>
                <a:gd name="T6" fmla="*/ 27 w 33"/>
                <a:gd name="T7" fmla="*/ 0 h 98"/>
                <a:gd name="T8" fmla="*/ 27 w 33"/>
                <a:gd name="T9" fmla="*/ 98 h 98"/>
                <a:gd name="T10" fmla="*/ 28 w 33"/>
                <a:gd name="T11" fmla="*/ 98 h 98"/>
                <a:gd name="T12" fmla="*/ 33 w 33"/>
                <a:gd name="T13" fmla="*/ 93 h 98"/>
                <a:gd name="T14" fmla="*/ 11 w 33"/>
                <a:gd name="T15" fmla="*/ 90 h 98"/>
                <a:gd name="T16" fmla="*/ 0 w 33"/>
                <a:gd name="T17" fmla="*/ 90 h 98"/>
                <a:gd name="T18" fmla="*/ 0 w 33"/>
                <a:gd name="T19" fmla="*/ 93 h 98"/>
                <a:gd name="T20" fmla="*/ 5 w 33"/>
                <a:gd name="T21" fmla="*/ 98 h 98"/>
                <a:gd name="T22" fmla="*/ 25 w 33"/>
                <a:gd name="T23" fmla="*/ 98 h 98"/>
                <a:gd name="T24" fmla="*/ 25 w 33"/>
                <a:gd name="T25" fmla="*/ 0 h 98"/>
                <a:gd name="T26" fmla="*/ 5 w 33"/>
                <a:gd name="T27" fmla="*/ 0 h 98"/>
                <a:gd name="T28" fmla="*/ 0 w 33"/>
                <a:gd name="T29" fmla="*/ 5 h 98"/>
                <a:gd name="T30" fmla="*/ 0 w 33"/>
                <a:gd name="T31" fmla="*/ 8 h 98"/>
                <a:gd name="T32" fmla="*/ 11 w 33"/>
                <a:gd name="T33" fmla="*/ 8 h 98"/>
                <a:gd name="T34" fmla="*/ 12 w 33"/>
                <a:gd name="T35" fmla="*/ 9 h 98"/>
                <a:gd name="T36" fmla="*/ 12 w 33"/>
                <a:gd name="T37" fmla="*/ 11 h 98"/>
                <a:gd name="T38" fmla="*/ 11 w 33"/>
                <a:gd name="T39" fmla="*/ 12 h 98"/>
                <a:gd name="T40" fmla="*/ 0 w 33"/>
                <a:gd name="T41" fmla="*/ 12 h 98"/>
                <a:gd name="T42" fmla="*/ 0 w 33"/>
                <a:gd name="T43" fmla="*/ 24 h 98"/>
                <a:gd name="T44" fmla="*/ 11 w 33"/>
                <a:gd name="T45" fmla="*/ 24 h 98"/>
                <a:gd name="T46" fmla="*/ 12 w 33"/>
                <a:gd name="T47" fmla="*/ 25 h 98"/>
                <a:gd name="T48" fmla="*/ 12 w 33"/>
                <a:gd name="T49" fmla="*/ 27 h 98"/>
                <a:gd name="T50" fmla="*/ 11 w 33"/>
                <a:gd name="T51" fmla="*/ 27 h 98"/>
                <a:gd name="T52" fmla="*/ 0 w 33"/>
                <a:gd name="T53" fmla="*/ 27 h 98"/>
                <a:gd name="T54" fmla="*/ 0 w 33"/>
                <a:gd name="T55" fmla="*/ 40 h 98"/>
                <a:gd name="T56" fmla="*/ 11 w 33"/>
                <a:gd name="T57" fmla="*/ 40 h 98"/>
                <a:gd name="T58" fmla="*/ 12 w 33"/>
                <a:gd name="T59" fmla="*/ 40 h 98"/>
                <a:gd name="T60" fmla="*/ 12 w 33"/>
                <a:gd name="T61" fmla="*/ 42 h 98"/>
                <a:gd name="T62" fmla="*/ 11 w 33"/>
                <a:gd name="T63" fmla="*/ 43 h 98"/>
                <a:gd name="T64" fmla="*/ 0 w 33"/>
                <a:gd name="T65" fmla="*/ 43 h 98"/>
                <a:gd name="T66" fmla="*/ 0 w 33"/>
                <a:gd name="T67" fmla="*/ 55 h 98"/>
                <a:gd name="T68" fmla="*/ 11 w 33"/>
                <a:gd name="T69" fmla="*/ 55 h 98"/>
                <a:gd name="T70" fmla="*/ 12 w 33"/>
                <a:gd name="T71" fmla="*/ 56 h 98"/>
                <a:gd name="T72" fmla="*/ 12 w 33"/>
                <a:gd name="T73" fmla="*/ 58 h 98"/>
                <a:gd name="T74" fmla="*/ 11 w 33"/>
                <a:gd name="T75" fmla="*/ 58 h 98"/>
                <a:gd name="T76" fmla="*/ 0 w 33"/>
                <a:gd name="T77" fmla="*/ 58 h 98"/>
                <a:gd name="T78" fmla="*/ 0 w 33"/>
                <a:gd name="T79" fmla="*/ 71 h 98"/>
                <a:gd name="T80" fmla="*/ 11 w 33"/>
                <a:gd name="T81" fmla="*/ 71 h 98"/>
                <a:gd name="T82" fmla="*/ 12 w 33"/>
                <a:gd name="T83" fmla="*/ 71 h 98"/>
                <a:gd name="T84" fmla="*/ 12 w 33"/>
                <a:gd name="T85" fmla="*/ 73 h 98"/>
                <a:gd name="T86" fmla="*/ 11 w 33"/>
                <a:gd name="T87" fmla="*/ 74 h 98"/>
                <a:gd name="T88" fmla="*/ 0 w 33"/>
                <a:gd name="T89" fmla="*/ 74 h 98"/>
                <a:gd name="T90" fmla="*/ 0 w 33"/>
                <a:gd name="T91" fmla="*/ 87 h 98"/>
                <a:gd name="T92" fmla="*/ 11 w 33"/>
                <a:gd name="T93" fmla="*/ 87 h 98"/>
                <a:gd name="T94" fmla="*/ 12 w 33"/>
                <a:gd name="T95" fmla="*/ 87 h 98"/>
                <a:gd name="T96" fmla="*/ 12 w 33"/>
                <a:gd name="T97" fmla="*/ 89 h 98"/>
                <a:gd name="T98" fmla="*/ 11 w 33"/>
                <a:gd name="T99" fmla="*/ 9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" h="98">
                  <a:moveTo>
                    <a:pt x="33" y="93"/>
                  </a:moveTo>
                  <a:cubicBezTo>
                    <a:pt x="33" y="5"/>
                    <a:pt x="33" y="5"/>
                    <a:pt x="33" y="5"/>
                  </a:cubicBezTo>
                  <a:cubicBezTo>
                    <a:pt x="33" y="2"/>
                    <a:pt x="31" y="0"/>
                    <a:pt x="28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7" y="98"/>
                    <a:pt x="27" y="98"/>
                    <a:pt x="27" y="98"/>
                  </a:cubicBezTo>
                  <a:cubicBezTo>
                    <a:pt x="28" y="98"/>
                    <a:pt x="28" y="98"/>
                    <a:pt x="28" y="98"/>
                  </a:cubicBezTo>
                  <a:cubicBezTo>
                    <a:pt x="31" y="98"/>
                    <a:pt x="33" y="96"/>
                    <a:pt x="33" y="93"/>
                  </a:cubicBezTo>
                  <a:close/>
                  <a:moveTo>
                    <a:pt x="11" y="9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6"/>
                    <a:pt x="2" y="98"/>
                    <a:pt x="5" y="98"/>
                  </a:cubicBezTo>
                  <a:cubicBezTo>
                    <a:pt x="25" y="98"/>
                    <a:pt x="25" y="98"/>
                    <a:pt x="25" y="98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8"/>
                    <a:pt x="12" y="9"/>
                    <a:pt x="12" y="9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2" y="11"/>
                    <a:pt x="11" y="12"/>
                    <a:pt x="11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4"/>
                    <a:pt x="12" y="24"/>
                    <a:pt x="12" y="25"/>
                  </a:cubicBezTo>
                  <a:cubicBezTo>
                    <a:pt x="12" y="27"/>
                    <a:pt x="12" y="27"/>
                    <a:pt x="12" y="27"/>
                  </a:cubicBezTo>
                  <a:cubicBezTo>
                    <a:pt x="12" y="27"/>
                    <a:pt x="11" y="27"/>
                    <a:pt x="11" y="27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11" y="40"/>
                    <a:pt x="11" y="40"/>
                    <a:pt x="11" y="40"/>
                  </a:cubicBezTo>
                  <a:cubicBezTo>
                    <a:pt x="11" y="40"/>
                    <a:pt x="12" y="40"/>
                    <a:pt x="12" y="40"/>
                  </a:cubicBezTo>
                  <a:cubicBezTo>
                    <a:pt x="12" y="42"/>
                    <a:pt x="12" y="42"/>
                    <a:pt x="12" y="42"/>
                  </a:cubicBezTo>
                  <a:cubicBezTo>
                    <a:pt x="12" y="43"/>
                    <a:pt x="11" y="43"/>
                    <a:pt x="11" y="43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1" y="55"/>
                    <a:pt x="11" y="55"/>
                    <a:pt x="11" y="55"/>
                  </a:cubicBezTo>
                  <a:cubicBezTo>
                    <a:pt x="11" y="55"/>
                    <a:pt x="12" y="56"/>
                    <a:pt x="12" y="56"/>
                  </a:cubicBezTo>
                  <a:cubicBezTo>
                    <a:pt x="12" y="58"/>
                    <a:pt x="12" y="58"/>
                    <a:pt x="12" y="58"/>
                  </a:cubicBezTo>
                  <a:cubicBezTo>
                    <a:pt x="12" y="58"/>
                    <a:pt x="11" y="58"/>
                    <a:pt x="11" y="58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1"/>
                    <a:pt x="0" y="71"/>
                    <a:pt x="0" y="71"/>
                  </a:cubicBezTo>
                  <a:cubicBezTo>
                    <a:pt x="11" y="71"/>
                    <a:pt x="11" y="71"/>
                    <a:pt x="11" y="71"/>
                  </a:cubicBezTo>
                  <a:cubicBezTo>
                    <a:pt x="11" y="71"/>
                    <a:pt x="12" y="71"/>
                    <a:pt x="12" y="71"/>
                  </a:cubicBezTo>
                  <a:cubicBezTo>
                    <a:pt x="12" y="73"/>
                    <a:pt x="12" y="73"/>
                    <a:pt x="12" y="73"/>
                  </a:cubicBezTo>
                  <a:cubicBezTo>
                    <a:pt x="12" y="74"/>
                    <a:pt x="11" y="74"/>
                    <a:pt x="11" y="74"/>
                  </a:cubicBezTo>
                  <a:cubicBezTo>
                    <a:pt x="0" y="74"/>
                    <a:pt x="0" y="74"/>
                    <a:pt x="0" y="74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11" y="87"/>
                    <a:pt x="11" y="87"/>
                    <a:pt x="11" y="87"/>
                  </a:cubicBezTo>
                  <a:cubicBezTo>
                    <a:pt x="11" y="87"/>
                    <a:pt x="12" y="87"/>
                    <a:pt x="12" y="87"/>
                  </a:cubicBezTo>
                  <a:cubicBezTo>
                    <a:pt x="12" y="89"/>
                    <a:pt x="12" y="89"/>
                    <a:pt x="12" y="89"/>
                  </a:cubicBezTo>
                  <a:cubicBezTo>
                    <a:pt x="12" y="89"/>
                    <a:pt x="11" y="90"/>
                    <a:pt x="11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9567864" y="5092133"/>
            <a:ext cx="592137" cy="465139"/>
            <a:chOff x="3197226" y="5148263"/>
            <a:chExt cx="592137" cy="465138"/>
          </a:xfrm>
          <a:solidFill>
            <a:srgbClr val="663A77"/>
          </a:solidFill>
          <a:effectLst>
            <a:reflection blurRad="6350" stA="52000" endA="300" endPos="35000" dir="5400000" sy="-100000" algn="bl" rotWithShape="0"/>
          </a:effectLst>
        </p:grpSpPr>
        <p:sp>
          <p:nvSpPr>
            <p:cNvPr id="21" name="Freeform 15"/>
            <p:cNvSpPr>
              <a:spLocks/>
            </p:cNvSpPr>
            <p:nvPr/>
          </p:nvSpPr>
          <p:spPr bwMode="auto">
            <a:xfrm>
              <a:off x="3197226" y="5148263"/>
              <a:ext cx="279400" cy="465138"/>
            </a:xfrm>
            <a:custGeom>
              <a:avLst/>
              <a:gdLst>
                <a:gd name="T0" fmla="*/ 176 w 176"/>
                <a:gd name="T1" fmla="*/ 63 h 293"/>
                <a:gd name="T2" fmla="*/ 145 w 176"/>
                <a:gd name="T3" fmla="*/ 0 h 293"/>
                <a:gd name="T4" fmla="*/ 0 w 176"/>
                <a:gd name="T5" fmla="*/ 0 h 293"/>
                <a:gd name="T6" fmla="*/ 0 w 176"/>
                <a:gd name="T7" fmla="*/ 63 h 293"/>
                <a:gd name="T8" fmla="*/ 55 w 176"/>
                <a:gd name="T9" fmla="*/ 63 h 293"/>
                <a:gd name="T10" fmla="*/ 55 w 176"/>
                <a:gd name="T11" fmla="*/ 293 h 293"/>
                <a:gd name="T12" fmla="*/ 107 w 176"/>
                <a:gd name="T13" fmla="*/ 293 h 293"/>
                <a:gd name="T14" fmla="*/ 107 w 176"/>
                <a:gd name="T15" fmla="*/ 63 h 293"/>
                <a:gd name="T16" fmla="*/ 176 w 176"/>
                <a:gd name="T17" fmla="*/ 6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76" h="293">
                  <a:moveTo>
                    <a:pt x="176" y="63"/>
                  </a:moveTo>
                  <a:lnTo>
                    <a:pt x="145" y="0"/>
                  </a:lnTo>
                  <a:lnTo>
                    <a:pt x="0" y="0"/>
                  </a:lnTo>
                  <a:lnTo>
                    <a:pt x="0" y="63"/>
                  </a:lnTo>
                  <a:lnTo>
                    <a:pt x="55" y="63"/>
                  </a:lnTo>
                  <a:lnTo>
                    <a:pt x="55" y="293"/>
                  </a:lnTo>
                  <a:lnTo>
                    <a:pt x="107" y="293"/>
                  </a:lnTo>
                  <a:lnTo>
                    <a:pt x="107" y="63"/>
                  </a:lnTo>
                  <a:lnTo>
                    <a:pt x="176" y="6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22" name="Freeform 16"/>
            <p:cNvSpPr>
              <a:spLocks noEditPoints="1"/>
            </p:cNvSpPr>
            <p:nvPr/>
          </p:nvSpPr>
          <p:spPr bwMode="auto">
            <a:xfrm>
              <a:off x="3386138" y="5313363"/>
              <a:ext cx="403225" cy="300038"/>
            </a:xfrm>
            <a:custGeom>
              <a:avLst/>
              <a:gdLst>
                <a:gd name="T0" fmla="*/ 14 w 107"/>
                <a:gd name="T1" fmla="*/ 51 h 78"/>
                <a:gd name="T2" fmla="*/ 1 w 107"/>
                <a:gd name="T3" fmla="*/ 64 h 78"/>
                <a:gd name="T4" fmla="*/ 14 w 107"/>
                <a:gd name="T5" fmla="*/ 77 h 78"/>
                <a:gd name="T6" fmla="*/ 28 w 107"/>
                <a:gd name="T7" fmla="*/ 64 h 78"/>
                <a:gd name="T8" fmla="*/ 14 w 107"/>
                <a:gd name="T9" fmla="*/ 51 h 78"/>
                <a:gd name="T10" fmla="*/ 87 w 107"/>
                <a:gd name="T11" fmla="*/ 31 h 78"/>
                <a:gd name="T12" fmla="*/ 56 w 107"/>
                <a:gd name="T13" fmla="*/ 0 h 78"/>
                <a:gd name="T14" fmla="*/ 28 w 107"/>
                <a:gd name="T15" fmla="*/ 0 h 78"/>
                <a:gd name="T16" fmla="*/ 0 w 107"/>
                <a:gd name="T17" fmla="*/ 22 h 78"/>
                <a:gd name="T18" fmla="*/ 0 w 107"/>
                <a:gd name="T19" fmla="*/ 54 h 78"/>
                <a:gd name="T20" fmla="*/ 2 w 107"/>
                <a:gd name="T21" fmla="*/ 52 h 78"/>
                <a:gd name="T22" fmla="*/ 14 w 107"/>
                <a:gd name="T23" fmla="*/ 47 h 78"/>
                <a:gd name="T24" fmla="*/ 27 w 107"/>
                <a:gd name="T25" fmla="*/ 52 h 78"/>
                <a:gd name="T26" fmla="*/ 32 w 107"/>
                <a:gd name="T27" fmla="*/ 64 h 78"/>
                <a:gd name="T28" fmla="*/ 31 w 107"/>
                <a:gd name="T29" fmla="*/ 71 h 78"/>
                <a:gd name="T30" fmla="*/ 50 w 107"/>
                <a:gd name="T31" fmla="*/ 71 h 78"/>
                <a:gd name="T32" fmla="*/ 49 w 107"/>
                <a:gd name="T33" fmla="*/ 64 h 78"/>
                <a:gd name="T34" fmla="*/ 54 w 107"/>
                <a:gd name="T35" fmla="*/ 52 h 78"/>
                <a:gd name="T36" fmla="*/ 67 w 107"/>
                <a:gd name="T37" fmla="*/ 47 h 78"/>
                <a:gd name="T38" fmla="*/ 79 w 107"/>
                <a:gd name="T39" fmla="*/ 52 h 78"/>
                <a:gd name="T40" fmla="*/ 84 w 107"/>
                <a:gd name="T41" fmla="*/ 64 h 78"/>
                <a:gd name="T42" fmla="*/ 83 w 107"/>
                <a:gd name="T43" fmla="*/ 71 h 78"/>
                <a:gd name="T44" fmla="*/ 87 w 107"/>
                <a:gd name="T45" fmla="*/ 71 h 78"/>
                <a:gd name="T46" fmla="*/ 107 w 107"/>
                <a:gd name="T47" fmla="*/ 51 h 78"/>
                <a:gd name="T48" fmla="*/ 87 w 107"/>
                <a:gd name="T49" fmla="*/ 31 h 78"/>
                <a:gd name="T50" fmla="*/ 70 w 107"/>
                <a:gd name="T51" fmla="*/ 38 h 78"/>
                <a:gd name="T52" fmla="*/ 13 w 107"/>
                <a:gd name="T53" fmla="*/ 38 h 78"/>
                <a:gd name="T54" fmla="*/ 14 w 107"/>
                <a:gd name="T55" fmla="*/ 29 h 78"/>
                <a:gd name="T56" fmla="*/ 31 w 107"/>
                <a:gd name="T57" fmla="*/ 13 h 78"/>
                <a:gd name="T58" fmla="*/ 53 w 107"/>
                <a:gd name="T59" fmla="*/ 13 h 78"/>
                <a:gd name="T60" fmla="*/ 69 w 107"/>
                <a:gd name="T61" fmla="*/ 29 h 78"/>
                <a:gd name="T62" fmla="*/ 70 w 107"/>
                <a:gd name="T63" fmla="*/ 38 h 78"/>
                <a:gd name="T64" fmla="*/ 67 w 107"/>
                <a:gd name="T65" fmla="*/ 51 h 78"/>
                <a:gd name="T66" fmla="*/ 54 w 107"/>
                <a:gd name="T67" fmla="*/ 65 h 78"/>
                <a:gd name="T68" fmla="*/ 67 w 107"/>
                <a:gd name="T69" fmla="*/ 78 h 78"/>
                <a:gd name="T70" fmla="*/ 80 w 107"/>
                <a:gd name="T71" fmla="*/ 65 h 78"/>
                <a:gd name="T72" fmla="*/ 67 w 107"/>
                <a:gd name="T73" fmla="*/ 51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07" h="78">
                  <a:moveTo>
                    <a:pt x="14" y="51"/>
                  </a:moveTo>
                  <a:cubicBezTo>
                    <a:pt x="7" y="51"/>
                    <a:pt x="1" y="57"/>
                    <a:pt x="1" y="64"/>
                  </a:cubicBezTo>
                  <a:cubicBezTo>
                    <a:pt x="1" y="71"/>
                    <a:pt x="7" y="77"/>
                    <a:pt x="14" y="77"/>
                  </a:cubicBezTo>
                  <a:cubicBezTo>
                    <a:pt x="22" y="77"/>
                    <a:pt x="28" y="71"/>
                    <a:pt x="28" y="64"/>
                  </a:cubicBezTo>
                  <a:cubicBezTo>
                    <a:pt x="28" y="57"/>
                    <a:pt x="22" y="51"/>
                    <a:pt x="14" y="51"/>
                  </a:cubicBezTo>
                  <a:close/>
                  <a:moveTo>
                    <a:pt x="87" y="31"/>
                  </a:moveTo>
                  <a:cubicBezTo>
                    <a:pt x="82" y="14"/>
                    <a:pt x="73" y="0"/>
                    <a:pt x="56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13" y="0"/>
                    <a:pt x="8" y="7"/>
                    <a:pt x="0" y="22"/>
                  </a:cubicBezTo>
                  <a:cubicBezTo>
                    <a:pt x="0" y="54"/>
                    <a:pt x="0" y="54"/>
                    <a:pt x="0" y="54"/>
                  </a:cubicBezTo>
                  <a:cubicBezTo>
                    <a:pt x="0" y="53"/>
                    <a:pt x="1" y="53"/>
                    <a:pt x="2" y="52"/>
                  </a:cubicBezTo>
                  <a:cubicBezTo>
                    <a:pt x="5" y="49"/>
                    <a:pt x="9" y="47"/>
                    <a:pt x="14" y="47"/>
                  </a:cubicBezTo>
                  <a:cubicBezTo>
                    <a:pt x="19" y="47"/>
                    <a:pt x="24" y="49"/>
                    <a:pt x="27" y="52"/>
                  </a:cubicBezTo>
                  <a:cubicBezTo>
                    <a:pt x="30" y="55"/>
                    <a:pt x="32" y="59"/>
                    <a:pt x="32" y="64"/>
                  </a:cubicBezTo>
                  <a:cubicBezTo>
                    <a:pt x="32" y="67"/>
                    <a:pt x="31" y="69"/>
                    <a:pt x="31" y="71"/>
                  </a:cubicBezTo>
                  <a:cubicBezTo>
                    <a:pt x="50" y="71"/>
                    <a:pt x="50" y="71"/>
                    <a:pt x="50" y="71"/>
                  </a:cubicBezTo>
                  <a:cubicBezTo>
                    <a:pt x="50" y="69"/>
                    <a:pt x="49" y="67"/>
                    <a:pt x="49" y="64"/>
                  </a:cubicBezTo>
                  <a:cubicBezTo>
                    <a:pt x="49" y="59"/>
                    <a:pt x="51" y="55"/>
                    <a:pt x="54" y="52"/>
                  </a:cubicBezTo>
                  <a:cubicBezTo>
                    <a:pt x="57" y="49"/>
                    <a:pt x="62" y="47"/>
                    <a:pt x="67" y="47"/>
                  </a:cubicBezTo>
                  <a:cubicBezTo>
                    <a:pt x="72" y="47"/>
                    <a:pt x="76" y="49"/>
                    <a:pt x="79" y="52"/>
                  </a:cubicBezTo>
                  <a:cubicBezTo>
                    <a:pt x="82" y="55"/>
                    <a:pt x="84" y="59"/>
                    <a:pt x="84" y="64"/>
                  </a:cubicBezTo>
                  <a:cubicBezTo>
                    <a:pt x="84" y="67"/>
                    <a:pt x="84" y="69"/>
                    <a:pt x="83" y="71"/>
                  </a:cubicBezTo>
                  <a:cubicBezTo>
                    <a:pt x="87" y="71"/>
                    <a:pt x="87" y="71"/>
                    <a:pt x="87" y="71"/>
                  </a:cubicBezTo>
                  <a:cubicBezTo>
                    <a:pt x="98" y="71"/>
                    <a:pt x="107" y="62"/>
                    <a:pt x="107" y="51"/>
                  </a:cubicBezTo>
                  <a:cubicBezTo>
                    <a:pt x="107" y="40"/>
                    <a:pt x="98" y="35"/>
                    <a:pt x="87" y="31"/>
                  </a:cubicBezTo>
                  <a:close/>
                  <a:moveTo>
                    <a:pt x="70" y="38"/>
                  </a:moveTo>
                  <a:cubicBezTo>
                    <a:pt x="13" y="38"/>
                    <a:pt x="13" y="38"/>
                    <a:pt x="13" y="38"/>
                  </a:cubicBezTo>
                  <a:cubicBezTo>
                    <a:pt x="13" y="37"/>
                    <a:pt x="14" y="30"/>
                    <a:pt x="14" y="29"/>
                  </a:cubicBezTo>
                  <a:cubicBezTo>
                    <a:pt x="16" y="21"/>
                    <a:pt x="22" y="13"/>
                    <a:pt x="31" y="13"/>
                  </a:cubicBezTo>
                  <a:cubicBezTo>
                    <a:pt x="53" y="13"/>
                    <a:pt x="53" y="13"/>
                    <a:pt x="53" y="13"/>
                  </a:cubicBezTo>
                  <a:cubicBezTo>
                    <a:pt x="62" y="13"/>
                    <a:pt x="67" y="20"/>
                    <a:pt x="69" y="29"/>
                  </a:cubicBezTo>
                  <a:cubicBezTo>
                    <a:pt x="69" y="30"/>
                    <a:pt x="70" y="37"/>
                    <a:pt x="70" y="38"/>
                  </a:cubicBezTo>
                  <a:close/>
                  <a:moveTo>
                    <a:pt x="67" y="51"/>
                  </a:moveTo>
                  <a:cubicBezTo>
                    <a:pt x="60" y="51"/>
                    <a:pt x="54" y="57"/>
                    <a:pt x="54" y="65"/>
                  </a:cubicBezTo>
                  <a:cubicBezTo>
                    <a:pt x="54" y="72"/>
                    <a:pt x="60" y="78"/>
                    <a:pt x="67" y="78"/>
                  </a:cubicBezTo>
                  <a:cubicBezTo>
                    <a:pt x="75" y="78"/>
                    <a:pt x="80" y="72"/>
                    <a:pt x="80" y="65"/>
                  </a:cubicBezTo>
                  <a:cubicBezTo>
                    <a:pt x="80" y="57"/>
                    <a:pt x="75" y="51"/>
                    <a:pt x="67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97" name="文本框 96"/>
          <p:cNvSpPr txBox="1"/>
          <p:nvPr/>
        </p:nvSpPr>
        <p:spPr>
          <a:xfrm>
            <a:off x="4676912" y="2399693"/>
            <a:ext cx="553998" cy="2713984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9579995" y="2399693"/>
            <a:ext cx="553998" cy="2713984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110" name="文本框 109"/>
          <p:cNvSpPr txBox="1"/>
          <p:nvPr/>
        </p:nvSpPr>
        <p:spPr>
          <a:xfrm>
            <a:off x="7201419" y="2399693"/>
            <a:ext cx="553998" cy="2713984"/>
          </a:xfrm>
          <a:prstGeom prst="rect">
            <a:avLst/>
          </a:prstGeom>
          <a:noFill/>
        </p:spPr>
        <p:txBody>
          <a:bodyPr vert="eaVert" wrap="square" lIns="91440" tIns="45720" rIns="91440" bIns="45720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>
                    <a:lumMod val="50000"/>
                  </a:schemeClr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</p:spTree>
    <p:extLst>
      <p:ext uri="{BB962C8B-B14F-4D97-AF65-F5344CB8AC3E}">
        <p14:creationId xmlns:p14="http://schemas.microsoft.com/office/powerpoint/2010/main" val="3032766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2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20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20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2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2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20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20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20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2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2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5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2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2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2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20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20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9" grpId="0"/>
      <p:bldP spid="100" grpId="0"/>
      <p:bldP spid="101" grpId="0"/>
      <p:bldP spid="102" grpId="0"/>
      <p:bldP spid="103" grpId="0"/>
      <p:bldP spid="107" grpId="0" animBg="1"/>
      <p:bldP spid="108" grpId="0" animBg="1"/>
      <p:bldP spid="97" grpId="0"/>
      <p:bldP spid="109" grpId="0"/>
      <p:bldP spid="110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16" name="组合 1315"/>
          <p:cNvGrpSpPr/>
          <p:nvPr/>
        </p:nvGrpSpPr>
        <p:grpSpPr>
          <a:xfrm>
            <a:off x="1907964" y="445146"/>
            <a:ext cx="5885265" cy="5768965"/>
            <a:chOff x="3222412" y="349895"/>
            <a:chExt cx="5885265" cy="5768965"/>
          </a:xfrm>
        </p:grpSpPr>
        <p:sp>
          <p:nvSpPr>
            <p:cNvPr id="943" name="任意多边形 942"/>
            <p:cNvSpPr/>
            <p:nvPr/>
          </p:nvSpPr>
          <p:spPr>
            <a:xfrm rot="19380031">
              <a:off x="3222412" y="349895"/>
              <a:ext cx="5476951" cy="5358110"/>
            </a:xfrm>
            <a:custGeom>
              <a:avLst/>
              <a:gdLst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728025 w 5476951"/>
                <a:gd name="connsiteY44" fmla="*/ 3578160 h 5358110"/>
                <a:gd name="connsiteX45" fmla="*/ 1738605 w 5476951"/>
                <a:gd name="connsiteY45" fmla="*/ 3589136 h 5358110"/>
                <a:gd name="connsiteX46" fmla="*/ 1802860 w 5476951"/>
                <a:gd name="connsiteY46" fmla="*/ 3642979 h 5358110"/>
                <a:gd name="connsiteX47" fmla="*/ 1841288 w 5476951"/>
                <a:gd name="connsiteY47" fmla="*/ 3668935 h 5358110"/>
                <a:gd name="connsiteX48" fmla="*/ 1877129 w 5476951"/>
                <a:gd name="connsiteY48" fmla="*/ 3697057 h 5358110"/>
                <a:gd name="connsiteX49" fmla="*/ 2216732 w 5476951"/>
                <a:gd name="connsiteY49" fmla="*/ 3844176 h 5358110"/>
                <a:gd name="connsiteX50" fmla="*/ 2346168 w 5476951"/>
                <a:gd name="connsiteY50" fmla="*/ 3869083 h 5358110"/>
                <a:gd name="connsiteX51" fmla="*/ 2384891 w 5476951"/>
                <a:gd name="connsiteY51" fmla="*/ 3872109 h 5358110"/>
                <a:gd name="connsiteX52" fmla="*/ 2399367 w 5476951"/>
                <a:gd name="connsiteY52" fmla="*/ 3874871 h 5358110"/>
                <a:gd name="connsiteX53" fmla="*/ 2646146 w 5476951"/>
                <a:gd name="connsiteY53" fmla="*/ 3863853 h 5358110"/>
                <a:gd name="connsiteX54" fmla="*/ 2648696 w 5476951"/>
                <a:gd name="connsiteY54" fmla="*/ 3862765 h 5358110"/>
                <a:gd name="connsiteX55" fmla="*/ 2689875 w 5476951"/>
                <a:gd name="connsiteY55" fmla="*/ 3855447 h 5358110"/>
                <a:gd name="connsiteX56" fmla="*/ 2936100 w 5476951"/>
                <a:gd name="connsiteY56" fmla="*/ 3658908 h 5358110"/>
                <a:gd name="connsiteX57" fmla="*/ 2933120 w 5476951"/>
                <a:gd name="connsiteY57" fmla="*/ 3549654 h 5358110"/>
                <a:gd name="connsiteX58" fmla="*/ 2911063 w 5476951"/>
                <a:gd name="connsiteY58" fmla="*/ 3495033 h 5358110"/>
                <a:gd name="connsiteX59" fmla="*/ 2890732 w 5476951"/>
                <a:gd name="connsiteY59" fmla="*/ 3464912 h 5358110"/>
                <a:gd name="connsiteX60" fmla="*/ 2823010 w 5476951"/>
                <a:gd name="connsiteY60" fmla="*/ 3374195 h 5358110"/>
                <a:gd name="connsiteX61" fmla="*/ 2141555 w 5476951"/>
                <a:gd name="connsiteY61" fmla="*/ 2794439 h 5358110"/>
                <a:gd name="connsiteX62" fmla="*/ 2071438 w 5476951"/>
                <a:gd name="connsiteY62" fmla="*/ 2761143 h 5358110"/>
                <a:gd name="connsiteX63" fmla="*/ 2028615 w 5476951"/>
                <a:gd name="connsiteY63" fmla="*/ 2748134 h 5358110"/>
                <a:gd name="connsiteX64" fmla="*/ 1654205 w 5476951"/>
                <a:gd name="connsiteY64" fmla="*/ 2545672 h 5358110"/>
                <a:gd name="connsiteX65" fmla="*/ 1375630 w 5476951"/>
                <a:gd name="connsiteY65" fmla="*/ 563636 h 5358110"/>
                <a:gd name="connsiteX66" fmla="*/ 3357666 w 5476951"/>
                <a:gd name="connsiteY6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728025 w 5476951"/>
                <a:gd name="connsiteY44" fmla="*/ 3578160 h 5358110"/>
                <a:gd name="connsiteX45" fmla="*/ 1738605 w 5476951"/>
                <a:gd name="connsiteY45" fmla="*/ 3589136 h 5358110"/>
                <a:gd name="connsiteX46" fmla="*/ 1802860 w 5476951"/>
                <a:gd name="connsiteY46" fmla="*/ 3642979 h 5358110"/>
                <a:gd name="connsiteX47" fmla="*/ 1841288 w 5476951"/>
                <a:gd name="connsiteY47" fmla="*/ 3668935 h 5358110"/>
                <a:gd name="connsiteX48" fmla="*/ 1877129 w 5476951"/>
                <a:gd name="connsiteY48" fmla="*/ 3697057 h 5358110"/>
                <a:gd name="connsiteX49" fmla="*/ 2216732 w 5476951"/>
                <a:gd name="connsiteY49" fmla="*/ 3844176 h 5358110"/>
                <a:gd name="connsiteX50" fmla="*/ 2346168 w 5476951"/>
                <a:gd name="connsiteY50" fmla="*/ 3869083 h 5358110"/>
                <a:gd name="connsiteX51" fmla="*/ 2384891 w 5476951"/>
                <a:gd name="connsiteY51" fmla="*/ 3872109 h 5358110"/>
                <a:gd name="connsiteX52" fmla="*/ 2399367 w 5476951"/>
                <a:gd name="connsiteY52" fmla="*/ 3874871 h 5358110"/>
                <a:gd name="connsiteX53" fmla="*/ 2646146 w 5476951"/>
                <a:gd name="connsiteY53" fmla="*/ 3863853 h 5358110"/>
                <a:gd name="connsiteX54" fmla="*/ 2648696 w 5476951"/>
                <a:gd name="connsiteY54" fmla="*/ 3862765 h 5358110"/>
                <a:gd name="connsiteX55" fmla="*/ 2689875 w 5476951"/>
                <a:gd name="connsiteY55" fmla="*/ 3855447 h 5358110"/>
                <a:gd name="connsiteX56" fmla="*/ 2936100 w 5476951"/>
                <a:gd name="connsiteY56" fmla="*/ 3658908 h 5358110"/>
                <a:gd name="connsiteX57" fmla="*/ 2933120 w 5476951"/>
                <a:gd name="connsiteY57" fmla="*/ 3549654 h 5358110"/>
                <a:gd name="connsiteX58" fmla="*/ 2911063 w 5476951"/>
                <a:gd name="connsiteY58" fmla="*/ 3495033 h 5358110"/>
                <a:gd name="connsiteX59" fmla="*/ 2823010 w 5476951"/>
                <a:gd name="connsiteY59" fmla="*/ 3374195 h 5358110"/>
                <a:gd name="connsiteX60" fmla="*/ 2141555 w 5476951"/>
                <a:gd name="connsiteY60" fmla="*/ 2794439 h 5358110"/>
                <a:gd name="connsiteX61" fmla="*/ 2071438 w 5476951"/>
                <a:gd name="connsiteY61" fmla="*/ 2761143 h 5358110"/>
                <a:gd name="connsiteX62" fmla="*/ 2028615 w 5476951"/>
                <a:gd name="connsiteY62" fmla="*/ 2748134 h 5358110"/>
                <a:gd name="connsiteX63" fmla="*/ 1654205 w 5476951"/>
                <a:gd name="connsiteY63" fmla="*/ 2545672 h 5358110"/>
                <a:gd name="connsiteX64" fmla="*/ 1375630 w 5476951"/>
                <a:gd name="connsiteY64" fmla="*/ 563636 h 5358110"/>
                <a:gd name="connsiteX65" fmla="*/ 3357666 w 5476951"/>
                <a:gd name="connsiteY65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728025 w 5476951"/>
                <a:gd name="connsiteY44" fmla="*/ 3578160 h 5358110"/>
                <a:gd name="connsiteX45" fmla="*/ 1738605 w 5476951"/>
                <a:gd name="connsiteY45" fmla="*/ 3589136 h 5358110"/>
                <a:gd name="connsiteX46" fmla="*/ 1802860 w 5476951"/>
                <a:gd name="connsiteY46" fmla="*/ 3642979 h 5358110"/>
                <a:gd name="connsiteX47" fmla="*/ 1841288 w 5476951"/>
                <a:gd name="connsiteY47" fmla="*/ 3668935 h 5358110"/>
                <a:gd name="connsiteX48" fmla="*/ 1877129 w 5476951"/>
                <a:gd name="connsiteY48" fmla="*/ 3697057 h 5358110"/>
                <a:gd name="connsiteX49" fmla="*/ 2216732 w 5476951"/>
                <a:gd name="connsiteY49" fmla="*/ 3844176 h 5358110"/>
                <a:gd name="connsiteX50" fmla="*/ 2346168 w 5476951"/>
                <a:gd name="connsiteY50" fmla="*/ 3869083 h 5358110"/>
                <a:gd name="connsiteX51" fmla="*/ 2384891 w 5476951"/>
                <a:gd name="connsiteY51" fmla="*/ 3872109 h 5358110"/>
                <a:gd name="connsiteX52" fmla="*/ 2399367 w 5476951"/>
                <a:gd name="connsiteY52" fmla="*/ 3874871 h 5358110"/>
                <a:gd name="connsiteX53" fmla="*/ 2646146 w 5476951"/>
                <a:gd name="connsiteY53" fmla="*/ 3863853 h 5358110"/>
                <a:gd name="connsiteX54" fmla="*/ 2648696 w 5476951"/>
                <a:gd name="connsiteY54" fmla="*/ 3862765 h 5358110"/>
                <a:gd name="connsiteX55" fmla="*/ 2689875 w 5476951"/>
                <a:gd name="connsiteY55" fmla="*/ 3855447 h 5358110"/>
                <a:gd name="connsiteX56" fmla="*/ 2936100 w 5476951"/>
                <a:gd name="connsiteY56" fmla="*/ 3658908 h 5358110"/>
                <a:gd name="connsiteX57" fmla="*/ 2911063 w 5476951"/>
                <a:gd name="connsiteY57" fmla="*/ 3495033 h 5358110"/>
                <a:gd name="connsiteX58" fmla="*/ 2823010 w 5476951"/>
                <a:gd name="connsiteY58" fmla="*/ 3374195 h 5358110"/>
                <a:gd name="connsiteX59" fmla="*/ 2141555 w 5476951"/>
                <a:gd name="connsiteY59" fmla="*/ 2794439 h 5358110"/>
                <a:gd name="connsiteX60" fmla="*/ 2071438 w 5476951"/>
                <a:gd name="connsiteY60" fmla="*/ 2761143 h 5358110"/>
                <a:gd name="connsiteX61" fmla="*/ 2028615 w 5476951"/>
                <a:gd name="connsiteY61" fmla="*/ 2748134 h 5358110"/>
                <a:gd name="connsiteX62" fmla="*/ 1654205 w 5476951"/>
                <a:gd name="connsiteY62" fmla="*/ 2545672 h 5358110"/>
                <a:gd name="connsiteX63" fmla="*/ 1375630 w 5476951"/>
                <a:gd name="connsiteY63" fmla="*/ 563636 h 5358110"/>
                <a:gd name="connsiteX64" fmla="*/ 3357666 w 5476951"/>
                <a:gd name="connsiteY64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728025 w 5476951"/>
                <a:gd name="connsiteY44" fmla="*/ 3578160 h 5358110"/>
                <a:gd name="connsiteX45" fmla="*/ 1738605 w 5476951"/>
                <a:gd name="connsiteY45" fmla="*/ 3589136 h 5358110"/>
                <a:gd name="connsiteX46" fmla="*/ 1802860 w 5476951"/>
                <a:gd name="connsiteY46" fmla="*/ 3642979 h 5358110"/>
                <a:gd name="connsiteX47" fmla="*/ 1841288 w 5476951"/>
                <a:gd name="connsiteY47" fmla="*/ 3668935 h 5358110"/>
                <a:gd name="connsiteX48" fmla="*/ 1877129 w 5476951"/>
                <a:gd name="connsiteY48" fmla="*/ 3697057 h 5358110"/>
                <a:gd name="connsiteX49" fmla="*/ 2216732 w 5476951"/>
                <a:gd name="connsiteY49" fmla="*/ 3844176 h 5358110"/>
                <a:gd name="connsiteX50" fmla="*/ 2346168 w 5476951"/>
                <a:gd name="connsiteY50" fmla="*/ 3869083 h 5358110"/>
                <a:gd name="connsiteX51" fmla="*/ 2384891 w 5476951"/>
                <a:gd name="connsiteY51" fmla="*/ 3872109 h 5358110"/>
                <a:gd name="connsiteX52" fmla="*/ 2399367 w 5476951"/>
                <a:gd name="connsiteY52" fmla="*/ 3874871 h 5358110"/>
                <a:gd name="connsiteX53" fmla="*/ 2646146 w 5476951"/>
                <a:gd name="connsiteY53" fmla="*/ 3863853 h 5358110"/>
                <a:gd name="connsiteX54" fmla="*/ 2648696 w 5476951"/>
                <a:gd name="connsiteY54" fmla="*/ 3862765 h 5358110"/>
                <a:gd name="connsiteX55" fmla="*/ 2689875 w 5476951"/>
                <a:gd name="connsiteY55" fmla="*/ 3855447 h 5358110"/>
                <a:gd name="connsiteX56" fmla="*/ 2936100 w 5476951"/>
                <a:gd name="connsiteY56" fmla="*/ 3658908 h 5358110"/>
                <a:gd name="connsiteX57" fmla="*/ 2823010 w 5476951"/>
                <a:gd name="connsiteY57" fmla="*/ 3374195 h 5358110"/>
                <a:gd name="connsiteX58" fmla="*/ 2141555 w 5476951"/>
                <a:gd name="connsiteY58" fmla="*/ 2794439 h 5358110"/>
                <a:gd name="connsiteX59" fmla="*/ 2071438 w 5476951"/>
                <a:gd name="connsiteY59" fmla="*/ 2761143 h 5358110"/>
                <a:gd name="connsiteX60" fmla="*/ 2028615 w 5476951"/>
                <a:gd name="connsiteY60" fmla="*/ 2748134 h 5358110"/>
                <a:gd name="connsiteX61" fmla="*/ 1654205 w 5476951"/>
                <a:gd name="connsiteY61" fmla="*/ 2545672 h 5358110"/>
                <a:gd name="connsiteX62" fmla="*/ 1375630 w 5476951"/>
                <a:gd name="connsiteY62" fmla="*/ 563636 h 5358110"/>
                <a:gd name="connsiteX63" fmla="*/ 3357666 w 5476951"/>
                <a:gd name="connsiteY63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728025 w 5476951"/>
                <a:gd name="connsiteY44" fmla="*/ 3578160 h 5358110"/>
                <a:gd name="connsiteX45" fmla="*/ 1738605 w 5476951"/>
                <a:gd name="connsiteY45" fmla="*/ 3589136 h 5358110"/>
                <a:gd name="connsiteX46" fmla="*/ 1802860 w 5476951"/>
                <a:gd name="connsiteY46" fmla="*/ 3642979 h 5358110"/>
                <a:gd name="connsiteX47" fmla="*/ 1841288 w 5476951"/>
                <a:gd name="connsiteY47" fmla="*/ 3668935 h 5358110"/>
                <a:gd name="connsiteX48" fmla="*/ 1877129 w 5476951"/>
                <a:gd name="connsiteY48" fmla="*/ 3697057 h 5358110"/>
                <a:gd name="connsiteX49" fmla="*/ 2216732 w 5476951"/>
                <a:gd name="connsiteY49" fmla="*/ 3844176 h 5358110"/>
                <a:gd name="connsiteX50" fmla="*/ 2346168 w 5476951"/>
                <a:gd name="connsiteY50" fmla="*/ 3869083 h 5358110"/>
                <a:gd name="connsiteX51" fmla="*/ 2384891 w 5476951"/>
                <a:gd name="connsiteY51" fmla="*/ 3872109 h 5358110"/>
                <a:gd name="connsiteX52" fmla="*/ 2399367 w 5476951"/>
                <a:gd name="connsiteY52" fmla="*/ 3874871 h 5358110"/>
                <a:gd name="connsiteX53" fmla="*/ 2646146 w 5476951"/>
                <a:gd name="connsiteY53" fmla="*/ 3863853 h 5358110"/>
                <a:gd name="connsiteX54" fmla="*/ 2648696 w 5476951"/>
                <a:gd name="connsiteY54" fmla="*/ 3862765 h 5358110"/>
                <a:gd name="connsiteX55" fmla="*/ 2689875 w 5476951"/>
                <a:gd name="connsiteY55" fmla="*/ 3855447 h 5358110"/>
                <a:gd name="connsiteX56" fmla="*/ 2936100 w 5476951"/>
                <a:gd name="connsiteY56" fmla="*/ 3658908 h 5358110"/>
                <a:gd name="connsiteX57" fmla="*/ 2823010 w 5476951"/>
                <a:gd name="connsiteY57" fmla="*/ 3374195 h 5358110"/>
                <a:gd name="connsiteX58" fmla="*/ 2141555 w 5476951"/>
                <a:gd name="connsiteY58" fmla="*/ 2794439 h 5358110"/>
                <a:gd name="connsiteX59" fmla="*/ 2028615 w 5476951"/>
                <a:gd name="connsiteY59" fmla="*/ 2748134 h 5358110"/>
                <a:gd name="connsiteX60" fmla="*/ 1654205 w 5476951"/>
                <a:gd name="connsiteY60" fmla="*/ 2545672 h 5358110"/>
                <a:gd name="connsiteX61" fmla="*/ 1375630 w 5476951"/>
                <a:gd name="connsiteY61" fmla="*/ 563636 h 5358110"/>
                <a:gd name="connsiteX62" fmla="*/ 3357666 w 5476951"/>
                <a:gd name="connsiteY6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728025 w 5476951"/>
                <a:gd name="connsiteY44" fmla="*/ 3578160 h 5358110"/>
                <a:gd name="connsiteX45" fmla="*/ 1738605 w 5476951"/>
                <a:gd name="connsiteY45" fmla="*/ 3589136 h 5358110"/>
                <a:gd name="connsiteX46" fmla="*/ 1802860 w 5476951"/>
                <a:gd name="connsiteY46" fmla="*/ 3642979 h 5358110"/>
                <a:gd name="connsiteX47" fmla="*/ 1841288 w 5476951"/>
                <a:gd name="connsiteY47" fmla="*/ 3668935 h 5358110"/>
                <a:gd name="connsiteX48" fmla="*/ 1877129 w 5476951"/>
                <a:gd name="connsiteY48" fmla="*/ 3697057 h 5358110"/>
                <a:gd name="connsiteX49" fmla="*/ 2216732 w 5476951"/>
                <a:gd name="connsiteY49" fmla="*/ 3844176 h 5358110"/>
                <a:gd name="connsiteX50" fmla="*/ 2346168 w 5476951"/>
                <a:gd name="connsiteY50" fmla="*/ 3869083 h 5358110"/>
                <a:gd name="connsiteX51" fmla="*/ 2384891 w 5476951"/>
                <a:gd name="connsiteY51" fmla="*/ 3872109 h 5358110"/>
                <a:gd name="connsiteX52" fmla="*/ 2399367 w 5476951"/>
                <a:gd name="connsiteY52" fmla="*/ 3874871 h 5358110"/>
                <a:gd name="connsiteX53" fmla="*/ 2646146 w 5476951"/>
                <a:gd name="connsiteY53" fmla="*/ 3863853 h 5358110"/>
                <a:gd name="connsiteX54" fmla="*/ 2648696 w 5476951"/>
                <a:gd name="connsiteY54" fmla="*/ 3862765 h 5358110"/>
                <a:gd name="connsiteX55" fmla="*/ 2689875 w 5476951"/>
                <a:gd name="connsiteY55" fmla="*/ 3855447 h 5358110"/>
                <a:gd name="connsiteX56" fmla="*/ 2936100 w 5476951"/>
                <a:gd name="connsiteY56" fmla="*/ 3658908 h 5358110"/>
                <a:gd name="connsiteX57" fmla="*/ 2838440 w 5476951"/>
                <a:gd name="connsiteY57" fmla="*/ 3290409 h 5358110"/>
                <a:gd name="connsiteX58" fmla="*/ 2141555 w 5476951"/>
                <a:gd name="connsiteY58" fmla="*/ 2794439 h 5358110"/>
                <a:gd name="connsiteX59" fmla="*/ 2028615 w 5476951"/>
                <a:gd name="connsiteY59" fmla="*/ 2748134 h 5358110"/>
                <a:gd name="connsiteX60" fmla="*/ 1654205 w 5476951"/>
                <a:gd name="connsiteY60" fmla="*/ 2545672 h 5358110"/>
                <a:gd name="connsiteX61" fmla="*/ 1375630 w 5476951"/>
                <a:gd name="connsiteY61" fmla="*/ 563636 h 5358110"/>
                <a:gd name="connsiteX62" fmla="*/ 3357666 w 5476951"/>
                <a:gd name="connsiteY6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728025 w 5476951"/>
                <a:gd name="connsiteY44" fmla="*/ 3578160 h 5358110"/>
                <a:gd name="connsiteX45" fmla="*/ 1738605 w 5476951"/>
                <a:gd name="connsiteY45" fmla="*/ 3589136 h 5358110"/>
                <a:gd name="connsiteX46" fmla="*/ 1802860 w 5476951"/>
                <a:gd name="connsiteY46" fmla="*/ 3642979 h 5358110"/>
                <a:gd name="connsiteX47" fmla="*/ 1841288 w 5476951"/>
                <a:gd name="connsiteY47" fmla="*/ 3668935 h 5358110"/>
                <a:gd name="connsiteX48" fmla="*/ 1877129 w 5476951"/>
                <a:gd name="connsiteY48" fmla="*/ 3697057 h 5358110"/>
                <a:gd name="connsiteX49" fmla="*/ 2216732 w 5476951"/>
                <a:gd name="connsiteY49" fmla="*/ 3844176 h 5358110"/>
                <a:gd name="connsiteX50" fmla="*/ 2346168 w 5476951"/>
                <a:gd name="connsiteY50" fmla="*/ 3869083 h 5358110"/>
                <a:gd name="connsiteX51" fmla="*/ 2384891 w 5476951"/>
                <a:gd name="connsiteY51" fmla="*/ 3872109 h 5358110"/>
                <a:gd name="connsiteX52" fmla="*/ 2399367 w 5476951"/>
                <a:gd name="connsiteY52" fmla="*/ 3874871 h 5358110"/>
                <a:gd name="connsiteX53" fmla="*/ 2646146 w 5476951"/>
                <a:gd name="connsiteY53" fmla="*/ 3863853 h 5358110"/>
                <a:gd name="connsiteX54" fmla="*/ 2648696 w 5476951"/>
                <a:gd name="connsiteY54" fmla="*/ 3862765 h 5358110"/>
                <a:gd name="connsiteX55" fmla="*/ 2689875 w 5476951"/>
                <a:gd name="connsiteY55" fmla="*/ 3855447 h 5358110"/>
                <a:gd name="connsiteX56" fmla="*/ 2936100 w 5476951"/>
                <a:gd name="connsiteY56" fmla="*/ 3658908 h 5358110"/>
                <a:gd name="connsiteX57" fmla="*/ 2838440 w 5476951"/>
                <a:gd name="connsiteY57" fmla="*/ 3290409 h 5358110"/>
                <a:gd name="connsiteX58" fmla="*/ 2141555 w 5476951"/>
                <a:gd name="connsiteY58" fmla="*/ 2794439 h 5358110"/>
                <a:gd name="connsiteX59" fmla="*/ 2028615 w 5476951"/>
                <a:gd name="connsiteY59" fmla="*/ 2748134 h 5358110"/>
                <a:gd name="connsiteX60" fmla="*/ 1654205 w 5476951"/>
                <a:gd name="connsiteY60" fmla="*/ 2545672 h 5358110"/>
                <a:gd name="connsiteX61" fmla="*/ 1375630 w 5476951"/>
                <a:gd name="connsiteY61" fmla="*/ 563636 h 5358110"/>
                <a:gd name="connsiteX62" fmla="*/ 3357666 w 5476951"/>
                <a:gd name="connsiteY6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728025 w 5476951"/>
                <a:gd name="connsiteY44" fmla="*/ 3578160 h 5358110"/>
                <a:gd name="connsiteX45" fmla="*/ 1738605 w 5476951"/>
                <a:gd name="connsiteY45" fmla="*/ 3589136 h 5358110"/>
                <a:gd name="connsiteX46" fmla="*/ 1802860 w 5476951"/>
                <a:gd name="connsiteY46" fmla="*/ 3642979 h 5358110"/>
                <a:gd name="connsiteX47" fmla="*/ 1841288 w 5476951"/>
                <a:gd name="connsiteY47" fmla="*/ 3668935 h 5358110"/>
                <a:gd name="connsiteX48" fmla="*/ 1877129 w 5476951"/>
                <a:gd name="connsiteY48" fmla="*/ 3697057 h 5358110"/>
                <a:gd name="connsiteX49" fmla="*/ 2216732 w 5476951"/>
                <a:gd name="connsiteY49" fmla="*/ 3844176 h 5358110"/>
                <a:gd name="connsiteX50" fmla="*/ 2346168 w 5476951"/>
                <a:gd name="connsiteY50" fmla="*/ 3869083 h 5358110"/>
                <a:gd name="connsiteX51" fmla="*/ 2384891 w 5476951"/>
                <a:gd name="connsiteY51" fmla="*/ 3872109 h 5358110"/>
                <a:gd name="connsiteX52" fmla="*/ 2646146 w 5476951"/>
                <a:gd name="connsiteY52" fmla="*/ 3863853 h 5358110"/>
                <a:gd name="connsiteX53" fmla="*/ 2648696 w 5476951"/>
                <a:gd name="connsiteY53" fmla="*/ 3862765 h 5358110"/>
                <a:gd name="connsiteX54" fmla="*/ 2689875 w 5476951"/>
                <a:gd name="connsiteY54" fmla="*/ 3855447 h 5358110"/>
                <a:gd name="connsiteX55" fmla="*/ 2936100 w 5476951"/>
                <a:gd name="connsiteY55" fmla="*/ 3658908 h 5358110"/>
                <a:gd name="connsiteX56" fmla="*/ 2838440 w 5476951"/>
                <a:gd name="connsiteY56" fmla="*/ 3290409 h 5358110"/>
                <a:gd name="connsiteX57" fmla="*/ 2141555 w 5476951"/>
                <a:gd name="connsiteY57" fmla="*/ 2794439 h 5358110"/>
                <a:gd name="connsiteX58" fmla="*/ 2028615 w 5476951"/>
                <a:gd name="connsiteY58" fmla="*/ 2748134 h 5358110"/>
                <a:gd name="connsiteX59" fmla="*/ 1654205 w 5476951"/>
                <a:gd name="connsiteY59" fmla="*/ 2545672 h 5358110"/>
                <a:gd name="connsiteX60" fmla="*/ 1375630 w 5476951"/>
                <a:gd name="connsiteY60" fmla="*/ 563636 h 5358110"/>
                <a:gd name="connsiteX61" fmla="*/ 3357666 w 5476951"/>
                <a:gd name="connsiteY61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728025 w 5476951"/>
                <a:gd name="connsiteY44" fmla="*/ 3578160 h 5358110"/>
                <a:gd name="connsiteX45" fmla="*/ 1738605 w 5476951"/>
                <a:gd name="connsiteY45" fmla="*/ 3589136 h 5358110"/>
                <a:gd name="connsiteX46" fmla="*/ 1802860 w 5476951"/>
                <a:gd name="connsiteY46" fmla="*/ 3642979 h 5358110"/>
                <a:gd name="connsiteX47" fmla="*/ 1841288 w 5476951"/>
                <a:gd name="connsiteY47" fmla="*/ 3668935 h 5358110"/>
                <a:gd name="connsiteX48" fmla="*/ 1877129 w 5476951"/>
                <a:gd name="connsiteY48" fmla="*/ 3697057 h 5358110"/>
                <a:gd name="connsiteX49" fmla="*/ 2216732 w 5476951"/>
                <a:gd name="connsiteY49" fmla="*/ 3844176 h 5358110"/>
                <a:gd name="connsiteX50" fmla="*/ 2346168 w 5476951"/>
                <a:gd name="connsiteY50" fmla="*/ 3869083 h 5358110"/>
                <a:gd name="connsiteX51" fmla="*/ 2646146 w 5476951"/>
                <a:gd name="connsiteY51" fmla="*/ 3863853 h 5358110"/>
                <a:gd name="connsiteX52" fmla="*/ 2648696 w 5476951"/>
                <a:gd name="connsiteY52" fmla="*/ 3862765 h 5358110"/>
                <a:gd name="connsiteX53" fmla="*/ 2689875 w 5476951"/>
                <a:gd name="connsiteY53" fmla="*/ 3855447 h 5358110"/>
                <a:gd name="connsiteX54" fmla="*/ 2936100 w 5476951"/>
                <a:gd name="connsiteY54" fmla="*/ 3658908 h 5358110"/>
                <a:gd name="connsiteX55" fmla="*/ 2838440 w 5476951"/>
                <a:gd name="connsiteY55" fmla="*/ 3290409 h 5358110"/>
                <a:gd name="connsiteX56" fmla="*/ 2141555 w 5476951"/>
                <a:gd name="connsiteY56" fmla="*/ 2794439 h 5358110"/>
                <a:gd name="connsiteX57" fmla="*/ 2028615 w 5476951"/>
                <a:gd name="connsiteY57" fmla="*/ 2748134 h 5358110"/>
                <a:gd name="connsiteX58" fmla="*/ 1654205 w 5476951"/>
                <a:gd name="connsiteY58" fmla="*/ 2545672 h 5358110"/>
                <a:gd name="connsiteX59" fmla="*/ 1375630 w 5476951"/>
                <a:gd name="connsiteY59" fmla="*/ 563636 h 5358110"/>
                <a:gd name="connsiteX60" fmla="*/ 3357666 w 5476951"/>
                <a:gd name="connsiteY60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728025 w 5476951"/>
                <a:gd name="connsiteY44" fmla="*/ 3578160 h 5358110"/>
                <a:gd name="connsiteX45" fmla="*/ 1738605 w 5476951"/>
                <a:gd name="connsiteY45" fmla="*/ 3589136 h 5358110"/>
                <a:gd name="connsiteX46" fmla="*/ 1802860 w 5476951"/>
                <a:gd name="connsiteY46" fmla="*/ 3642979 h 5358110"/>
                <a:gd name="connsiteX47" fmla="*/ 1841288 w 5476951"/>
                <a:gd name="connsiteY47" fmla="*/ 3668935 h 5358110"/>
                <a:gd name="connsiteX48" fmla="*/ 1877129 w 5476951"/>
                <a:gd name="connsiteY48" fmla="*/ 3697057 h 5358110"/>
                <a:gd name="connsiteX49" fmla="*/ 2216732 w 5476951"/>
                <a:gd name="connsiteY49" fmla="*/ 3844176 h 5358110"/>
                <a:gd name="connsiteX50" fmla="*/ 2646146 w 5476951"/>
                <a:gd name="connsiteY50" fmla="*/ 3863853 h 5358110"/>
                <a:gd name="connsiteX51" fmla="*/ 2648696 w 5476951"/>
                <a:gd name="connsiteY51" fmla="*/ 3862765 h 5358110"/>
                <a:gd name="connsiteX52" fmla="*/ 2689875 w 5476951"/>
                <a:gd name="connsiteY52" fmla="*/ 3855447 h 5358110"/>
                <a:gd name="connsiteX53" fmla="*/ 2936100 w 5476951"/>
                <a:gd name="connsiteY53" fmla="*/ 3658908 h 5358110"/>
                <a:gd name="connsiteX54" fmla="*/ 2838440 w 5476951"/>
                <a:gd name="connsiteY54" fmla="*/ 3290409 h 5358110"/>
                <a:gd name="connsiteX55" fmla="*/ 2141555 w 5476951"/>
                <a:gd name="connsiteY55" fmla="*/ 2794439 h 5358110"/>
                <a:gd name="connsiteX56" fmla="*/ 2028615 w 5476951"/>
                <a:gd name="connsiteY56" fmla="*/ 2748134 h 5358110"/>
                <a:gd name="connsiteX57" fmla="*/ 1654205 w 5476951"/>
                <a:gd name="connsiteY57" fmla="*/ 2545672 h 5358110"/>
                <a:gd name="connsiteX58" fmla="*/ 1375630 w 5476951"/>
                <a:gd name="connsiteY58" fmla="*/ 563636 h 5358110"/>
                <a:gd name="connsiteX59" fmla="*/ 3357666 w 5476951"/>
                <a:gd name="connsiteY59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728025 w 5476951"/>
                <a:gd name="connsiteY44" fmla="*/ 3578160 h 5358110"/>
                <a:gd name="connsiteX45" fmla="*/ 1802860 w 5476951"/>
                <a:gd name="connsiteY45" fmla="*/ 3642979 h 5358110"/>
                <a:gd name="connsiteX46" fmla="*/ 1841288 w 5476951"/>
                <a:gd name="connsiteY46" fmla="*/ 3668935 h 5358110"/>
                <a:gd name="connsiteX47" fmla="*/ 1877129 w 5476951"/>
                <a:gd name="connsiteY47" fmla="*/ 3697057 h 5358110"/>
                <a:gd name="connsiteX48" fmla="*/ 2216732 w 5476951"/>
                <a:gd name="connsiteY48" fmla="*/ 3844176 h 5358110"/>
                <a:gd name="connsiteX49" fmla="*/ 2646146 w 5476951"/>
                <a:gd name="connsiteY49" fmla="*/ 3863853 h 5358110"/>
                <a:gd name="connsiteX50" fmla="*/ 2648696 w 5476951"/>
                <a:gd name="connsiteY50" fmla="*/ 3862765 h 5358110"/>
                <a:gd name="connsiteX51" fmla="*/ 2689875 w 5476951"/>
                <a:gd name="connsiteY51" fmla="*/ 3855447 h 5358110"/>
                <a:gd name="connsiteX52" fmla="*/ 2936100 w 5476951"/>
                <a:gd name="connsiteY52" fmla="*/ 3658908 h 5358110"/>
                <a:gd name="connsiteX53" fmla="*/ 2838440 w 5476951"/>
                <a:gd name="connsiteY53" fmla="*/ 3290409 h 5358110"/>
                <a:gd name="connsiteX54" fmla="*/ 2141555 w 5476951"/>
                <a:gd name="connsiteY54" fmla="*/ 2794439 h 5358110"/>
                <a:gd name="connsiteX55" fmla="*/ 2028615 w 5476951"/>
                <a:gd name="connsiteY55" fmla="*/ 2748134 h 5358110"/>
                <a:gd name="connsiteX56" fmla="*/ 1654205 w 5476951"/>
                <a:gd name="connsiteY56" fmla="*/ 2545672 h 5358110"/>
                <a:gd name="connsiteX57" fmla="*/ 1375630 w 5476951"/>
                <a:gd name="connsiteY57" fmla="*/ 563636 h 5358110"/>
                <a:gd name="connsiteX58" fmla="*/ 3357666 w 5476951"/>
                <a:gd name="connsiteY58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657648 w 5476951"/>
                <a:gd name="connsiteY43" fmla="*/ 3527577 h 5358110"/>
                <a:gd name="connsiteX44" fmla="*/ 1802860 w 5476951"/>
                <a:gd name="connsiteY44" fmla="*/ 3642979 h 5358110"/>
                <a:gd name="connsiteX45" fmla="*/ 1841288 w 5476951"/>
                <a:gd name="connsiteY45" fmla="*/ 3668935 h 5358110"/>
                <a:gd name="connsiteX46" fmla="*/ 1877129 w 5476951"/>
                <a:gd name="connsiteY46" fmla="*/ 3697057 h 5358110"/>
                <a:gd name="connsiteX47" fmla="*/ 2216732 w 5476951"/>
                <a:gd name="connsiteY47" fmla="*/ 3844176 h 5358110"/>
                <a:gd name="connsiteX48" fmla="*/ 2646146 w 5476951"/>
                <a:gd name="connsiteY48" fmla="*/ 3863853 h 5358110"/>
                <a:gd name="connsiteX49" fmla="*/ 2648696 w 5476951"/>
                <a:gd name="connsiteY49" fmla="*/ 3862765 h 5358110"/>
                <a:gd name="connsiteX50" fmla="*/ 2689875 w 5476951"/>
                <a:gd name="connsiteY50" fmla="*/ 3855447 h 5358110"/>
                <a:gd name="connsiteX51" fmla="*/ 2936100 w 5476951"/>
                <a:gd name="connsiteY51" fmla="*/ 3658908 h 5358110"/>
                <a:gd name="connsiteX52" fmla="*/ 2838440 w 5476951"/>
                <a:gd name="connsiteY52" fmla="*/ 3290409 h 5358110"/>
                <a:gd name="connsiteX53" fmla="*/ 2141555 w 5476951"/>
                <a:gd name="connsiteY53" fmla="*/ 2794439 h 5358110"/>
                <a:gd name="connsiteX54" fmla="*/ 2028615 w 5476951"/>
                <a:gd name="connsiteY54" fmla="*/ 2748134 h 5358110"/>
                <a:gd name="connsiteX55" fmla="*/ 1654205 w 5476951"/>
                <a:gd name="connsiteY55" fmla="*/ 2545672 h 5358110"/>
                <a:gd name="connsiteX56" fmla="*/ 1375630 w 5476951"/>
                <a:gd name="connsiteY56" fmla="*/ 563636 h 5358110"/>
                <a:gd name="connsiteX57" fmla="*/ 3357666 w 5476951"/>
                <a:gd name="connsiteY5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621522 w 5476951"/>
                <a:gd name="connsiteY42" fmla="*/ 3499053 h 5358110"/>
                <a:gd name="connsiteX43" fmla="*/ 1802860 w 5476951"/>
                <a:gd name="connsiteY43" fmla="*/ 3642979 h 5358110"/>
                <a:gd name="connsiteX44" fmla="*/ 1841288 w 5476951"/>
                <a:gd name="connsiteY44" fmla="*/ 3668935 h 5358110"/>
                <a:gd name="connsiteX45" fmla="*/ 1877129 w 5476951"/>
                <a:gd name="connsiteY45" fmla="*/ 3697057 h 5358110"/>
                <a:gd name="connsiteX46" fmla="*/ 2216732 w 5476951"/>
                <a:gd name="connsiteY46" fmla="*/ 3844176 h 5358110"/>
                <a:gd name="connsiteX47" fmla="*/ 2646146 w 5476951"/>
                <a:gd name="connsiteY47" fmla="*/ 3863853 h 5358110"/>
                <a:gd name="connsiteX48" fmla="*/ 2648696 w 5476951"/>
                <a:gd name="connsiteY48" fmla="*/ 3862765 h 5358110"/>
                <a:gd name="connsiteX49" fmla="*/ 2689875 w 5476951"/>
                <a:gd name="connsiteY49" fmla="*/ 3855447 h 5358110"/>
                <a:gd name="connsiteX50" fmla="*/ 2936100 w 5476951"/>
                <a:gd name="connsiteY50" fmla="*/ 3658908 h 5358110"/>
                <a:gd name="connsiteX51" fmla="*/ 2838440 w 5476951"/>
                <a:gd name="connsiteY51" fmla="*/ 3290409 h 5358110"/>
                <a:gd name="connsiteX52" fmla="*/ 2141555 w 5476951"/>
                <a:gd name="connsiteY52" fmla="*/ 2794439 h 5358110"/>
                <a:gd name="connsiteX53" fmla="*/ 2028615 w 5476951"/>
                <a:gd name="connsiteY53" fmla="*/ 2748134 h 5358110"/>
                <a:gd name="connsiteX54" fmla="*/ 1654205 w 5476951"/>
                <a:gd name="connsiteY54" fmla="*/ 2545672 h 5358110"/>
                <a:gd name="connsiteX55" fmla="*/ 1375630 w 5476951"/>
                <a:gd name="connsiteY55" fmla="*/ 563636 h 5358110"/>
                <a:gd name="connsiteX56" fmla="*/ 3357666 w 5476951"/>
                <a:gd name="connsiteY5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605272 w 5476951"/>
                <a:gd name="connsiteY41" fmla="*/ 3490243 h 5358110"/>
                <a:gd name="connsiteX42" fmla="*/ 1802860 w 5476951"/>
                <a:gd name="connsiteY42" fmla="*/ 3642979 h 5358110"/>
                <a:gd name="connsiteX43" fmla="*/ 1841288 w 5476951"/>
                <a:gd name="connsiteY43" fmla="*/ 3668935 h 5358110"/>
                <a:gd name="connsiteX44" fmla="*/ 1877129 w 5476951"/>
                <a:gd name="connsiteY44" fmla="*/ 3697057 h 5358110"/>
                <a:gd name="connsiteX45" fmla="*/ 2216732 w 5476951"/>
                <a:gd name="connsiteY45" fmla="*/ 3844176 h 5358110"/>
                <a:gd name="connsiteX46" fmla="*/ 2646146 w 5476951"/>
                <a:gd name="connsiteY46" fmla="*/ 3863853 h 5358110"/>
                <a:gd name="connsiteX47" fmla="*/ 2648696 w 5476951"/>
                <a:gd name="connsiteY47" fmla="*/ 3862765 h 5358110"/>
                <a:gd name="connsiteX48" fmla="*/ 2689875 w 5476951"/>
                <a:gd name="connsiteY48" fmla="*/ 3855447 h 5358110"/>
                <a:gd name="connsiteX49" fmla="*/ 2936100 w 5476951"/>
                <a:gd name="connsiteY49" fmla="*/ 3658908 h 5358110"/>
                <a:gd name="connsiteX50" fmla="*/ 2838440 w 5476951"/>
                <a:gd name="connsiteY50" fmla="*/ 3290409 h 5358110"/>
                <a:gd name="connsiteX51" fmla="*/ 2141555 w 5476951"/>
                <a:gd name="connsiteY51" fmla="*/ 2794439 h 5358110"/>
                <a:gd name="connsiteX52" fmla="*/ 2028615 w 5476951"/>
                <a:gd name="connsiteY52" fmla="*/ 2748134 h 5358110"/>
                <a:gd name="connsiteX53" fmla="*/ 1654205 w 5476951"/>
                <a:gd name="connsiteY53" fmla="*/ 2545672 h 5358110"/>
                <a:gd name="connsiteX54" fmla="*/ 1375630 w 5476951"/>
                <a:gd name="connsiteY54" fmla="*/ 563636 h 5358110"/>
                <a:gd name="connsiteX55" fmla="*/ 3357666 w 5476951"/>
                <a:gd name="connsiteY55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584130 w 5476951"/>
                <a:gd name="connsiteY40" fmla="*/ 3475870 h 5358110"/>
                <a:gd name="connsiteX41" fmla="*/ 1802860 w 5476951"/>
                <a:gd name="connsiteY41" fmla="*/ 3642979 h 5358110"/>
                <a:gd name="connsiteX42" fmla="*/ 1841288 w 5476951"/>
                <a:gd name="connsiteY42" fmla="*/ 3668935 h 5358110"/>
                <a:gd name="connsiteX43" fmla="*/ 1877129 w 5476951"/>
                <a:gd name="connsiteY43" fmla="*/ 3697057 h 5358110"/>
                <a:gd name="connsiteX44" fmla="*/ 2216732 w 5476951"/>
                <a:gd name="connsiteY44" fmla="*/ 3844176 h 5358110"/>
                <a:gd name="connsiteX45" fmla="*/ 2646146 w 5476951"/>
                <a:gd name="connsiteY45" fmla="*/ 3863853 h 5358110"/>
                <a:gd name="connsiteX46" fmla="*/ 2648696 w 5476951"/>
                <a:gd name="connsiteY46" fmla="*/ 3862765 h 5358110"/>
                <a:gd name="connsiteX47" fmla="*/ 2689875 w 5476951"/>
                <a:gd name="connsiteY47" fmla="*/ 3855447 h 5358110"/>
                <a:gd name="connsiteX48" fmla="*/ 2936100 w 5476951"/>
                <a:gd name="connsiteY48" fmla="*/ 3658908 h 5358110"/>
                <a:gd name="connsiteX49" fmla="*/ 2838440 w 5476951"/>
                <a:gd name="connsiteY49" fmla="*/ 3290409 h 5358110"/>
                <a:gd name="connsiteX50" fmla="*/ 2141555 w 5476951"/>
                <a:gd name="connsiteY50" fmla="*/ 2794439 h 5358110"/>
                <a:gd name="connsiteX51" fmla="*/ 2028615 w 5476951"/>
                <a:gd name="connsiteY51" fmla="*/ 2748134 h 5358110"/>
                <a:gd name="connsiteX52" fmla="*/ 1654205 w 5476951"/>
                <a:gd name="connsiteY52" fmla="*/ 2545672 h 5358110"/>
                <a:gd name="connsiteX53" fmla="*/ 1375630 w 5476951"/>
                <a:gd name="connsiteY53" fmla="*/ 563636 h 5358110"/>
                <a:gd name="connsiteX54" fmla="*/ 3357666 w 5476951"/>
                <a:gd name="connsiteY54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802860 w 5476951"/>
                <a:gd name="connsiteY40" fmla="*/ 3642979 h 5358110"/>
                <a:gd name="connsiteX41" fmla="*/ 1841288 w 5476951"/>
                <a:gd name="connsiteY41" fmla="*/ 3668935 h 5358110"/>
                <a:gd name="connsiteX42" fmla="*/ 1877129 w 5476951"/>
                <a:gd name="connsiteY42" fmla="*/ 3697057 h 5358110"/>
                <a:gd name="connsiteX43" fmla="*/ 2216732 w 5476951"/>
                <a:gd name="connsiteY43" fmla="*/ 3844176 h 5358110"/>
                <a:gd name="connsiteX44" fmla="*/ 2646146 w 5476951"/>
                <a:gd name="connsiteY44" fmla="*/ 3863853 h 5358110"/>
                <a:gd name="connsiteX45" fmla="*/ 2648696 w 5476951"/>
                <a:gd name="connsiteY45" fmla="*/ 3862765 h 5358110"/>
                <a:gd name="connsiteX46" fmla="*/ 2689875 w 5476951"/>
                <a:gd name="connsiteY46" fmla="*/ 3855447 h 5358110"/>
                <a:gd name="connsiteX47" fmla="*/ 2936100 w 5476951"/>
                <a:gd name="connsiteY47" fmla="*/ 3658908 h 5358110"/>
                <a:gd name="connsiteX48" fmla="*/ 2838440 w 5476951"/>
                <a:gd name="connsiteY48" fmla="*/ 3290409 h 5358110"/>
                <a:gd name="connsiteX49" fmla="*/ 2141555 w 5476951"/>
                <a:gd name="connsiteY49" fmla="*/ 2794439 h 5358110"/>
                <a:gd name="connsiteX50" fmla="*/ 2028615 w 5476951"/>
                <a:gd name="connsiteY50" fmla="*/ 2748134 h 5358110"/>
                <a:gd name="connsiteX51" fmla="*/ 1654205 w 5476951"/>
                <a:gd name="connsiteY51" fmla="*/ 2545672 h 5358110"/>
                <a:gd name="connsiteX52" fmla="*/ 1375630 w 5476951"/>
                <a:gd name="connsiteY52" fmla="*/ 563636 h 5358110"/>
                <a:gd name="connsiteX53" fmla="*/ 3357666 w 5476951"/>
                <a:gd name="connsiteY53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841288 w 5476951"/>
                <a:gd name="connsiteY40" fmla="*/ 3668935 h 5358110"/>
                <a:gd name="connsiteX41" fmla="*/ 1877129 w 5476951"/>
                <a:gd name="connsiteY41" fmla="*/ 3697057 h 5358110"/>
                <a:gd name="connsiteX42" fmla="*/ 2216732 w 5476951"/>
                <a:gd name="connsiteY42" fmla="*/ 3844176 h 5358110"/>
                <a:gd name="connsiteX43" fmla="*/ 2646146 w 5476951"/>
                <a:gd name="connsiteY43" fmla="*/ 3863853 h 5358110"/>
                <a:gd name="connsiteX44" fmla="*/ 2648696 w 5476951"/>
                <a:gd name="connsiteY44" fmla="*/ 3862765 h 5358110"/>
                <a:gd name="connsiteX45" fmla="*/ 2689875 w 5476951"/>
                <a:gd name="connsiteY45" fmla="*/ 3855447 h 5358110"/>
                <a:gd name="connsiteX46" fmla="*/ 2936100 w 5476951"/>
                <a:gd name="connsiteY46" fmla="*/ 3658908 h 5358110"/>
                <a:gd name="connsiteX47" fmla="*/ 2838440 w 5476951"/>
                <a:gd name="connsiteY47" fmla="*/ 3290409 h 5358110"/>
                <a:gd name="connsiteX48" fmla="*/ 2141555 w 5476951"/>
                <a:gd name="connsiteY48" fmla="*/ 2794439 h 5358110"/>
                <a:gd name="connsiteX49" fmla="*/ 2028615 w 5476951"/>
                <a:gd name="connsiteY49" fmla="*/ 2748134 h 5358110"/>
                <a:gd name="connsiteX50" fmla="*/ 1654205 w 5476951"/>
                <a:gd name="connsiteY50" fmla="*/ 2545672 h 5358110"/>
                <a:gd name="connsiteX51" fmla="*/ 1375630 w 5476951"/>
                <a:gd name="connsiteY51" fmla="*/ 563636 h 5358110"/>
                <a:gd name="connsiteX52" fmla="*/ 3357666 w 5476951"/>
                <a:gd name="connsiteY5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877129 w 5476951"/>
                <a:gd name="connsiteY40" fmla="*/ 3697057 h 5358110"/>
                <a:gd name="connsiteX41" fmla="*/ 2216732 w 5476951"/>
                <a:gd name="connsiteY41" fmla="*/ 3844176 h 5358110"/>
                <a:gd name="connsiteX42" fmla="*/ 2646146 w 5476951"/>
                <a:gd name="connsiteY42" fmla="*/ 3863853 h 5358110"/>
                <a:gd name="connsiteX43" fmla="*/ 2648696 w 5476951"/>
                <a:gd name="connsiteY43" fmla="*/ 3862765 h 5358110"/>
                <a:gd name="connsiteX44" fmla="*/ 2689875 w 5476951"/>
                <a:gd name="connsiteY44" fmla="*/ 3855447 h 5358110"/>
                <a:gd name="connsiteX45" fmla="*/ 2936100 w 5476951"/>
                <a:gd name="connsiteY45" fmla="*/ 3658908 h 5358110"/>
                <a:gd name="connsiteX46" fmla="*/ 2838440 w 5476951"/>
                <a:gd name="connsiteY46" fmla="*/ 3290409 h 5358110"/>
                <a:gd name="connsiteX47" fmla="*/ 2141555 w 5476951"/>
                <a:gd name="connsiteY47" fmla="*/ 2794439 h 5358110"/>
                <a:gd name="connsiteX48" fmla="*/ 2028615 w 5476951"/>
                <a:gd name="connsiteY48" fmla="*/ 2748134 h 5358110"/>
                <a:gd name="connsiteX49" fmla="*/ 1654205 w 5476951"/>
                <a:gd name="connsiteY49" fmla="*/ 2545672 h 5358110"/>
                <a:gd name="connsiteX50" fmla="*/ 1375630 w 5476951"/>
                <a:gd name="connsiteY50" fmla="*/ 563636 h 5358110"/>
                <a:gd name="connsiteX51" fmla="*/ 3357666 w 5476951"/>
                <a:gd name="connsiteY51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877129 w 5476951"/>
                <a:gd name="connsiteY40" fmla="*/ 3697057 h 5358110"/>
                <a:gd name="connsiteX41" fmla="*/ 2216732 w 5476951"/>
                <a:gd name="connsiteY41" fmla="*/ 3844176 h 5358110"/>
                <a:gd name="connsiteX42" fmla="*/ 2646146 w 5476951"/>
                <a:gd name="connsiteY42" fmla="*/ 3863853 h 5358110"/>
                <a:gd name="connsiteX43" fmla="*/ 2648696 w 5476951"/>
                <a:gd name="connsiteY43" fmla="*/ 3862765 h 5358110"/>
                <a:gd name="connsiteX44" fmla="*/ 2689875 w 5476951"/>
                <a:gd name="connsiteY44" fmla="*/ 3855447 h 5358110"/>
                <a:gd name="connsiteX45" fmla="*/ 2936100 w 5476951"/>
                <a:gd name="connsiteY45" fmla="*/ 3658908 h 5358110"/>
                <a:gd name="connsiteX46" fmla="*/ 2838440 w 5476951"/>
                <a:gd name="connsiteY46" fmla="*/ 3290409 h 5358110"/>
                <a:gd name="connsiteX47" fmla="*/ 2141555 w 5476951"/>
                <a:gd name="connsiteY47" fmla="*/ 2794439 h 5358110"/>
                <a:gd name="connsiteX48" fmla="*/ 2028615 w 5476951"/>
                <a:gd name="connsiteY48" fmla="*/ 2748134 h 5358110"/>
                <a:gd name="connsiteX49" fmla="*/ 1654205 w 5476951"/>
                <a:gd name="connsiteY49" fmla="*/ 2545672 h 5358110"/>
                <a:gd name="connsiteX50" fmla="*/ 1375630 w 5476951"/>
                <a:gd name="connsiteY50" fmla="*/ 563636 h 5358110"/>
                <a:gd name="connsiteX51" fmla="*/ 3357666 w 5476951"/>
                <a:gd name="connsiteY51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877129 w 5476951"/>
                <a:gd name="connsiteY40" fmla="*/ 3697057 h 5358110"/>
                <a:gd name="connsiteX41" fmla="*/ 2216732 w 5476951"/>
                <a:gd name="connsiteY41" fmla="*/ 3844176 h 5358110"/>
                <a:gd name="connsiteX42" fmla="*/ 2646146 w 5476951"/>
                <a:gd name="connsiteY42" fmla="*/ 3863853 h 5358110"/>
                <a:gd name="connsiteX43" fmla="*/ 2648696 w 5476951"/>
                <a:gd name="connsiteY43" fmla="*/ 3862765 h 5358110"/>
                <a:gd name="connsiteX44" fmla="*/ 2689875 w 5476951"/>
                <a:gd name="connsiteY44" fmla="*/ 3855447 h 5358110"/>
                <a:gd name="connsiteX45" fmla="*/ 2936100 w 5476951"/>
                <a:gd name="connsiteY45" fmla="*/ 3658908 h 5358110"/>
                <a:gd name="connsiteX46" fmla="*/ 2838440 w 5476951"/>
                <a:gd name="connsiteY46" fmla="*/ 3290409 h 5358110"/>
                <a:gd name="connsiteX47" fmla="*/ 2028615 w 5476951"/>
                <a:gd name="connsiteY47" fmla="*/ 2748134 h 5358110"/>
                <a:gd name="connsiteX48" fmla="*/ 1654205 w 5476951"/>
                <a:gd name="connsiteY48" fmla="*/ 2545672 h 5358110"/>
                <a:gd name="connsiteX49" fmla="*/ 1375630 w 5476951"/>
                <a:gd name="connsiteY49" fmla="*/ 563636 h 5358110"/>
                <a:gd name="connsiteX50" fmla="*/ 3357666 w 5476951"/>
                <a:gd name="connsiteY50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877129 w 5476951"/>
                <a:gd name="connsiteY40" fmla="*/ 3697057 h 5358110"/>
                <a:gd name="connsiteX41" fmla="*/ 2216732 w 5476951"/>
                <a:gd name="connsiteY41" fmla="*/ 3844176 h 5358110"/>
                <a:gd name="connsiteX42" fmla="*/ 2646146 w 5476951"/>
                <a:gd name="connsiteY42" fmla="*/ 3863853 h 5358110"/>
                <a:gd name="connsiteX43" fmla="*/ 2648696 w 5476951"/>
                <a:gd name="connsiteY43" fmla="*/ 3862765 h 5358110"/>
                <a:gd name="connsiteX44" fmla="*/ 2689875 w 5476951"/>
                <a:gd name="connsiteY44" fmla="*/ 3855447 h 5358110"/>
                <a:gd name="connsiteX45" fmla="*/ 2936100 w 5476951"/>
                <a:gd name="connsiteY45" fmla="*/ 3658908 h 5358110"/>
                <a:gd name="connsiteX46" fmla="*/ 2838440 w 5476951"/>
                <a:gd name="connsiteY46" fmla="*/ 3290409 h 5358110"/>
                <a:gd name="connsiteX47" fmla="*/ 2028615 w 5476951"/>
                <a:gd name="connsiteY47" fmla="*/ 2748134 h 5358110"/>
                <a:gd name="connsiteX48" fmla="*/ 1654205 w 5476951"/>
                <a:gd name="connsiteY48" fmla="*/ 2545672 h 5358110"/>
                <a:gd name="connsiteX49" fmla="*/ 1375630 w 5476951"/>
                <a:gd name="connsiteY49" fmla="*/ 563636 h 5358110"/>
                <a:gd name="connsiteX50" fmla="*/ 3357666 w 5476951"/>
                <a:gd name="connsiteY50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877129 w 5476951"/>
                <a:gd name="connsiteY40" fmla="*/ 3697057 h 5358110"/>
                <a:gd name="connsiteX41" fmla="*/ 2216732 w 5476951"/>
                <a:gd name="connsiteY41" fmla="*/ 3844176 h 5358110"/>
                <a:gd name="connsiteX42" fmla="*/ 2646146 w 5476951"/>
                <a:gd name="connsiteY42" fmla="*/ 3863853 h 5358110"/>
                <a:gd name="connsiteX43" fmla="*/ 2648696 w 5476951"/>
                <a:gd name="connsiteY43" fmla="*/ 3862765 h 5358110"/>
                <a:gd name="connsiteX44" fmla="*/ 2689875 w 5476951"/>
                <a:gd name="connsiteY44" fmla="*/ 3855447 h 5358110"/>
                <a:gd name="connsiteX45" fmla="*/ 2936100 w 5476951"/>
                <a:gd name="connsiteY45" fmla="*/ 3658908 h 5358110"/>
                <a:gd name="connsiteX46" fmla="*/ 2838440 w 5476951"/>
                <a:gd name="connsiteY46" fmla="*/ 3290409 h 5358110"/>
                <a:gd name="connsiteX47" fmla="*/ 2028615 w 5476951"/>
                <a:gd name="connsiteY47" fmla="*/ 2748134 h 5358110"/>
                <a:gd name="connsiteX48" fmla="*/ 1654205 w 5476951"/>
                <a:gd name="connsiteY48" fmla="*/ 2545672 h 5358110"/>
                <a:gd name="connsiteX49" fmla="*/ 1375630 w 5476951"/>
                <a:gd name="connsiteY49" fmla="*/ 563636 h 5358110"/>
                <a:gd name="connsiteX50" fmla="*/ 3357666 w 5476951"/>
                <a:gd name="connsiteY50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581 w 5476951"/>
                <a:gd name="connsiteY2" fmla="*/ 1651718 h 5358110"/>
                <a:gd name="connsiteX3" fmla="*/ 3909495 w 5476951"/>
                <a:gd name="connsiteY3" fmla="*/ 1786853 h 5358110"/>
                <a:gd name="connsiteX4" fmla="*/ 4346315 w 5476951"/>
                <a:gd name="connsiteY4" fmla="*/ 2784117 h 5358110"/>
                <a:gd name="connsiteX5" fmla="*/ 4628175 w 5476951"/>
                <a:gd name="connsiteY5" fmla="*/ 3084910 h 5358110"/>
                <a:gd name="connsiteX6" fmla="*/ 4756244 w 5476951"/>
                <a:gd name="connsiteY6" fmla="*/ 3188881 h 5358110"/>
                <a:gd name="connsiteX7" fmla="*/ 4835762 w 5476951"/>
                <a:gd name="connsiteY7" fmla="*/ 3221948 h 5358110"/>
                <a:gd name="connsiteX8" fmla="*/ 5030084 w 5476951"/>
                <a:gd name="connsiteY8" fmla="*/ 3339833 h 5358110"/>
                <a:gd name="connsiteX9" fmla="*/ 5250947 w 5476951"/>
                <a:gd name="connsiteY9" fmla="*/ 4911245 h 5358110"/>
                <a:gd name="connsiteX10" fmla="*/ 3679535 w 5476951"/>
                <a:gd name="connsiteY10" fmla="*/ 5132106 h 5358110"/>
                <a:gd name="connsiteX11" fmla="*/ 3608123 w 5476951"/>
                <a:gd name="connsiteY11" fmla="*/ 5071653 h 5358110"/>
                <a:gd name="connsiteX12" fmla="*/ 3606270 w 5476951"/>
                <a:gd name="connsiteY12" fmla="*/ 5071653 h 5358110"/>
                <a:gd name="connsiteX13" fmla="*/ 3605852 w 5476951"/>
                <a:gd name="connsiteY13" fmla="*/ 5071157 h 5358110"/>
                <a:gd name="connsiteX14" fmla="*/ 3594974 w 5476951"/>
                <a:gd name="connsiteY14" fmla="*/ 5061726 h 5358110"/>
                <a:gd name="connsiteX15" fmla="*/ 3593836 w 5476951"/>
                <a:gd name="connsiteY15" fmla="*/ 5059557 h 5358110"/>
                <a:gd name="connsiteX16" fmla="*/ 3581037 w 5476951"/>
                <a:gd name="connsiteY16" fmla="*/ 5048724 h 5358110"/>
                <a:gd name="connsiteX17" fmla="*/ 3498605 w 5476951"/>
                <a:gd name="connsiteY17" fmla="*/ 4961079 h 5358110"/>
                <a:gd name="connsiteX18" fmla="*/ 3474807 w 5476951"/>
                <a:gd name="connsiteY18" fmla="*/ 4928619 h 5358110"/>
                <a:gd name="connsiteX19" fmla="*/ 3467602 w 5476951"/>
                <a:gd name="connsiteY19" fmla="*/ 4920776 h 5358110"/>
                <a:gd name="connsiteX20" fmla="*/ 3463728 w 5476951"/>
                <a:gd name="connsiteY20" fmla="*/ 4915597 h 5358110"/>
                <a:gd name="connsiteX21" fmla="*/ 3460786 w 5476951"/>
                <a:gd name="connsiteY21" fmla="*/ 4913356 h 5358110"/>
                <a:gd name="connsiteX22" fmla="*/ 3436792 w 5476951"/>
                <a:gd name="connsiteY22" fmla="*/ 4887236 h 5358110"/>
                <a:gd name="connsiteX23" fmla="*/ 3256800 w 5476951"/>
                <a:gd name="connsiteY23" fmla="*/ 4738697 h 5358110"/>
                <a:gd name="connsiteX24" fmla="*/ 2986540 w 5476951"/>
                <a:gd name="connsiteY24" fmla="*/ 4608898 h 5358110"/>
                <a:gd name="connsiteX25" fmla="*/ 2962693 w 5476951"/>
                <a:gd name="connsiteY25" fmla="*/ 4603804 h 5358110"/>
                <a:gd name="connsiteX26" fmla="*/ 2923303 w 5476951"/>
                <a:gd name="connsiteY26" fmla="*/ 4592736 h 5358110"/>
                <a:gd name="connsiteX27" fmla="*/ 2882996 w 5476951"/>
                <a:gd name="connsiteY27" fmla="*/ 4584082 h 5358110"/>
                <a:gd name="connsiteX28" fmla="*/ 2794209 w 5476951"/>
                <a:gd name="connsiteY28" fmla="*/ 4559234 h 5358110"/>
                <a:gd name="connsiteX29" fmla="*/ 2458494 w 5476951"/>
                <a:gd name="connsiteY29" fmla="*/ 4523286 h 5358110"/>
                <a:gd name="connsiteX30" fmla="*/ 1746979 w 5476951"/>
                <a:gd name="connsiteY30" fmla="*/ 4763446 h 5358110"/>
                <a:gd name="connsiteX31" fmla="*/ 1735712 w 5476951"/>
                <a:gd name="connsiteY31" fmla="*/ 4781802 h 5358110"/>
                <a:gd name="connsiteX32" fmla="*/ 1734708 w 5476951"/>
                <a:gd name="connsiteY32" fmla="*/ 4782497 h 5358110"/>
                <a:gd name="connsiteX33" fmla="*/ 1710956 w 5476951"/>
                <a:gd name="connsiteY33" fmla="*/ 4807429 h 5358110"/>
                <a:gd name="connsiteX34" fmla="*/ 1708962 w 5476951"/>
                <a:gd name="connsiteY34" fmla="*/ 4812729 h 5358110"/>
                <a:gd name="connsiteX35" fmla="*/ 1702082 w 5476951"/>
                <a:gd name="connsiteY35" fmla="*/ 4815618 h 5358110"/>
                <a:gd name="connsiteX36" fmla="*/ 1665329 w 5476951"/>
                <a:gd name="connsiteY36" fmla="*/ 4859589 h 5358110"/>
                <a:gd name="connsiteX37" fmla="*/ 382689 w 5476951"/>
                <a:gd name="connsiteY37" fmla="*/ 4973251 h 5358110"/>
                <a:gd name="connsiteX38" fmla="*/ 193546 w 5476951"/>
                <a:gd name="connsiteY38" fmla="*/ 3627521 h 5358110"/>
                <a:gd name="connsiteX39" fmla="*/ 1539276 w 5476951"/>
                <a:gd name="connsiteY39" fmla="*/ 3438379 h 5358110"/>
                <a:gd name="connsiteX40" fmla="*/ 1877129 w 5476951"/>
                <a:gd name="connsiteY40" fmla="*/ 3697057 h 5358110"/>
                <a:gd name="connsiteX41" fmla="*/ 2216732 w 5476951"/>
                <a:gd name="connsiteY41" fmla="*/ 3844176 h 5358110"/>
                <a:gd name="connsiteX42" fmla="*/ 2646146 w 5476951"/>
                <a:gd name="connsiteY42" fmla="*/ 3863853 h 5358110"/>
                <a:gd name="connsiteX43" fmla="*/ 2648696 w 5476951"/>
                <a:gd name="connsiteY43" fmla="*/ 3862765 h 5358110"/>
                <a:gd name="connsiteX44" fmla="*/ 2689875 w 5476951"/>
                <a:gd name="connsiteY44" fmla="*/ 3855447 h 5358110"/>
                <a:gd name="connsiteX45" fmla="*/ 2936100 w 5476951"/>
                <a:gd name="connsiteY45" fmla="*/ 3658908 h 5358110"/>
                <a:gd name="connsiteX46" fmla="*/ 2838440 w 5476951"/>
                <a:gd name="connsiteY46" fmla="*/ 3290409 h 5358110"/>
                <a:gd name="connsiteX47" fmla="*/ 2028615 w 5476951"/>
                <a:gd name="connsiteY47" fmla="*/ 2748134 h 5358110"/>
                <a:gd name="connsiteX48" fmla="*/ 1654205 w 5476951"/>
                <a:gd name="connsiteY48" fmla="*/ 2545672 h 5358110"/>
                <a:gd name="connsiteX49" fmla="*/ 1375630 w 5476951"/>
                <a:gd name="connsiteY49" fmla="*/ 563636 h 5358110"/>
                <a:gd name="connsiteX50" fmla="*/ 3357666 w 5476951"/>
                <a:gd name="connsiteY50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9495 w 5476951"/>
                <a:gd name="connsiteY2" fmla="*/ 1786853 h 5358110"/>
                <a:gd name="connsiteX3" fmla="*/ 4346315 w 5476951"/>
                <a:gd name="connsiteY3" fmla="*/ 2784117 h 5358110"/>
                <a:gd name="connsiteX4" fmla="*/ 4628175 w 5476951"/>
                <a:gd name="connsiteY4" fmla="*/ 3084910 h 5358110"/>
                <a:gd name="connsiteX5" fmla="*/ 4756244 w 5476951"/>
                <a:gd name="connsiteY5" fmla="*/ 3188881 h 5358110"/>
                <a:gd name="connsiteX6" fmla="*/ 4835762 w 5476951"/>
                <a:gd name="connsiteY6" fmla="*/ 3221948 h 5358110"/>
                <a:gd name="connsiteX7" fmla="*/ 5030084 w 5476951"/>
                <a:gd name="connsiteY7" fmla="*/ 3339833 h 5358110"/>
                <a:gd name="connsiteX8" fmla="*/ 5250947 w 5476951"/>
                <a:gd name="connsiteY8" fmla="*/ 4911245 h 5358110"/>
                <a:gd name="connsiteX9" fmla="*/ 3679535 w 5476951"/>
                <a:gd name="connsiteY9" fmla="*/ 5132106 h 5358110"/>
                <a:gd name="connsiteX10" fmla="*/ 3608123 w 5476951"/>
                <a:gd name="connsiteY10" fmla="*/ 5071653 h 5358110"/>
                <a:gd name="connsiteX11" fmla="*/ 3606270 w 5476951"/>
                <a:gd name="connsiteY11" fmla="*/ 5071653 h 5358110"/>
                <a:gd name="connsiteX12" fmla="*/ 3605852 w 5476951"/>
                <a:gd name="connsiteY12" fmla="*/ 5071157 h 5358110"/>
                <a:gd name="connsiteX13" fmla="*/ 3594974 w 5476951"/>
                <a:gd name="connsiteY13" fmla="*/ 5061726 h 5358110"/>
                <a:gd name="connsiteX14" fmla="*/ 3593836 w 5476951"/>
                <a:gd name="connsiteY14" fmla="*/ 5059557 h 5358110"/>
                <a:gd name="connsiteX15" fmla="*/ 3581037 w 5476951"/>
                <a:gd name="connsiteY15" fmla="*/ 5048724 h 5358110"/>
                <a:gd name="connsiteX16" fmla="*/ 3498605 w 5476951"/>
                <a:gd name="connsiteY16" fmla="*/ 4961079 h 5358110"/>
                <a:gd name="connsiteX17" fmla="*/ 3474807 w 5476951"/>
                <a:gd name="connsiteY17" fmla="*/ 4928619 h 5358110"/>
                <a:gd name="connsiteX18" fmla="*/ 3467602 w 5476951"/>
                <a:gd name="connsiteY18" fmla="*/ 4920776 h 5358110"/>
                <a:gd name="connsiteX19" fmla="*/ 3463728 w 5476951"/>
                <a:gd name="connsiteY19" fmla="*/ 4915597 h 5358110"/>
                <a:gd name="connsiteX20" fmla="*/ 3460786 w 5476951"/>
                <a:gd name="connsiteY20" fmla="*/ 4913356 h 5358110"/>
                <a:gd name="connsiteX21" fmla="*/ 3436792 w 5476951"/>
                <a:gd name="connsiteY21" fmla="*/ 4887236 h 5358110"/>
                <a:gd name="connsiteX22" fmla="*/ 3256800 w 5476951"/>
                <a:gd name="connsiteY22" fmla="*/ 4738697 h 5358110"/>
                <a:gd name="connsiteX23" fmla="*/ 2986540 w 5476951"/>
                <a:gd name="connsiteY23" fmla="*/ 4608898 h 5358110"/>
                <a:gd name="connsiteX24" fmla="*/ 2962693 w 5476951"/>
                <a:gd name="connsiteY24" fmla="*/ 4603804 h 5358110"/>
                <a:gd name="connsiteX25" fmla="*/ 2923303 w 5476951"/>
                <a:gd name="connsiteY25" fmla="*/ 4592736 h 5358110"/>
                <a:gd name="connsiteX26" fmla="*/ 2882996 w 5476951"/>
                <a:gd name="connsiteY26" fmla="*/ 4584082 h 5358110"/>
                <a:gd name="connsiteX27" fmla="*/ 2794209 w 5476951"/>
                <a:gd name="connsiteY27" fmla="*/ 4559234 h 5358110"/>
                <a:gd name="connsiteX28" fmla="*/ 2458494 w 5476951"/>
                <a:gd name="connsiteY28" fmla="*/ 4523286 h 5358110"/>
                <a:gd name="connsiteX29" fmla="*/ 1746979 w 5476951"/>
                <a:gd name="connsiteY29" fmla="*/ 4763446 h 5358110"/>
                <a:gd name="connsiteX30" fmla="*/ 1735712 w 5476951"/>
                <a:gd name="connsiteY30" fmla="*/ 4781802 h 5358110"/>
                <a:gd name="connsiteX31" fmla="*/ 1734708 w 5476951"/>
                <a:gd name="connsiteY31" fmla="*/ 4782497 h 5358110"/>
                <a:gd name="connsiteX32" fmla="*/ 1710956 w 5476951"/>
                <a:gd name="connsiteY32" fmla="*/ 4807429 h 5358110"/>
                <a:gd name="connsiteX33" fmla="*/ 1708962 w 5476951"/>
                <a:gd name="connsiteY33" fmla="*/ 4812729 h 5358110"/>
                <a:gd name="connsiteX34" fmla="*/ 1702082 w 5476951"/>
                <a:gd name="connsiteY34" fmla="*/ 4815618 h 5358110"/>
                <a:gd name="connsiteX35" fmla="*/ 1665329 w 5476951"/>
                <a:gd name="connsiteY35" fmla="*/ 4859589 h 5358110"/>
                <a:gd name="connsiteX36" fmla="*/ 382689 w 5476951"/>
                <a:gd name="connsiteY36" fmla="*/ 4973251 h 5358110"/>
                <a:gd name="connsiteX37" fmla="*/ 193546 w 5476951"/>
                <a:gd name="connsiteY37" fmla="*/ 3627521 h 5358110"/>
                <a:gd name="connsiteX38" fmla="*/ 1539276 w 5476951"/>
                <a:gd name="connsiteY38" fmla="*/ 3438379 h 5358110"/>
                <a:gd name="connsiteX39" fmla="*/ 1877129 w 5476951"/>
                <a:gd name="connsiteY39" fmla="*/ 3697057 h 5358110"/>
                <a:gd name="connsiteX40" fmla="*/ 2216732 w 5476951"/>
                <a:gd name="connsiteY40" fmla="*/ 3844176 h 5358110"/>
                <a:gd name="connsiteX41" fmla="*/ 2646146 w 5476951"/>
                <a:gd name="connsiteY41" fmla="*/ 3863853 h 5358110"/>
                <a:gd name="connsiteX42" fmla="*/ 2648696 w 5476951"/>
                <a:gd name="connsiteY42" fmla="*/ 3862765 h 5358110"/>
                <a:gd name="connsiteX43" fmla="*/ 2689875 w 5476951"/>
                <a:gd name="connsiteY43" fmla="*/ 3855447 h 5358110"/>
                <a:gd name="connsiteX44" fmla="*/ 2936100 w 5476951"/>
                <a:gd name="connsiteY44" fmla="*/ 3658908 h 5358110"/>
                <a:gd name="connsiteX45" fmla="*/ 2838440 w 5476951"/>
                <a:gd name="connsiteY45" fmla="*/ 3290409 h 5358110"/>
                <a:gd name="connsiteX46" fmla="*/ 2028615 w 5476951"/>
                <a:gd name="connsiteY46" fmla="*/ 2748134 h 5358110"/>
                <a:gd name="connsiteX47" fmla="*/ 1654205 w 5476951"/>
                <a:gd name="connsiteY47" fmla="*/ 2545672 h 5358110"/>
                <a:gd name="connsiteX48" fmla="*/ 1375630 w 5476951"/>
                <a:gd name="connsiteY48" fmla="*/ 563636 h 5358110"/>
                <a:gd name="connsiteX49" fmla="*/ 3357666 w 5476951"/>
                <a:gd name="connsiteY49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897 w 5476951"/>
                <a:gd name="connsiteY2" fmla="*/ 1798263 h 5358110"/>
                <a:gd name="connsiteX3" fmla="*/ 4346315 w 5476951"/>
                <a:gd name="connsiteY3" fmla="*/ 2784117 h 5358110"/>
                <a:gd name="connsiteX4" fmla="*/ 4628175 w 5476951"/>
                <a:gd name="connsiteY4" fmla="*/ 3084910 h 5358110"/>
                <a:gd name="connsiteX5" fmla="*/ 4756244 w 5476951"/>
                <a:gd name="connsiteY5" fmla="*/ 3188881 h 5358110"/>
                <a:gd name="connsiteX6" fmla="*/ 4835762 w 5476951"/>
                <a:gd name="connsiteY6" fmla="*/ 3221948 h 5358110"/>
                <a:gd name="connsiteX7" fmla="*/ 5030084 w 5476951"/>
                <a:gd name="connsiteY7" fmla="*/ 3339833 h 5358110"/>
                <a:gd name="connsiteX8" fmla="*/ 5250947 w 5476951"/>
                <a:gd name="connsiteY8" fmla="*/ 4911245 h 5358110"/>
                <a:gd name="connsiteX9" fmla="*/ 3679535 w 5476951"/>
                <a:gd name="connsiteY9" fmla="*/ 5132106 h 5358110"/>
                <a:gd name="connsiteX10" fmla="*/ 3608123 w 5476951"/>
                <a:gd name="connsiteY10" fmla="*/ 5071653 h 5358110"/>
                <a:gd name="connsiteX11" fmla="*/ 3606270 w 5476951"/>
                <a:gd name="connsiteY11" fmla="*/ 5071653 h 5358110"/>
                <a:gd name="connsiteX12" fmla="*/ 3605852 w 5476951"/>
                <a:gd name="connsiteY12" fmla="*/ 5071157 h 5358110"/>
                <a:gd name="connsiteX13" fmla="*/ 3594974 w 5476951"/>
                <a:gd name="connsiteY13" fmla="*/ 5061726 h 5358110"/>
                <a:gd name="connsiteX14" fmla="*/ 3593836 w 5476951"/>
                <a:gd name="connsiteY14" fmla="*/ 5059557 h 5358110"/>
                <a:gd name="connsiteX15" fmla="*/ 3581037 w 5476951"/>
                <a:gd name="connsiteY15" fmla="*/ 5048724 h 5358110"/>
                <a:gd name="connsiteX16" fmla="*/ 3498605 w 5476951"/>
                <a:gd name="connsiteY16" fmla="*/ 4961079 h 5358110"/>
                <a:gd name="connsiteX17" fmla="*/ 3474807 w 5476951"/>
                <a:gd name="connsiteY17" fmla="*/ 4928619 h 5358110"/>
                <a:gd name="connsiteX18" fmla="*/ 3467602 w 5476951"/>
                <a:gd name="connsiteY18" fmla="*/ 4920776 h 5358110"/>
                <a:gd name="connsiteX19" fmla="*/ 3463728 w 5476951"/>
                <a:gd name="connsiteY19" fmla="*/ 4915597 h 5358110"/>
                <a:gd name="connsiteX20" fmla="*/ 3460786 w 5476951"/>
                <a:gd name="connsiteY20" fmla="*/ 4913356 h 5358110"/>
                <a:gd name="connsiteX21" fmla="*/ 3436792 w 5476951"/>
                <a:gd name="connsiteY21" fmla="*/ 4887236 h 5358110"/>
                <a:gd name="connsiteX22" fmla="*/ 3256800 w 5476951"/>
                <a:gd name="connsiteY22" fmla="*/ 4738697 h 5358110"/>
                <a:gd name="connsiteX23" fmla="*/ 2986540 w 5476951"/>
                <a:gd name="connsiteY23" fmla="*/ 4608898 h 5358110"/>
                <a:gd name="connsiteX24" fmla="*/ 2962693 w 5476951"/>
                <a:gd name="connsiteY24" fmla="*/ 4603804 h 5358110"/>
                <a:gd name="connsiteX25" fmla="*/ 2923303 w 5476951"/>
                <a:gd name="connsiteY25" fmla="*/ 4592736 h 5358110"/>
                <a:gd name="connsiteX26" fmla="*/ 2882996 w 5476951"/>
                <a:gd name="connsiteY26" fmla="*/ 4584082 h 5358110"/>
                <a:gd name="connsiteX27" fmla="*/ 2794209 w 5476951"/>
                <a:gd name="connsiteY27" fmla="*/ 4559234 h 5358110"/>
                <a:gd name="connsiteX28" fmla="*/ 2458494 w 5476951"/>
                <a:gd name="connsiteY28" fmla="*/ 4523286 h 5358110"/>
                <a:gd name="connsiteX29" fmla="*/ 1746979 w 5476951"/>
                <a:gd name="connsiteY29" fmla="*/ 4763446 h 5358110"/>
                <a:gd name="connsiteX30" fmla="*/ 1735712 w 5476951"/>
                <a:gd name="connsiteY30" fmla="*/ 4781802 h 5358110"/>
                <a:gd name="connsiteX31" fmla="*/ 1734708 w 5476951"/>
                <a:gd name="connsiteY31" fmla="*/ 4782497 h 5358110"/>
                <a:gd name="connsiteX32" fmla="*/ 1710956 w 5476951"/>
                <a:gd name="connsiteY32" fmla="*/ 4807429 h 5358110"/>
                <a:gd name="connsiteX33" fmla="*/ 1708962 w 5476951"/>
                <a:gd name="connsiteY33" fmla="*/ 4812729 h 5358110"/>
                <a:gd name="connsiteX34" fmla="*/ 1702082 w 5476951"/>
                <a:gd name="connsiteY34" fmla="*/ 4815618 h 5358110"/>
                <a:gd name="connsiteX35" fmla="*/ 1665329 w 5476951"/>
                <a:gd name="connsiteY35" fmla="*/ 4859589 h 5358110"/>
                <a:gd name="connsiteX36" fmla="*/ 382689 w 5476951"/>
                <a:gd name="connsiteY36" fmla="*/ 4973251 h 5358110"/>
                <a:gd name="connsiteX37" fmla="*/ 193546 w 5476951"/>
                <a:gd name="connsiteY37" fmla="*/ 3627521 h 5358110"/>
                <a:gd name="connsiteX38" fmla="*/ 1539276 w 5476951"/>
                <a:gd name="connsiteY38" fmla="*/ 3438379 h 5358110"/>
                <a:gd name="connsiteX39" fmla="*/ 1877129 w 5476951"/>
                <a:gd name="connsiteY39" fmla="*/ 3697057 h 5358110"/>
                <a:gd name="connsiteX40" fmla="*/ 2216732 w 5476951"/>
                <a:gd name="connsiteY40" fmla="*/ 3844176 h 5358110"/>
                <a:gd name="connsiteX41" fmla="*/ 2646146 w 5476951"/>
                <a:gd name="connsiteY41" fmla="*/ 3863853 h 5358110"/>
                <a:gd name="connsiteX42" fmla="*/ 2648696 w 5476951"/>
                <a:gd name="connsiteY42" fmla="*/ 3862765 h 5358110"/>
                <a:gd name="connsiteX43" fmla="*/ 2689875 w 5476951"/>
                <a:gd name="connsiteY43" fmla="*/ 3855447 h 5358110"/>
                <a:gd name="connsiteX44" fmla="*/ 2936100 w 5476951"/>
                <a:gd name="connsiteY44" fmla="*/ 3658908 h 5358110"/>
                <a:gd name="connsiteX45" fmla="*/ 2838440 w 5476951"/>
                <a:gd name="connsiteY45" fmla="*/ 3290409 h 5358110"/>
                <a:gd name="connsiteX46" fmla="*/ 2028615 w 5476951"/>
                <a:gd name="connsiteY46" fmla="*/ 2748134 h 5358110"/>
                <a:gd name="connsiteX47" fmla="*/ 1654205 w 5476951"/>
                <a:gd name="connsiteY47" fmla="*/ 2545672 h 5358110"/>
                <a:gd name="connsiteX48" fmla="*/ 1375630 w 5476951"/>
                <a:gd name="connsiteY48" fmla="*/ 563636 h 5358110"/>
                <a:gd name="connsiteX49" fmla="*/ 3357666 w 5476951"/>
                <a:gd name="connsiteY49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900897 w 5476951"/>
                <a:gd name="connsiteY2" fmla="*/ 1798263 h 5358110"/>
                <a:gd name="connsiteX3" fmla="*/ 4346315 w 5476951"/>
                <a:gd name="connsiteY3" fmla="*/ 2784117 h 5358110"/>
                <a:gd name="connsiteX4" fmla="*/ 4628175 w 5476951"/>
                <a:gd name="connsiteY4" fmla="*/ 3084910 h 5358110"/>
                <a:gd name="connsiteX5" fmla="*/ 4756244 w 5476951"/>
                <a:gd name="connsiteY5" fmla="*/ 3188881 h 5358110"/>
                <a:gd name="connsiteX6" fmla="*/ 4835762 w 5476951"/>
                <a:gd name="connsiteY6" fmla="*/ 3221948 h 5358110"/>
                <a:gd name="connsiteX7" fmla="*/ 5030084 w 5476951"/>
                <a:gd name="connsiteY7" fmla="*/ 3339833 h 5358110"/>
                <a:gd name="connsiteX8" fmla="*/ 5250947 w 5476951"/>
                <a:gd name="connsiteY8" fmla="*/ 4911245 h 5358110"/>
                <a:gd name="connsiteX9" fmla="*/ 3679535 w 5476951"/>
                <a:gd name="connsiteY9" fmla="*/ 5132106 h 5358110"/>
                <a:gd name="connsiteX10" fmla="*/ 3608123 w 5476951"/>
                <a:gd name="connsiteY10" fmla="*/ 5071653 h 5358110"/>
                <a:gd name="connsiteX11" fmla="*/ 3606270 w 5476951"/>
                <a:gd name="connsiteY11" fmla="*/ 5071653 h 5358110"/>
                <a:gd name="connsiteX12" fmla="*/ 3605852 w 5476951"/>
                <a:gd name="connsiteY12" fmla="*/ 5071157 h 5358110"/>
                <a:gd name="connsiteX13" fmla="*/ 3594974 w 5476951"/>
                <a:gd name="connsiteY13" fmla="*/ 5061726 h 5358110"/>
                <a:gd name="connsiteX14" fmla="*/ 3593836 w 5476951"/>
                <a:gd name="connsiteY14" fmla="*/ 5059557 h 5358110"/>
                <a:gd name="connsiteX15" fmla="*/ 3581037 w 5476951"/>
                <a:gd name="connsiteY15" fmla="*/ 5048724 h 5358110"/>
                <a:gd name="connsiteX16" fmla="*/ 3498605 w 5476951"/>
                <a:gd name="connsiteY16" fmla="*/ 4961079 h 5358110"/>
                <a:gd name="connsiteX17" fmla="*/ 3474807 w 5476951"/>
                <a:gd name="connsiteY17" fmla="*/ 4928619 h 5358110"/>
                <a:gd name="connsiteX18" fmla="*/ 3467602 w 5476951"/>
                <a:gd name="connsiteY18" fmla="*/ 4920776 h 5358110"/>
                <a:gd name="connsiteX19" fmla="*/ 3463728 w 5476951"/>
                <a:gd name="connsiteY19" fmla="*/ 4915597 h 5358110"/>
                <a:gd name="connsiteX20" fmla="*/ 3460786 w 5476951"/>
                <a:gd name="connsiteY20" fmla="*/ 4913356 h 5358110"/>
                <a:gd name="connsiteX21" fmla="*/ 3436792 w 5476951"/>
                <a:gd name="connsiteY21" fmla="*/ 4887236 h 5358110"/>
                <a:gd name="connsiteX22" fmla="*/ 3256800 w 5476951"/>
                <a:gd name="connsiteY22" fmla="*/ 4738697 h 5358110"/>
                <a:gd name="connsiteX23" fmla="*/ 2986540 w 5476951"/>
                <a:gd name="connsiteY23" fmla="*/ 4608898 h 5358110"/>
                <a:gd name="connsiteX24" fmla="*/ 2962693 w 5476951"/>
                <a:gd name="connsiteY24" fmla="*/ 4603804 h 5358110"/>
                <a:gd name="connsiteX25" fmla="*/ 2923303 w 5476951"/>
                <a:gd name="connsiteY25" fmla="*/ 4592736 h 5358110"/>
                <a:gd name="connsiteX26" fmla="*/ 2882996 w 5476951"/>
                <a:gd name="connsiteY26" fmla="*/ 4584082 h 5358110"/>
                <a:gd name="connsiteX27" fmla="*/ 2794209 w 5476951"/>
                <a:gd name="connsiteY27" fmla="*/ 4559234 h 5358110"/>
                <a:gd name="connsiteX28" fmla="*/ 2458494 w 5476951"/>
                <a:gd name="connsiteY28" fmla="*/ 4523286 h 5358110"/>
                <a:gd name="connsiteX29" fmla="*/ 1746979 w 5476951"/>
                <a:gd name="connsiteY29" fmla="*/ 4763446 h 5358110"/>
                <a:gd name="connsiteX30" fmla="*/ 1735712 w 5476951"/>
                <a:gd name="connsiteY30" fmla="*/ 4781802 h 5358110"/>
                <a:gd name="connsiteX31" fmla="*/ 1734708 w 5476951"/>
                <a:gd name="connsiteY31" fmla="*/ 4782497 h 5358110"/>
                <a:gd name="connsiteX32" fmla="*/ 1710956 w 5476951"/>
                <a:gd name="connsiteY32" fmla="*/ 4807429 h 5358110"/>
                <a:gd name="connsiteX33" fmla="*/ 1708962 w 5476951"/>
                <a:gd name="connsiteY33" fmla="*/ 4812729 h 5358110"/>
                <a:gd name="connsiteX34" fmla="*/ 1702082 w 5476951"/>
                <a:gd name="connsiteY34" fmla="*/ 4815618 h 5358110"/>
                <a:gd name="connsiteX35" fmla="*/ 1665329 w 5476951"/>
                <a:gd name="connsiteY35" fmla="*/ 4859589 h 5358110"/>
                <a:gd name="connsiteX36" fmla="*/ 382689 w 5476951"/>
                <a:gd name="connsiteY36" fmla="*/ 4973251 h 5358110"/>
                <a:gd name="connsiteX37" fmla="*/ 193546 w 5476951"/>
                <a:gd name="connsiteY37" fmla="*/ 3627521 h 5358110"/>
                <a:gd name="connsiteX38" fmla="*/ 1539276 w 5476951"/>
                <a:gd name="connsiteY38" fmla="*/ 3438379 h 5358110"/>
                <a:gd name="connsiteX39" fmla="*/ 1877129 w 5476951"/>
                <a:gd name="connsiteY39" fmla="*/ 3697057 h 5358110"/>
                <a:gd name="connsiteX40" fmla="*/ 2216732 w 5476951"/>
                <a:gd name="connsiteY40" fmla="*/ 3844176 h 5358110"/>
                <a:gd name="connsiteX41" fmla="*/ 2646146 w 5476951"/>
                <a:gd name="connsiteY41" fmla="*/ 3863853 h 5358110"/>
                <a:gd name="connsiteX42" fmla="*/ 2648696 w 5476951"/>
                <a:gd name="connsiteY42" fmla="*/ 3862765 h 5358110"/>
                <a:gd name="connsiteX43" fmla="*/ 2689875 w 5476951"/>
                <a:gd name="connsiteY43" fmla="*/ 3855447 h 5358110"/>
                <a:gd name="connsiteX44" fmla="*/ 2936100 w 5476951"/>
                <a:gd name="connsiteY44" fmla="*/ 3658908 h 5358110"/>
                <a:gd name="connsiteX45" fmla="*/ 2838440 w 5476951"/>
                <a:gd name="connsiteY45" fmla="*/ 3290409 h 5358110"/>
                <a:gd name="connsiteX46" fmla="*/ 2028615 w 5476951"/>
                <a:gd name="connsiteY46" fmla="*/ 2748134 h 5358110"/>
                <a:gd name="connsiteX47" fmla="*/ 1654205 w 5476951"/>
                <a:gd name="connsiteY47" fmla="*/ 2545672 h 5358110"/>
                <a:gd name="connsiteX48" fmla="*/ 1375630 w 5476951"/>
                <a:gd name="connsiteY48" fmla="*/ 563636 h 5358110"/>
                <a:gd name="connsiteX49" fmla="*/ 3357666 w 5476951"/>
                <a:gd name="connsiteY49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4950 w 5476951"/>
                <a:gd name="connsiteY2" fmla="*/ 1901120 h 5358110"/>
                <a:gd name="connsiteX3" fmla="*/ 4346315 w 5476951"/>
                <a:gd name="connsiteY3" fmla="*/ 2784117 h 5358110"/>
                <a:gd name="connsiteX4" fmla="*/ 4628175 w 5476951"/>
                <a:gd name="connsiteY4" fmla="*/ 3084910 h 5358110"/>
                <a:gd name="connsiteX5" fmla="*/ 4756244 w 5476951"/>
                <a:gd name="connsiteY5" fmla="*/ 3188881 h 5358110"/>
                <a:gd name="connsiteX6" fmla="*/ 4835762 w 5476951"/>
                <a:gd name="connsiteY6" fmla="*/ 3221948 h 5358110"/>
                <a:gd name="connsiteX7" fmla="*/ 5030084 w 5476951"/>
                <a:gd name="connsiteY7" fmla="*/ 3339833 h 5358110"/>
                <a:gd name="connsiteX8" fmla="*/ 5250947 w 5476951"/>
                <a:gd name="connsiteY8" fmla="*/ 4911245 h 5358110"/>
                <a:gd name="connsiteX9" fmla="*/ 3679535 w 5476951"/>
                <a:gd name="connsiteY9" fmla="*/ 5132106 h 5358110"/>
                <a:gd name="connsiteX10" fmla="*/ 3608123 w 5476951"/>
                <a:gd name="connsiteY10" fmla="*/ 5071653 h 5358110"/>
                <a:gd name="connsiteX11" fmla="*/ 3606270 w 5476951"/>
                <a:gd name="connsiteY11" fmla="*/ 5071653 h 5358110"/>
                <a:gd name="connsiteX12" fmla="*/ 3605852 w 5476951"/>
                <a:gd name="connsiteY12" fmla="*/ 5071157 h 5358110"/>
                <a:gd name="connsiteX13" fmla="*/ 3594974 w 5476951"/>
                <a:gd name="connsiteY13" fmla="*/ 5061726 h 5358110"/>
                <a:gd name="connsiteX14" fmla="*/ 3593836 w 5476951"/>
                <a:gd name="connsiteY14" fmla="*/ 5059557 h 5358110"/>
                <a:gd name="connsiteX15" fmla="*/ 3581037 w 5476951"/>
                <a:gd name="connsiteY15" fmla="*/ 5048724 h 5358110"/>
                <a:gd name="connsiteX16" fmla="*/ 3498605 w 5476951"/>
                <a:gd name="connsiteY16" fmla="*/ 4961079 h 5358110"/>
                <a:gd name="connsiteX17" fmla="*/ 3474807 w 5476951"/>
                <a:gd name="connsiteY17" fmla="*/ 4928619 h 5358110"/>
                <a:gd name="connsiteX18" fmla="*/ 3467602 w 5476951"/>
                <a:gd name="connsiteY18" fmla="*/ 4920776 h 5358110"/>
                <a:gd name="connsiteX19" fmla="*/ 3463728 w 5476951"/>
                <a:gd name="connsiteY19" fmla="*/ 4915597 h 5358110"/>
                <a:gd name="connsiteX20" fmla="*/ 3460786 w 5476951"/>
                <a:gd name="connsiteY20" fmla="*/ 4913356 h 5358110"/>
                <a:gd name="connsiteX21" fmla="*/ 3436792 w 5476951"/>
                <a:gd name="connsiteY21" fmla="*/ 4887236 h 5358110"/>
                <a:gd name="connsiteX22" fmla="*/ 3256800 w 5476951"/>
                <a:gd name="connsiteY22" fmla="*/ 4738697 h 5358110"/>
                <a:gd name="connsiteX23" fmla="*/ 2986540 w 5476951"/>
                <a:gd name="connsiteY23" fmla="*/ 4608898 h 5358110"/>
                <a:gd name="connsiteX24" fmla="*/ 2962693 w 5476951"/>
                <a:gd name="connsiteY24" fmla="*/ 4603804 h 5358110"/>
                <a:gd name="connsiteX25" fmla="*/ 2923303 w 5476951"/>
                <a:gd name="connsiteY25" fmla="*/ 4592736 h 5358110"/>
                <a:gd name="connsiteX26" fmla="*/ 2882996 w 5476951"/>
                <a:gd name="connsiteY26" fmla="*/ 4584082 h 5358110"/>
                <a:gd name="connsiteX27" fmla="*/ 2794209 w 5476951"/>
                <a:gd name="connsiteY27" fmla="*/ 4559234 h 5358110"/>
                <a:gd name="connsiteX28" fmla="*/ 2458494 w 5476951"/>
                <a:gd name="connsiteY28" fmla="*/ 4523286 h 5358110"/>
                <a:gd name="connsiteX29" fmla="*/ 1746979 w 5476951"/>
                <a:gd name="connsiteY29" fmla="*/ 4763446 h 5358110"/>
                <a:gd name="connsiteX30" fmla="*/ 1735712 w 5476951"/>
                <a:gd name="connsiteY30" fmla="*/ 4781802 h 5358110"/>
                <a:gd name="connsiteX31" fmla="*/ 1734708 w 5476951"/>
                <a:gd name="connsiteY31" fmla="*/ 4782497 h 5358110"/>
                <a:gd name="connsiteX32" fmla="*/ 1710956 w 5476951"/>
                <a:gd name="connsiteY32" fmla="*/ 4807429 h 5358110"/>
                <a:gd name="connsiteX33" fmla="*/ 1708962 w 5476951"/>
                <a:gd name="connsiteY33" fmla="*/ 4812729 h 5358110"/>
                <a:gd name="connsiteX34" fmla="*/ 1702082 w 5476951"/>
                <a:gd name="connsiteY34" fmla="*/ 4815618 h 5358110"/>
                <a:gd name="connsiteX35" fmla="*/ 1665329 w 5476951"/>
                <a:gd name="connsiteY35" fmla="*/ 4859589 h 5358110"/>
                <a:gd name="connsiteX36" fmla="*/ 382689 w 5476951"/>
                <a:gd name="connsiteY36" fmla="*/ 4973251 h 5358110"/>
                <a:gd name="connsiteX37" fmla="*/ 193546 w 5476951"/>
                <a:gd name="connsiteY37" fmla="*/ 3627521 h 5358110"/>
                <a:gd name="connsiteX38" fmla="*/ 1539276 w 5476951"/>
                <a:gd name="connsiteY38" fmla="*/ 3438379 h 5358110"/>
                <a:gd name="connsiteX39" fmla="*/ 1877129 w 5476951"/>
                <a:gd name="connsiteY39" fmla="*/ 3697057 h 5358110"/>
                <a:gd name="connsiteX40" fmla="*/ 2216732 w 5476951"/>
                <a:gd name="connsiteY40" fmla="*/ 3844176 h 5358110"/>
                <a:gd name="connsiteX41" fmla="*/ 2646146 w 5476951"/>
                <a:gd name="connsiteY41" fmla="*/ 3863853 h 5358110"/>
                <a:gd name="connsiteX42" fmla="*/ 2648696 w 5476951"/>
                <a:gd name="connsiteY42" fmla="*/ 3862765 h 5358110"/>
                <a:gd name="connsiteX43" fmla="*/ 2689875 w 5476951"/>
                <a:gd name="connsiteY43" fmla="*/ 3855447 h 5358110"/>
                <a:gd name="connsiteX44" fmla="*/ 2936100 w 5476951"/>
                <a:gd name="connsiteY44" fmla="*/ 3658908 h 5358110"/>
                <a:gd name="connsiteX45" fmla="*/ 2838440 w 5476951"/>
                <a:gd name="connsiteY45" fmla="*/ 3290409 h 5358110"/>
                <a:gd name="connsiteX46" fmla="*/ 2028615 w 5476951"/>
                <a:gd name="connsiteY46" fmla="*/ 2748134 h 5358110"/>
                <a:gd name="connsiteX47" fmla="*/ 1654205 w 5476951"/>
                <a:gd name="connsiteY47" fmla="*/ 2545672 h 5358110"/>
                <a:gd name="connsiteX48" fmla="*/ 1375630 w 5476951"/>
                <a:gd name="connsiteY48" fmla="*/ 563636 h 5358110"/>
                <a:gd name="connsiteX49" fmla="*/ 3357666 w 5476951"/>
                <a:gd name="connsiteY49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4950 w 5476951"/>
                <a:gd name="connsiteY2" fmla="*/ 1901120 h 5358110"/>
                <a:gd name="connsiteX3" fmla="*/ 4346315 w 5476951"/>
                <a:gd name="connsiteY3" fmla="*/ 2784117 h 5358110"/>
                <a:gd name="connsiteX4" fmla="*/ 4628175 w 5476951"/>
                <a:gd name="connsiteY4" fmla="*/ 3084910 h 5358110"/>
                <a:gd name="connsiteX5" fmla="*/ 4756244 w 5476951"/>
                <a:gd name="connsiteY5" fmla="*/ 3188881 h 5358110"/>
                <a:gd name="connsiteX6" fmla="*/ 4835762 w 5476951"/>
                <a:gd name="connsiteY6" fmla="*/ 3221948 h 5358110"/>
                <a:gd name="connsiteX7" fmla="*/ 5030084 w 5476951"/>
                <a:gd name="connsiteY7" fmla="*/ 3339833 h 5358110"/>
                <a:gd name="connsiteX8" fmla="*/ 5250947 w 5476951"/>
                <a:gd name="connsiteY8" fmla="*/ 4911245 h 5358110"/>
                <a:gd name="connsiteX9" fmla="*/ 3679535 w 5476951"/>
                <a:gd name="connsiteY9" fmla="*/ 5132106 h 5358110"/>
                <a:gd name="connsiteX10" fmla="*/ 3608123 w 5476951"/>
                <a:gd name="connsiteY10" fmla="*/ 5071653 h 5358110"/>
                <a:gd name="connsiteX11" fmla="*/ 3606270 w 5476951"/>
                <a:gd name="connsiteY11" fmla="*/ 5071653 h 5358110"/>
                <a:gd name="connsiteX12" fmla="*/ 3605852 w 5476951"/>
                <a:gd name="connsiteY12" fmla="*/ 5071157 h 5358110"/>
                <a:gd name="connsiteX13" fmla="*/ 3594974 w 5476951"/>
                <a:gd name="connsiteY13" fmla="*/ 5061726 h 5358110"/>
                <a:gd name="connsiteX14" fmla="*/ 3593836 w 5476951"/>
                <a:gd name="connsiteY14" fmla="*/ 5059557 h 5358110"/>
                <a:gd name="connsiteX15" fmla="*/ 3581037 w 5476951"/>
                <a:gd name="connsiteY15" fmla="*/ 5048724 h 5358110"/>
                <a:gd name="connsiteX16" fmla="*/ 3498605 w 5476951"/>
                <a:gd name="connsiteY16" fmla="*/ 4961079 h 5358110"/>
                <a:gd name="connsiteX17" fmla="*/ 3474807 w 5476951"/>
                <a:gd name="connsiteY17" fmla="*/ 4928619 h 5358110"/>
                <a:gd name="connsiteX18" fmla="*/ 3467602 w 5476951"/>
                <a:gd name="connsiteY18" fmla="*/ 4920776 h 5358110"/>
                <a:gd name="connsiteX19" fmla="*/ 3463728 w 5476951"/>
                <a:gd name="connsiteY19" fmla="*/ 4915597 h 5358110"/>
                <a:gd name="connsiteX20" fmla="*/ 3460786 w 5476951"/>
                <a:gd name="connsiteY20" fmla="*/ 4913356 h 5358110"/>
                <a:gd name="connsiteX21" fmla="*/ 3436792 w 5476951"/>
                <a:gd name="connsiteY21" fmla="*/ 4887236 h 5358110"/>
                <a:gd name="connsiteX22" fmla="*/ 3256800 w 5476951"/>
                <a:gd name="connsiteY22" fmla="*/ 4738697 h 5358110"/>
                <a:gd name="connsiteX23" fmla="*/ 2986540 w 5476951"/>
                <a:gd name="connsiteY23" fmla="*/ 4608898 h 5358110"/>
                <a:gd name="connsiteX24" fmla="*/ 2962693 w 5476951"/>
                <a:gd name="connsiteY24" fmla="*/ 4603804 h 5358110"/>
                <a:gd name="connsiteX25" fmla="*/ 2923303 w 5476951"/>
                <a:gd name="connsiteY25" fmla="*/ 4592736 h 5358110"/>
                <a:gd name="connsiteX26" fmla="*/ 2882996 w 5476951"/>
                <a:gd name="connsiteY26" fmla="*/ 4584082 h 5358110"/>
                <a:gd name="connsiteX27" fmla="*/ 2794209 w 5476951"/>
                <a:gd name="connsiteY27" fmla="*/ 4559234 h 5358110"/>
                <a:gd name="connsiteX28" fmla="*/ 2458494 w 5476951"/>
                <a:gd name="connsiteY28" fmla="*/ 4523286 h 5358110"/>
                <a:gd name="connsiteX29" fmla="*/ 1746979 w 5476951"/>
                <a:gd name="connsiteY29" fmla="*/ 4763446 h 5358110"/>
                <a:gd name="connsiteX30" fmla="*/ 1735712 w 5476951"/>
                <a:gd name="connsiteY30" fmla="*/ 4781802 h 5358110"/>
                <a:gd name="connsiteX31" fmla="*/ 1734708 w 5476951"/>
                <a:gd name="connsiteY31" fmla="*/ 4782497 h 5358110"/>
                <a:gd name="connsiteX32" fmla="*/ 1710956 w 5476951"/>
                <a:gd name="connsiteY32" fmla="*/ 4807429 h 5358110"/>
                <a:gd name="connsiteX33" fmla="*/ 1708962 w 5476951"/>
                <a:gd name="connsiteY33" fmla="*/ 4812729 h 5358110"/>
                <a:gd name="connsiteX34" fmla="*/ 1702082 w 5476951"/>
                <a:gd name="connsiteY34" fmla="*/ 4815618 h 5358110"/>
                <a:gd name="connsiteX35" fmla="*/ 1665329 w 5476951"/>
                <a:gd name="connsiteY35" fmla="*/ 4859589 h 5358110"/>
                <a:gd name="connsiteX36" fmla="*/ 382689 w 5476951"/>
                <a:gd name="connsiteY36" fmla="*/ 4973251 h 5358110"/>
                <a:gd name="connsiteX37" fmla="*/ 193546 w 5476951"/>
                <a:gd name="connsiteY37" fmla="*/ 3627521 h 5358110"/>
                <a:gd name="connsiteX38" fmla="*/ 1539276 w 5476951"/>
                <a:gd name="connsiteY38" fmla="*/ 3438379 h 5358110"/>
                <a:gd name="connsiteX39" fmla="*/ 1877129 w 5476951"/>
                <a:gd name="connsiteY39" fmla="*/ 3697057 h 5358110"/>
                <a:gd name="connsiteX40" fmla="*/ 2216732 w 5476951"/>
                <a:gd name="connsiteY40" fmla="*/ 3844176 h 5358110"/>
                <a:gd name="connsiteX41" fmla="*/ 2646146 w 5476951"/>
                <a:gd name="connsiteY41" fmla="*/ 3863853 h 5358110"/>
                <a:gd name="connsiteX42" fmla="*/ 2648696 w 5476951"/>
                <a:gd name="connsiteY42" fmla="*/ 3862765 h 5358110"/>
                <a:gd name="connsiteX43" fmla="*/ 2689875 w 5476951"/>
                <a:gd name="connsiteY43" fmla="*/ 3855447 h 5358110"/>
                <a:gd name="connsiteX44" fmla="*/ 2936100 w 5476951"/>
                <a:gd name="connsiteY44" fmla="*/ 3658908 h 5358110"/>
                <a:gd name="connsiteX45" fmla="*/ 2838440 w 5476951"/>
                <a:gd name="connsiteY45" fmla="*/ 3290409 h 5358110"/>
                <a:gd name="connsiteX46" fmla="*/ 2028615 w 5476951"/>
                <a:gd name="connsiteY46" fmla="*/ 2748134 h 5358110"/>
                <a:gd name="connsiteX47" fmla="*/ 1654205 w 5476951"/>
                <a:gd name="connsiteY47" fmla="*/ 2545672 h 5358110"/>
                <a:gd name="connsiteX48" fmla="*/ 1375630 w 5476951"/>
                <a:gd name="connsiteY48" fmla="*/ 563636 h 5358110"/>
                <a:gd name="connsiteX49" fmla="*/ 3357666 w 5476951"/>
                <a:gd name="connsiteY49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4950 w 5476951"/>
                <a:gd name="connsiteY2" fmla="*/ 1901120 h 5358110"/>
                <a:gd name="connsiteX3" fmla="*/ 4346315 w 5476951"/>
                <a:gd name="connsiteY3" fmla="*/ 2784117 h 5358110"/>
                <a:gd name="connsiteX4" fmla="*/ 4628175 w 5476951"/>
                <a:gd name="connsiteY4" fmla="*/ 3084910 h 5358110"/>
                <a:gd name="connsiteX5" fmla="*/ 4756244 w 5476951"/>
                <a:gd name="connsiteY5" fmla="*/ 3188881 h 5358110"/>
                <a:gd name="connsiteX6" fmla="*/ 4835762 w 5476951"/>
                <a:gd name="connsiteY6" fmla="*/ 3221948 h 5358110"/>
                <a:gd name="connsiteX7" fmla="*/ 5030084 w 5476951"/>
                <a:gd name="connsiteY7" fmla="*/ 3339833 h 5358110"/>
                <a:gd name="connsiteX8" fmla="*/ 5250947 w 5476951"/>
                <a:gd name="connsiteY8" fmla="*/ 4911245 h 5358110"/>
                <a:gd name="connsiteX9" fmla="*/ 3679535 w 5476951"/>
                <a:gd name="connsiteY9" fmla="*/ 5132106 h 5358110"/>
                <a:gd name="connsiteX10" fmla="*/ 3608123 w 5476951"/>
                <a:gd name="connsiteY10" fmla="*/ 5071653 h 5358110"/>
                <a:gd name="connsiteX11" fmla="*/ 3606270 w 5476951"/>
                <a:gd name="connsiteY11" fmla="*/ 5071653 h 5358110"/>
                <a:gd name="connsiteX12" fmla="*/ 3605852 w 5476951"/>
                <a:gd name="connsiteY12" fmla="*/ 5071157 h 5358110"/>
                <a:gd name="connsiteX13" fmla="*/ 3594974 w 5476951"/>
                <a:gd name="connsiteY13" fmla="*/ 5061726 h 5358110"/>
                <a:gd name="connsiteX14" fmla="*/ 3593836 w 5476951"/>
                <a:gd name="connsiteY14" fmla="*/ 5059557 h 5358110"/>
                <a:gd name="connsiteX15" fmla="*/ 3581037 w 5476951"/>
                <a:gd name="connsiteY15" fmla="*/ 5048724 h 5358110"/>
                <a:gd name="connsiteX16" fmla="*/ 3498605 w 5476951"/>
                <a:gd name="connsiteY16" fmla="*/ 4961079 h 5358110"/>
                <a:gd name="connsiteX17" fmla="*/ 3474807 w 5476951"/>
                <a:gd name="connsiteY17" fmla="*/ 4928619 h 5358110"/>
                <a:gd name="connsiteX18" fmla="*/ 3467602 w 5476951"/>
                <a:gd name="connsiteY18" fmla="*/ 4920776 h 5358110"/>
                <a:gd name="connsiteX19" fmla="*/ 3463728 w 5476951"/>
                <a:gd name="connsiteY19" fmla="*/ 4915597 h 5358110"/>
                <a:gd name="connsiteX20" fmla="*/ 3460786 w 5476951"/>
                <a:gd name="connsiteY20" fmla="*/ 4913356 h 5358110"/>
                <a:gd name="connsiteX21" fmla="*/ 3436792 w 5476951"/>
                <a:gd name="connsiteY21" fmla="*/ 4887236 h 5358110"/>
                <a:gd name="connsiteX22" fmla="*/ 3256800 w 5476951"/>
                <a:gd name="connsiteY22" fmla="*/ 4738697 h 5358110"/>
                <a:gd name="connsiteX23" fmla="*/ 2986540 w 5476951"/>
                <a:gd name="connsiteY23" fmla="*/ 4608898 h 5358110"/>
                <a:gd name="connsiteX24" fmla="*/ 2962693 w 5476951"/>
                <a:gd name="connsiteY24" fmla="*/ 4603804 h 5358110"/>
                <a:gd name="connsiteX25" fmla="*/ 2923303 w 5476951"/>
                <a:gd name="connsiteY25" fmla="*/ 4592736 h 5358110"/>
                <a:gd name="connsiteX26" fmla="*/ 2882996 w 5476951"/>
                <a:gd name="connsiteY26" fmla="*/ 4584082 h 5358110"/>
                <a:gd name="connsiteX27" fmla="*/ 2794209 w 5476951"/>
                <a:gd name="connsiteY27" fmla="*/ 4559234 h 5358110"/>
                <a:gd name="connsiteX28" fmla="*/ 2458494 w 5476951"/>
                <a:gd name="connsiteY28" fmla="*/ 4523286 h 5358110"/>
                <a:gd name="connsiteX29" fmla="*/ 1746979 w 5476951"/>
                <a:gd name="connsiteY29" fmla="*/ 4763446 h 5358110"/>
                <a:gd name="connsiteX30" fmla="*/ 1735712 w 5476951"/>
                <a:gd name="connsiteY30" fmla="*/ 4781802 h 5358110"/>
                <a:gd name="connsiteX31" fmla="*/ 1734708 w 5476951"/>
                <a:gd name="connsiteY31" fmla="*/ 4782497 h 5358110"/>
                <a:gd name="connsiteX32" fmla="*/ 1710956 w 5476951"/>
                <a:gd name="connsiteY32" fmla="*/ 4807429 h 5358110"/>
                <a:gd name="connsiteX33" fmla="*/ 1708962 w 5476951"/>
                <a:gd name="connsiteY33" fmla="*/ 4812729 h 5358110"/>
                <a:gd name="connsiteX34" fmla="*/ 1702082 w 5476951"/>
                <a:gd name="connsiteY34" fmla="*/ 4815618 h 5358110"/>
                <a:gd name="connsiteX35" fmla="*/ 1665329 w 5476951"/>
                <a:gd name="connsiteY35" fmla="*/ 4859589 h 5358110"/>
                <a:gd name="connsiteX36" fmla="*/ 382689 w 5476951"/>
                <a:gd name="connsiteY36" fmla="*/ 4973251 h 5358110"/>
                <a:gd name="connsiteX37" fmla="*/ 193546 w 5476951"/>
                <a:gd name="connsiteY37" fmla="*/ 3627521 h 5358110"/>
                <a:gd name="connsiteX38" fmla="*/ 1539276 w 5476951"/>
                <a:gd name="connsiteY38" fmla="*/ 3438379 h 5358110"/>
                <a:gd name="connsiteX39" fmla="*/ 1877129 w 5476951"/>
                <a:gd name="connsiteY39" fmla="*/ 3697057 h 5358110"/>
                <a:gd name="connsiteX40" fmla="*/ 2216732 w 5476951"/>
                <a:gd name="connsiteY40" fmla="*/ 3844176 h 5358110"/>
                <a:gd name="connsiteX41" fmla="*/ 2646146 w 5476951"/>
                <a:gd name="connsiteY41" fmla="*/ 3863853 h 5358110"/>
                <a:gd name="connsiteX42" fmla="*/ 2648696 w 5476951"/>
                <a:gd name="connsiteY42" fmla="*/ 3862765 h 5358110"/>
                <a:gd name="connsiteX43" fmla="*/ 2689875 w 5476951"/>
                <a:gd name="connsiteY43" fmla="*/ 3855447 h 5358110"/>
                <a:gd name="connsiteX44" fmla="*/ 2936100 w 5476951"/>
                <a:gd name="connsiteY44" fmla="*/ 3658908 h 5358110"/>
                <a:gd name="connsiteX45" fmla="*/ 2838440 w 5476951"/>
                <a:gd name="connsiteY45" fmla="*/ 3290409 h 5358110"/>
                <a:gd name="connsiteX46" fmla="*/ 2028615 w 5476951"/>
                <a:gd name="connsiteY46" fmla="*/ 2748134 h 5358110"/>
                <a:gd name="connsiteX47" fmla="*/ 1654205 w 5476951"/>
                <a:gd name="connsiteY47" fmla="*/ 2545672 h 5358110"/>
                <a:gd name="connsiteX48" fmla="*/ 1375630 w 5476951"/>
                <a:gd name="connsiteY48" fmla="*/ 563636 h 5358110"/>
                <a:gd name="connsiteX49" fmla="*/ 3357666 w 5476951"/>
                <a:gd name="connsiteY49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4950 w 5476951"/>
                <a:gd name="connsiteY2" fmla="*/ 1901120 h 5358110"/>
                <a:gd name="connsiteX3" fmla="*/ 4346315 w 5476951"/>
                <a:gd name="connsiteY3" fmla="*/ 2784117 h 5358110"/>
                <a:gd name="connsiteX4" fmla="*/ 4756244 w 5476951"/>
                <a:gd name="connsiteY4" fmla="*/ 3188881 h 5358110"/>
                <a:gd name="connsiteX5" fmla="*/ 4835762 w 5476951"/>
                <a:gd name="connsiteY5" fmla="*/ 3221948 h 5358110"/>
                <a:gd name="connsiteX6" fmla="*/ 5030084 w 5476951"/>
                <a:gd name="connsiteY6" fmla="*/ 3339833 h 5358110"/>
                <a:gd name="connsiteX7" fmla="*/ 5250947 w 5476951"/>
                <a:gd name="connsiteY7" fmla="*/ 4911245 h 5358110"/>
                <a:gd name="connsiteX8" fmla="*/ 3679535 w 5476951"/>
                <a:gd name="connsiteY8" fmla="*/ 5132106 h 5358110"/>
                <a:gd name="connsiteX9" fmla="*/ 3608123 w 5476951"/>
                <a:gd name="connsiteY9" fmla="*/ 5071653 h 5358110"/>
                <a:gd name="connsiteX10" fmla="*/ 3606270 w 5476951"/>
                <a:gd name="connsiteY10" fmla="*/ 5071653 h 5358110"/>
                <a:gd name="connsiteX11" fmla="*/ 3605852 w 5476951"/>
                <a:gd name="connsiteY11" fmla="*/ 5071157 h 5358110"/>
                <a:gd name="connsiteX12" fmla="*/ 3594974 w 5476951"/>
                <a:gd name="connsiteY12" fmla="*/ 5061726 h 5358110"/>
                <a:gd name="connsiteX13" fmla="*/ 3593836 w 5476951"/>
                <a:gd name="connsiteY13" fmla="*/ 5059557 h 5358110"/>
                <a:gd name="connsiteX14" fmla="*/ 3581037 w 5476951"/>
                <a:gd name="connsiteY14" fmla="*/ 5048724 h 5358110"/>
                <a:gd name="connsiteX15" fmla="*/ 3498605 w 5476951"/>
                <a:gd name="connsiteY15" fmla="*/ 4961079 h 5358110"/>
                <a:gd name="connsiteX16" fmla="*/ 3474807 w 5476951"/>
                <a:gd name="connsiteY16" fmla="*/ 4928619 h 5358110"/>
                <a:gd name="connsiteX17" fmla="*/ 3467602 w 5476951"/>
                <a:gd name="connsiteY17" fmla="*/ 4920776 h 5358110"/>
                <a:gd name="connsiteX18" fmla="*/ 3463728 w 5476951"/>
                <a:gd name="connsiteY18" fmla="*/ 4915597 h 5358110"/>
                <a:gd name="connsiteX19" fmla="*/ 3460786 w 5476951"/>
                <a:gd name="connsiteY19" fmla="*/ 4913356 h 5358110"/>
                <a:gd name="connsiteX20" fmla="*/ 3436792 w 5476951"/>
                <a:gd name="connsiteY20" fmla="*/ 4887236 h 5358110"/>
                <a:gd name="connsiteX21" fmla="*/ 3256800 w 5476951"/>
                <a:gd name="connsiteY21" fmla="*/ 4738697 h 5358110"/>
                <a:gd name="connsiteX22" fmla="*/ 2986540 w 5476951"/>
                <a:gd name="connsiteY22" fmla="*/ 4608898 h 5358110"/>
                <a:gd name="connsiteX23" fmla="*/ 2962693 w 5476951"/>
                <a:gd name="connsiteY23" fmla="*/ 4603804 h 5358110"/>
                <a:gd name="connsiteX24" fmla="*/ 2923303 w 5476951"/>
                <a:gd name="connsiteY24" fmla="*/ 4592736 h 5358110"/>
                <a:gd name="connsiteX25" fmla="*/ 2882996 w 5476951"/>
                <a:gd name="connsiteY25" fmla="*/ 4584082 h 5358110"/>
                <a:gd name="connsiteX26" fmla="*/ 2794209 w 5476951"/>
                <a:gd name="connsiteY26" fmla="*/ 4559234 h 5358110"/>
                <a:gd name="connsiteX27" fmla="*/ 2458494 w 5476951"/>
                <a:gd name="connsiteY27" fmla="*/ 4523286 h 5358110"/>
                <a:gd name="connsiteX28" fmla="*/ 1746979 w 5476951"/>
                <a:gd name="connsiteY28" fmla="*/ 4763446 h 5358110"/>
                <a:gd name="connsiteX29" fmla="*/ 1735712 w 5476951"/>
                <a:gd name="connsiteY29" fmla="*/ 4781802 h 5358110"/>
                <a:gd name="connsiteX30" fmla="*/ 1734708 w 5476951"/>
                <a:gd name="connsiteY30" fmla="*/ 4782497 h 5358110"/>
                <a:gd name="connsiteX31" fmla="*/ 1710956 w 5476951"/>
                <a:gd name="connsiteY31" fmla="*/ 4807429 h 5358110"/>
                <a:gd name="connsiteX32" fmla="*/ 1708962 w 5476951"/>
                <a:gd name="connsiteY32" fmla="*/ 4812729 h 5358110"/>
                <a:gd name="connsiteX33" fmla="*/ 1702082 w 5476951"/>
                <a:gd name="connsiteY33" fmla="*/ 4815618 h 5358110"/>
                <a:gd name="connsiteX34" fmla="*/ 1665329 w 5476951"/>
                <a:gd name="connsiteY34" fmla="*/ 4859589 h 5358110"/>
                <a:gd name="connsiteX35" fmla="*/ 382689 w 5476951"/>
                <a:gd name="connsiteY35" fmla="*/ 4973251 h 5358110"/>
                <a:gd name="connsiteX36" fmla="*/ 193546 w 5476951"/>
                <a:gd name="connsiteY36" fmla="*/ 3627521 h 5358110"/>
                <a:gd name="connsiteX37" fmla="*/ 1539276 w 5476951"/>
                <a:gd name="connsiteY37" fmla="*/ 3438379 h 5358110"/>
                <a:gd name="connsiteX38" fmla="*/ 1877129 w 5476951"/>
                <a:gd name="connsiteY38" fmla="*/ 3697057 h 5358110"/>
                <a:gd name="connsiteX39" fmla="*/ 2216732 w 5476951"/>
                <a:gd name="connsiteY39" fmla="*/ 3844176 h 5358110"/>
                <a:gd name="connsiteX40" fmla="*/ 2646146 w 5476951"/>
                <a:gd name="connsiteY40" fmla="*/ 3863853 h 5358110"/>
                <a:gd name="connsiteX41" fmla="*/ 2648696 w 5476951"/>
                <a:gd name="connsiteY41" fmla="*/ 3862765 h 5358110"/>
                <a:gd name="connsiteX42" fmla="*/ 2689875 w 5476951"/>
                <a:gd name="connsiteY42" fmla="*/ 3855447 h 5358110"/>
                <a:gd name="connsiteX43" fmla="*/ 2936100 w 5476951"/>
                <a:gd name="connsiteY43" fmla="*/ 3658908 h 5358110"/>
                <a:gd name="connsiteX44" fmla="*/ 2838440 w 5476951"/>
                <a:gd name="connsiteY44" fmla="*/ 3290409 h 5358110"/>
                <a:gd name="connsiteX45" fmla="*/ 2028615 w 5476951"/>
                <a:gd name="connsiteY45" fmla="*/ 2748134 h 5358110"/>
                <a:gd name="connsiteX46" fmla="*/ 1654205 w 5476951"/>
                <a:gd name="connsiteY46" fmla="*/ 2545672 h 5358110"/>
                <a:gd name="connsiteX47" fmla="*/ 1375630 w 5476951"/>
                <a:gd name="connsiteY47" fmla="*/ 563636 h 5358110"/>
                <a:gd name="connsiteX48" fmla="*/ 3357666 w 5476951"/>
                <a:gd name="connsiteY48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4950 w 5476951"/>
                <a:gd name="connsiteY2" fmla="*/ 1901120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98605 w 5476951"/>
                <a:gd name="connsiteY14" fmla="*/ 4961079 h 5358110"/>
                <a:gd name="connsiteX15" fmla="*/ 3474807 w 5476951"/>
                <a:gd name="connsiteY15" fmla="*/ 4928619 h 5358110"/>
                <a:gd name="connsiteX16" fmla="*/ 3467602 w 5476951"/>
                <a:gd name="connsiteY16" fmla="*/ 4920776 h 5358110"/>
                <a:gd name="connsiteX17" fmla="*/ 3463728 w 5476951"/>
                <a:gd name="connsiteY17" fmla="*/ 4915597 h 5358110"/>
                <a:gd name="connsiteX18" fmla="*/ 3460786 w 5476951"/>
                <a:gd name="connsiteY18" fmla="*/ 4913356 h 5358110"/>
                <a:gd name="connsiteX19" fmla="*/ 3436792 w 5476951"/>
                <a:gd name="connsiteY19" fmla="*/ 4887236 h 5358110"/>
                <a:gd name="connsiteX20" fmla="*/ 3256800 w 5476951"/>
                <a:gd name="connsiteY20" fmla="*/ 4738697 h 5358110"/>
                <a:gd name="connsiteX21" fmla="*/ 2986540 w 5476951"/>
                <a:gd name="connsiteY21" fmla="*/ 4608898 h 5358110"/>
                <a:gd name="connsiteX22" fmla="*/ 2962693 w 5476951"/>
                <a:gd name="connsiteY22" fmla="*/ 4603804 h 5358110"/>
                <a:gd name="connsiteX23" fmla="*/ 2923303 w 5476951"/>
                <a:gd name="connsiteY23" fmla="*/ 4592736 h 5358110"/>
                <a:gd name="connsiteX24" fmla="*/ 2882996 w 5476951"/>
                <a:gd name="connsiteY24" fmla="*/ 4584082 h 5358110"/>
                <a:gd name="connsiteX25" fmla="*/ 2794209 w 5476951"/>
                <a:gd name="connsiteY25" fmla="*/ 4559234 h 5358110"/>
                <a:gd name="connsiteX26" fmla="*/ 2458494 w 5476951"/>
                <a:gd name="connsiteY26" fmla="*/ 4523286 h 5358110"/>
                <a:gd name="connsiteX27" fmla="*/ 1746979 w 5476951"/>
                <a:gd name="connsiteY27" fmla="*/ 4763446 h 5358110"/>
                <a:gd name="connsiteX28" fmla="*/ 1735712 w 5476951"/>
                <a:gd name="connsiteY28" fmla="*/ 4781802 h 5358110"/>
                <a:gd name="connsiteX29" fmla="*/ 1734708 w 5476951"/>
                <a:gd name="connsiteY29" fmla="*/ 4782497 h 5358110"/>
                <a:gd name="connsiteX30" fmla="*/ 1710956 w 5476951"/>
                <a:gd name="connsiteY30" fmla="*/ 4807429 h 5358110"/>
                <a:gd name="connsiteX31" fmla="*/ 1708962 w 5476951"/>
                <a:gd name="connsiteY31" fmla="*/ 4812729 h 5358110"/>
                <a:gd name="connsiteX32" fmla="*/ 1702082 w 5476951"/>
                <a:gd name="connsiteY32" fmla="*/ 4815618 h 5358110"/>
                <a:gd name="connsiteX33" fmla="*/ 1665329 w 5476951"/>
                <a:gd name="connsiteY33" fmla="*/ 4859589 h 5358110"/>
                <a:gd name="connsiteX34" fmla="*/ 382689 w 5476951"/>
                <a:gd name="connsiteY34" fmla="*/ 4973251 h 5358110"/>
                <a:gd name="connsiteX35" fmla="*/ 193546 w 5476951"/>
                <a:gd name="connsiteY35" fmla="*/ 3627521 h 5358110"/>
                <a:gd name="connsiteX36" fmla="*/ 1539276 w 5476951"/>
                <a:gd name="connsiteY36" fmla="*/ 3438379 h 5358110"/>
                <a:gd name="connsiteX37" fmla="*/ 1877129 w 5476951"/>
                <a:gd name="connsiteY37" fmla="*/ 3697057 h 5358110"/>
                <a:gd name="connsiteX38" fmla="*/ 2216732 w 5476951"/>
                <a:gd name="connsiteY38" fmla="*/ 3844176 h 5358110"/>
                <a:gd name="connsiteX39" fmla="*/ 2646146 w 5476951"/>
                <a:gd name="connsiteY39" fmla="*/ 3863853 h 5358110"/>
                <a:gd name="connsiteX40" fmla="*/ 2648696 w 5476951"/>
                <a:gd name="connsiteY40" fmla="*/ 3862765 h 5358110"/>
                <a:gd name="connsiteX41" fmla="*/ 2689875 w 5476951"/>
                <a:gd name="connsiteY41" fmla="*/ 3855447 h 5358110"/>
                <a:gd name="connsiteX42" fmla="*/ 2936100 w 5476951"/>
                <a:gd name="connsiteY42" fmla="*/ 3658908 h 5358110"/>
                <a:gd name="connsiteX43" fmla="*/ 2838440 w 5476951"/>
                <a:gd name="connsiteY43" fmla="*/ 3290409 h 5358110"/>
                <a:gd name="connsiteX44" fmla="*/ 2028615 w 5476951"/>
                <a:gd name="connsiteY44" fmla="*/ 2748134 h 5358110"/>
                <a:gd name="connsiteX45" fmla="*/ 1654205 w 5476951"/>
                <a:gd name="connsiteY45" fmla="*/ 2545672 h 5358110"/>
                <a:gd name="connsiteX46" fmla="*/ 1375630 w 5476951"/>
                <a:gd name="connsiteY46" fmla="*/ 563636 h 5358110"/>
                <a:gd name="connsiteX47" fmla="*/ 3357666 w 5476951"/>
                <a:gd name="connsiteY4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4950 w 5476951"/>
                <a:gd name="connsiteY2" fmla="*/ 1901120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98605 w 5476951"/>
                <a:gd name="connsiteY14" fmla="*/ 4961079 h 5358110"/>
                <a:gd name="connsiteX15" fmla="*/ 3474807 w 5476951"/>
                <a:gd name="connsiteY15" fmla="*/ 4928619 h 5358110"/>
                <a:gd name="connsiteX16" fmla="*/ 3467602 w 5476951"/>
                <a:gd name="connsiteY16" fmla="*/ 4920776 h 5358110"/>
                <a:gd name="connsiteX17" fmla="*/ 3463728 w 5476951"/>
                <a:gd name="connsiteY17" fmla="*/ 4915597 h 5358110"/>
                <a:gd name="connsiteX18" fmla="*/ 3460786 w 5476951"/>
                <a:gd name="connsiteY18" fmla="*/ 4913356 h 5358110"/>
                <a:gd name="connsiteX19" fmla="*/ 3436792 w 5476951"/>
                <a:gd name="connsiteY19" fmla="*/ 4887236 h 5358110"/>
                <a:gd name="connsiteX20" fmla="*/ 3256800 w 5476951"/>
                <a:gd name="connsiteY20" fmla="*/ 4738697 h 5358110"/>
                <a:gd name="connsiteX21" fmla="*/ 2986540 w 5476951"/>
                <a:gd name="connsiteY21" fmla="*/ 4608898 h 5358110"/>
                <a:gd name="connsiteX22" fmla="*/ 2962693 w 5476951"/>
                <a:gd name="connsiteY22" fmla="*/ 4603804 h 5358110"/>
                <a:gd name="connsiteX23" fmla="*/ 2923303 w 5476951"/>
                <a:gd name="connsiteY23" fmla="*/ 4592736 h 5358110"/>
                <a:gd name="connsiteX24" fmla="*/ 2882996 w 5476951"/>
                <a:gd name="connsiteY24" fmla="*/ 4584082 h 5358110"/>
                <a:gd name="connsiteX25" fmla="*/ 2794209 w 5476951"/>
                <a:gd name="connsiteY25" fmla="*/ 4559234 h 5358110"/>
                <a:gd name="connsiteX26" fmla="*/ 2458494 w 5476951"/>
                <a:gd name="connsiteY26" fmla="*/ 4523286 h 5358110"/>
                <a:gd name="connsiteX27" fmla="*/ 1746979 w 5476951"/>
                <a:gd name="connsiteY27" fmla="*/ 4763446 h 5358110"/>
                <a:gd name="connsiteX28" fmla="*/ 1735712 w 5476951"/>
                <a:gd name="connsiteY28" fmla="*/ 4781802 h 5358110"/>
                <a:gd name="connsiteX29" fmla="*/ 1734708 w 5476951"/>
                <a:gd name="connsiteY29" fmla="*/ 4782497 h 5358110"/>
                <a:gd name="connsiteX30" fmla="*/ 1710956 w 5476951"/>
                <a:gd name="connsiteY30" fmla="*/ 4807429 h 5358110"/>
                <a:gd name="connsiteX31" fmla="*/ 1708962 w 5476951"/>
                <a:gd name="connsiteY31" fmla="*/ 4812729 h 5358110"/>
                <a:gd name="connsiteX32" fmla="*/ 1702082 w 5476951"/>
                <a:gd name="connsiteY32" fmla="*/ 4815618 h 5358110"/>
                <a:gd name="connsiteX33" fmla="*/ 1665329 w 5476951"/>
                <a:gd name="connsiteY33" fmla="*/ 4859589 h 5358110"/>
                <a:gd name="connsiteX34" fmla="*/ 382689 w 5476951"/>
                <a:gd name="connsiteY34" fmla="*/ 4973251 h 5358110"/>
                <a:gd name="connsiteX35" fmla="*/ 193546 w 5476951"/>
                <a:gd name="connsiteY35" fmla="*/ 3627521 h 5358110"/>
                <a:gd name="connsiteX36" fmla="*/ 1539276 w 5476951"/>
                <a:gd name="connsiteY36" fmla="*/ 3438379 h 5358110"/>
                <a:gd name="connsiteX37" fmla="*/ 1877129 w 5476951"/>
                <a:gd name="connsiteY37" fmla="*/ 3697057 h 5358110"/>
                <a:gd name="connsiteX38" fmla="*/ 2216732 w 5476951"/>
                <a:gd name="connsiteY38" fmla="*/ 3844176 h 5358110"/>
                <a:gd name="connsiteX39" fmla="*/ 2646146 w 5476951"/>
                <a:gd name="connsiteY39" fmla="*/ 3863853 h 5358110"/>
                <a:gd name="connsiteX40" fmla="*/ 2648696 w 5476951"/>
                <a:gd name="connsiteY40" fmla="*/ 3862765 h 5358110"/>
                <a:gd name="connsiteX41" fmla="*/ 2689875 w 5476951"/>
                <a:gd name="connsiteY41" fmla="*/ 3855447 h 5358110"/>
                <a:gd name="connsiteX42" fmla="*/ 2936100 w 5476951"/>
                <a:gd name="connsiteY42" fmla="*/ 3658908 h 5358110"/>
                <a:gd name="connsiteX43" fmla="*/ 2838440 w 5476951"/>
                <a:gd name="connsiteY43" fmla="*/ 3290409 h 5358110"/>
                <a:gd name="connsiteX44" fmla="*/ 2028615 w 5476951"/>
                <a:gd name="connsiteY44" fmla="*/ 2748134 h 5358110"/>
                <a:gd name="connsiteX45" fmla="*/ 1654205 w 5476951"/>
                <a:gd name="connsiteY45" fmla="*/ 2545672 h 5358110"/>
                <a:gd name="connsiteX46" fmla="*/ 1375630 w 5476951"/>
                <a:gd name="connsiteY46" fmla="*/ 563636 h 5358110"/>
                <a:gd name="connsiteX47" fmla="*/ 3357666 w 5476951"/>
                <a:gd name="connsiteY4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4950 w 5476951"/>
                <a:gd name="connsiteY2" fmla="*/ 1901120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98605 w 5476951"/>
                <a:gd name="connsiteY14" fmla="*/ 4961079 h 5358110"/>
                <a:gd name="connsiteX15" fmla="*/ 3474807 w 5476951"/>
                <a:gd name="connsiteY15" fmla="*/ 4928619 h 5358110"/>
                <a:gd name="connsiteX16" fmla="*/ 3467602 w 5476951"/>
                <a:gd name="connsiteY16" fmla="*/ 4920776 h 5358110"/>
                <a:gd name="connsiteX17" fmla="*/ 3463728 w 5476951"/>
                <a:gd name="connsiteY17" fmla="*/ 4915597 h 5358110"/>
                <a:gd name="connsiteX18" fmla="*/ 3460786 w 5476951"/>
                <a:gd name="connsiteY18" fmla="*/ 4913356 h 5358110"/>
                <a:gd name="connsiteX19" fmla="*/ 3436792 w 5476951"/>
                <a:gd name="connsiteY19" fmla="*/ 4887236 h 5358110"/>
                <a:gd name="connsiteX20" fmla="*/ 3256800 w 5476951"/>
                <a:gd name="connsiteY20" fmla="*/ 4738697 h 5358110"/>
                <a:gd name="connsiteX21" fmla="*/ 2986540 w 5476951"/>
                <a:gd name="connsiteY21" fmla="*/ 4608898 h 5358110"/>
                <a:gd name="connsiteX22" fmla="*/ 2962693 w 5476951"/>
                <a:gd name="connsiteY22" fmla="*/ 4603804 h 5358110"/>
                <a:gd name="connsiteX23" fmla="*/ 2923303 w 5476951"/>
                <a:gd name="connsiteY23" fmla="*/ 4592736 h 5358110"/>
                <a:gd name="connsiteX24" fmla="*/ 2882996 w 5476951"/>
                <a:gd name="connsiteY24" fmla="*/ 4584082 h 5358110"/>
                <a:gd name="connsiteX25" fmla="*/ 2794209 w 5476951"/>
                <a:gd name="connsiteY25" fmla="*/ 4559234 h 5358110"/>
                <a:gd name="connsiteX26" fmla="*/ 2458494 w 5476951"/>
                <a:gd name="connsiteY26" fmla="*/ 4523286 h 5358110"/>
                <a:gd name="connsiteX27" fmla="*/ 1746979 w 5476951"/>
                <a:gd name="connsiteY27" fmla="*/ 4763446 h 5358110"/>
                <a:gd name="connsiteX28" fmla="*/ 1735712 w 5476951"/>
                <a:gd name="connsiteY28" fmla="*/ 4781802 h 5358110"/>
                <a:gd name="connsiteX29" fmla="*/ 1734708 w 5476951"/>
                <a:gd name="connsiteY29" fmla="*/ 4782497 h 5358110"/>
                <a:gd name="connsiteX30" fmla="*/ 1710956 w 5476951"/>
                <a:gd name="connsiteY30" fmla="*/ 4807429 h 5358110"/>
                <a:gd name="connsiteX31" fmla="*/ 1708962 w 5476951"/>
                <a:gd name="connsiteY31" fmla="*/ 4812729 h 5358110"/>
                <a:gd name="connsiteX32" fmla="*/ 1702082 w 5476951"/>
                <a:gd name="connsiteY32" fmla="*/ 4815618 h 5358110"/>
                <a:gd name="connsiteX33" fmla="*/ 1665329 w 5476951"/>
                <a:gd name="connsiteY33" fmla="*/ 4859589 h 5358110"/>
                <a:gd name="connsiteX34" fmla="*/ 382689 w 5476951"/>
                <a:gd name="connsiteY34" fmla="*/ 4973251 h 5358110"/>
                <a:gd name="connsiteX35" fmla="*/ 193546 w 5476951"/>
                <a:gd name="connsiteY35" fmla="*/ 3627521 h 5358110"/>
                <a:gd name="connsiteX36" fmla="*/ 1539276 w 5476951"/>
                <a:gd name="connsiteY36" fmla="*/ 3438379 h 5358110"/>
                <a:gd name="connsiteX37" fmla="*/ 1877129 w 5476951"/>
                <a:gd name="connsiteY37" fmla="*/ 3697057 h 5358110"/>
                <a:gd name="connsiteX38" fmla="*/ 2216732 w 5476951"/>
                <a:gd name="connsiteY38" fmla="*/ 3844176 h 5358110"/>
                <a:gd name="connsiteX39" fmla="*/ 2646146 w 5476951"/>
                <a:gd name="connsiteY39" fmla="*/ 3863853 h 5358110"/>
                <a:gd name="connsiteX40" fmla="*/ 2648696 w 5476951"/>
                <a:gd name="connsiteY40" fmla="*/ 3862765 h 5358110"/>
                <a:gd name="connsiteX41" fmla="*/ 2689875 w 5476951"/>
                <a:gd name="connsiteY41" fmla="*/ 3855447 h 5358110"/>
                <a:gd name="connsiteX42" fmla="*/ 2936100 w 5476951"/>
                <a:gd name="connsiteY42" fmla="*/ 3658908 h 5358110"/>
                <a:gd name="connsiteX43" fmla="*/ 2838440 w 5476951"/>
                <a:gd name="connsiteY43" fmla="*/ 3290409 h 5358110"/>
                <a:gd name="connsiteX44" fmla="*/ 2028615 w 5476951"/>
                <a:gd name="connsiteY44" fmla="*/ 2748134 h 5358110"/>
                <a:gd name="connsiteX45" fmla="*/ 1654205 w 5476951"/>
                <a:gd name="connsiteY45" fmla="*/ 2545672 h 5358110"/>
                <a:gd name="connsiteX46" fmla="*/ 1375630 w 5476951"/>
                <a:gd name="connsiteY46" fmla="*/ 563636 h 5358110"/>
                <a:gd name="connsiteX47" fmla="*/ 3357666 w 5476951"/>
                <a:gd name="connsiteY4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4950 w 5476951"/>
                <a:gd name="connsiteY2" fmla="*/ 1901120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98605 w 5476951"/>
                <a:gd name="connsiteY14" fmla="*/ 4961079 h 5358110"/>
                <a:gd name="connsiteX15" fmla="*/ 3474807 w 5476951"/>
                <a:gd name="connsiteY15" fmla="*/ 4928619 h 5358110"/>
                <a:gd name="connsiteX16" fmla="*/ 3467602 w 5476951"/>
                <a:gd name="connsiteY16" fmla="*/ 4920776 h 5358110"/>
                <a:gd name="connsiteX17" fmla="*/ 3463728 w 5476951"/>
                <a:gd name="connsiteY17" fmla="*/ 4915597 h 5358110"/>
                <a:gd name="connsiteX18" fmla="*/ 3460786 w 5476951"/>
                <a:gd name="connsiteY18" fmla="*/ 4913356 h 5358110"/>
                <a:gd name="connsiteX19" fmla="*/ 3436792 w 5476951"/>
                <a:gd name="connsiteY19" fmla="*/ 4887236 h 5358110"/>
                <a:gd name="connsiteX20" fmla="*/ 3256800 w 5476951"/>
                <a:gd name="connsiteY20" fmla="*/ 4738697 h 5358110"/>
                <a:gd name="connsiteX21" fmla="*/ 2986540 w 5476951"/>
                <a:gd name="connsiteY21" fmla="*/ 4608898 h 5358110"/>
                <a:gd name="connsiteX22" fmla="*/ 2962693 w 5476951"/>
                <a:gd name="connsiteY22" fmla="*/ 4603804 h 5358110"/>
                <a:gd name="connsiteX23" fmla="*/ 2923303 w 5476951"/>
                <a:gd name="connsiteY23" fmla="*/ 4592736 h 5358110"/>
                <a:gd name="connsiteX24" fmla="*/ 2882996 w 5476951"/>
                <a:gd name="connsiteY24" fmla="*/ 4584082 h 5358110"/>
                <a:gd name="connsiteX25" fmla="*/ 2794209 w 5476951"/>
                <a:gd name="connsiteY25" fmla="*/ 4559234 h 5358110"/>
                <a:gd name="connsiteX26" fmla="*/ 2458494 w 5476951"/>
                <a:gd name="connsiteY26" fmla="*/ 4523286 h 5358110"/>
                <a:gd name="connsiteX27" fmla="*/ 1746979 w 5476951"/>
                <a:gd name="connsiteY27" fmla="*/ 4763446 h 5358110"/>
                <a:gd name="connsiteX28" fmla="*/ 1735712 w 5476951"/>
                <a:gd name="connsiteY28" fmla="*/ 4781802 h 5358110"/>
                <a:gd name="connsiteX29" fmla="*/ 1734708 w 5476951"/>
                <a:gd name="connsiteY29" fmla="*/ 4782497 h 5358110"/>
                <a:gd name="connsiteX30" fmla="*/ 1710956 w 5476951"/>
                <a:gd name="connsiteY30" fmla="*/ 4807429 h 5358110"/>
                <a:gd name="connsiteX31" fmla="*/ 1708962 w 5476951"/>
                <a:gd name="connsiteY31" fmla="*/ 4812729 h 5358110"/>
                <a:gd name="connsiteX32" fmla="*/ 1702082 w 5476951"/>
                <a:gd name="connsiteY32" fmla="*/ 4815618 h 5358110"/>
                <a:gd name="connsiteX33" fmla="*/ 1665329 w 5476951"/>
                <a:gd name="connsiteY33" fmla="*/ 4859589 h 5358110"/>
                <a:gd name="connsiteX34" fmla="*/ 382689 w 5476951"/>
                <a:gd name="connsiteY34" fmla="*/ 4973251 h 5358110"/>
                <a:gd name="connsiteX35" fmla="*/ 193546 w 5476951"/>
                <a:gd name="connsiteY35" fmla="*/ 3627521 h 5358110"/>
                <a:gd name="connsiteX36" fmla="*/ 1539276 w 5476951"/>
                <a:gd name="connsiteY36" fmla="*/ 3438379 h 5358110"/>
                <a:gd name="connsiteX37" fmla="*/ 1877129 w 5476951"/>
                <a:gd name="connsiteY37" fmla="*/ 3697057 h 5358110"/>
                <a:gd name="connsiteX38" fmla="*/ 2216732 w 5476951"/>
                <a:gd name="connsiteY38" fmla="*/ 3844176 h 5358110"/>
                <a:gd name="connsiteX39" fmla="*/ 2646146 w 5476951"/>
                <a:gd name="connsiteY39" fmla="*/ 3863853 h 5358110"/>
                <a:gd name="connsiteX40" fmla="*/ 2648696 w 5476951"/>
                <a:gd name="connsiteY40" fmla="*/ 3862765 h 5358110"/>
                <a:gd name="connsiteX41" fmla="*/ 2689875 w 5476951"/>
                <a:gd name="connsiteY41" fmla="*/ 3855447 h 5358110"/>
                <a:gd name="connsiteX42" fmla="*/ 2936100 w 5476951"/>
                <a:gd name="connsiteY42" fmla="*/ 3658908 h 5358110"/>
                <a:gd name="connsiteX43" fmla="*/ 2838440 w 5476951"/>
                <a:gd name="connsiteY43" fmla="*/ 3290409 h 5358110"/>
                <a:gd name="connsiteX44" fmla="*/ 2028615 w 5476951"/>
                <a:gd name="connsiteY44" fmla="*/ 2748134 h 5358110"/>
                <a:gd name="connsiteX45" fmla="*/ 1654205 w 5476951"/>
                <a:gd name="connsiteY45" fmla="*/ 2545672 h 5358110"/>
                <a:gd name="connsiteX46" fmla="*/ 1375630 w 5476951"/>
                <a:gd name="connsiteY46" fmla="*/ 563636 h 5358110"/>
                <a:gd name="connsiteX47" fmla="*/ 3357666 w 5476951"/>
                <a:gd name="connsiteY4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98605 w 5476951"/>
                <a:gd name="connsiteY14" fmla="*/ 4961079 h 5358110"/>
                <a:gd name="connsiteX15" fmla="*/ 3474807 w 5476951"/>
                <a:gd name="connsiteY15" fmla="*/ 4928619 h 5358110"/>
                <a:gd name="connsiteX16" fmla="*/ 3467602 w 5476951"/>
                <a:gd name="connsiteY16" fmla="*/ 4920776 h 5358110"/>
                <a:gd name="connsiteX17" fmla="*/ 3463728 w 5476951"/>
                <a:gd name="connsiteY17" fmla="*/ 4915597 h 5358110"/>
                <a:gd name="connsiteX18" fmla="*/ 3460786 w 5476951"/>
                <a:gd name="connsiteY18" fmla="*/ 4913356 h 5358110"/>
                <a:gd name="connsiteX19" fmla="*/ 3436792 w 5476951"/>
                <a:gd name="connsiteY19" fmla="*/ 4887236 h 5358110"/>
                <a:gd name="connsiteX20" fmla="*/ 3256800 w 5476951"/>
                <a:gd name="connsiteY20" fmla="*/ 4738697 h 5358110"/>
                <a:gd name="connsiteX21" fmla="*/ 2986540 w 5476951"/>
                <a:gd name="connsiteY21" fmla="*/ 4608898 h 5358110"/>
                <a:gd name="connsiteX22" fmla="*/ 2962693 w 5476951"/>
                <a:gd name="connsiteY22" fmla="*/ 4603804 h 5358110"/>
                <a:gd name="connsiteX23" fmla="*/ 2923303 w 5476951"/>
                <a:gd name="connsiteY23" fmla="*/ 4592736 h 5358110"/>
                <a:gd name="connsiteX24" fmla="*/ 2882996 w 5476951"/>
                <a:gd name="connsiteY24" fmla="*/ 4584082 h 5358110"/>
                <a:gd name="connsiteX25" fmla="*/ 2794209 w 5476951"/>
                <a:gd name="connsiteY25" fmla="*/ 4559234 h 5358110"/>
                <a:gd name="connsiteX26" fmla="*/ 2458494 w 5476951"/>
                <a:gd name="connsiteY26" fmla="*/ 4523286 h 5358110"/>
                <a:gd name="connsiteX27" fmla="*/ 1746979 w 5476951"/>
                <a:gd name="connsiteY27" fmla="*/ 4763446 h 5358110"/>
                <a:gd name="connsiteX28" fmla="*/ 1735712 w 5476951"/>
                <a:gd name="connsiteY28" fmla="*/ 4781802 h 5358110"/>
                <a:gd name="connsiteX29" fmla="*/ 1734708 w 5476951"/>
                <a:gd name="connsiteY29" fmla="*/ 4782497 h 5358110"/>
                <a:gd name="connsiteX30" fmla="*/ 1710956 w 5476951"/>
                <a:gd name="connsiteY30" fmla="*/ 4807429 h 5358110"/>
                <a:gd name="connsiteX31" fmla="*/ 1708962 w 5476951"/>
                <a:gd name="connsiteY31" fmla="*/ 4812729 h 5358110"/>
                <a:gd name="connsiteX32" fmla="*/ 1702082 w 5476951"/>
                <a:gd name="connsiteY32" fmla="*/ 4815618 h 5358110"/>
                <a:gd name="connsiteX33" fmla="*/ 1665329 w 5476951"/>
                <a:gd name="connsiteY33" fmla="*/ 4859589 h 5358110"/>
                <a:gd name="connsiteX34" fmla="*/ 382689 w 5476951"/>
                <a:gd name="connsiteY34" fmla="*/ 4973251 h 5358110"/>
                <a:gd name="connsiteX35" fmla="*/ 193546 w 5476951"/>
                <a:gd name="connsiteY35" fmla="*/ 3627521 h 5358110"/>
                <a:gd name="connsiteX36" fmla="*/ 1539276 w 5476951"/>
                <a:gd name="connsiteY36" fmla="*/ 3438379 h 5358110"/>
                <a:gd name="connsiteX37" fmla="*/ 1877129 w 5476951"/>
                <a:gd name="connsiteY37" fmla="*/ 3697057 h 5358110"/>
                <a:gd name="connsiteX38" fmla="*/ 2216732 w 5476951"/>
                <a:gd name="connsiteY38" fmla="*/ 3844176 h 5358110"/>
                <a:gd name="connsiteX39" fmla="*/ 2646146 w 5476951"/>
                <a:gd name="connsiteY39" fmla="*/ 3863853 h 5358110"/>
                <a:gd name="connsiteX40" fmla="*/ 2648696 w 5476951"/>
                <a:gd name="connsiteY40" fmla="*/ 3862765 h 5358110"/>
                <a:gd name="connsiteX41" fmla="*/ 2689875 w 5476951"/>
                <a:gd name="connsiteY41" fmla="*/ 3855447 h 5358110"/>
                <a:gd name="connsiteX42" fmla="*/ 2936100 w 5476951"/>
                <a:gd name="connsiteY42" fmla="*/ 3658908 h 5358110"/>
                <a:gd name="connsiteX43" fmla="*/ 2838440 w 5476951"/>
                <a:gd name="connsiteY43" fmla="*/ 3290409 h 5358110"/>
                <a:gd name="connsiteX44" fmla="*/ 2028615 w 5476951"/>
                <a:gd name="connsiteY44" fmla="*/ 2748134 h 5358110"/>
                <a:gd name="connsiteX45" fmla="*/ 1654205 w 5476951"/>
                <a:gd name="connsiteY45" fmla="*/ 2545672 h 5358110"/>
                <a:gd name="connsiteX46" fmla="*/ 1375630 w 5476951"/>
                <a:gd name="connsiteY46" fmla="*/ 563636 h 5358110"/>
                <a:gd name="connsiteX47" fmla="*/ 3357666 w 5476951"/>
                <a:gd name="connsiteY4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98605 w 5476951"/>
                <a:gd name="connsiteY14" fmla="*/ 4961079 h 5358110"/>
                <a:gd name="connsiteX15" fmla="*/ 3474807 w 5476951"/>
                <a:gd name="connsiteY15" fmla="*/ 4928619 h 5358110"/>
                <a:gd name="connsiteX16" fmla="*/ 3467602 w 5476951"/>
                <a:gd name="connsiteY16" fmla="*/ 4920776 h 5358110"/>
                <a:gd name="connsiteX17" fmla="*/ 3463728 w 5476951"/>
                <a:gd name="connsiteY17" fmla="*/ 4915597 h 5358110"/>
                <a:gd name="connsiteX18" fmla="*/ 3460786 w 5476951"/>
                <a:gd name="connsiteY18" fmla="*/ 4913356 h 5358110"/>
                <a:gd name="connsiteX19" fmla="*/ 3436792 w 5476951"/>
                <a:gd name="connsiteY19" fmla="*/ 4887236 h 5358110"/>
                <a:gd name="connsiteX20" fmla="*/ 3256800 w 5476951"/>
                <a:gd name="connsiteY20" fmla="*/ 4738697 h 5358110"/>
                <a:gd name="connsiteX21" fmla="*/ 2986540 w 5476951"/>
                <a:gd name="connsiteY21" fmla="*/ 4608898 h 5358110"/>
                <a:gd name="connsiteX22" fmla="*/ 2962693 w 5476951"/>
                <a:gd name="connsiteY22" fmla="*/ 4603804 h 5358110"/>
                <a:gd name="connsiteX23" fmla="*/ 2923303 w 5476951"/>
                <a:gd name="connsiteY23" fmla="*/ 4592736 h 5358110"/>
                <a:gd name="connsiteX24" fmla="*/ 2882996 w 5476951"/>
                <a:gd name="connsiteY24" fmla="*/ 4584082 h 5358110"/>
                <a:gd name="connsiteX25" fmla="*/ 2794209 w 5476951"/>
                <a:gd name="connsiteY25" fmla="*/ 4559234 h 5358110"/>
                <a:gd name="connsiteX26" fmla="*/ 2458494 w 5476951"/>
                <a:gd name="connsiteY26" fmla="*/ 4523286 h 5358110"/>
                <a:gd name="connsiteX27" fmla="*/ 1746979 w 5476951"/>
                <a:gd name="connsiteY27" fmla="*/ 4763446 h 5358110"/>
                <a:gd name="connsiteX28" fmla="*/ 1735712 w 5476951"/>
                <a:gd name="connsiteY28" fmla="*/ 4781802 h 5358110"/>
                <a:gd name="connsiteX29" fmla="*/ 1734708 w 5476951"/>
                <a:gd name="connsiteY29" fmla="*/ 4782497 h 5358110"/>
                <a:gd name="connsiteX30" fmla="*/ 1710956 w 5476951"/>
                <a:gd name="connsiteY30" fmla="*/ 4807429 h 5358110"/>
                <a:gd name="connsiteX31" fmla="*/ 1708962 w 5476951"/>
                <a:gd name="connsiteY31" fmla="*/ 4812729 h 5358110"/>
                <a:gd name="connsiteX32" fmla="*/ 1702082 w 5476951"/>
                <a:gd name="connsiteY32" fmla="*/ 4815618 h 5358110"/>
                <a:gd name="connsiteX33" fmla="*/ 1665329 w 5476951"/>
                <a:gd name="connsiteY33" fmla="*/ 4859589 h 5358110"/>
                <a:gd name="connsiteX34" fmla="*/ 382689 w 5476951"/>
                <a:gd name="connsiteY34" fmla="*/ 4973251 h 5358110"/>
                <a:gd name="connsiteX35" fmla="*/ 193546 w 5476951"/>
                <a:gd name="connsiteY35" fmla="*/ 3627521 h 5358110"/>
                <a:gd name="connsiteX36" fmla="*/ 1539276 w 5476951"/>
                <a:gd name="connsiteY36" fmla="*/ 3438379 h 5358110"/>
                <a:gd name="connsiteX37" fmla="*/ 1877129 w 5476951"/>
                <a:gd name="connsiteY37" fmla="*/ 3697057 h 5358110"/>
                <a:gd name="connsiteX38" fmla="*/ 2216732 w 5476951"/>
                <a:gd name="connsiteY38" fmla="*/ 3844176 h 5358110"/>
                <a:gd name="connsiteX39" fmla="*/ 2646146 w 5476951"/>
                <a:gd name="connsiteY39" fmla="*/ 3863853 h 5358110"/>
                <a:gd name="connsiteX40" fmla="*/ 2648696 w 5476951"/>
                <a:gd name="connsiteY40" fmla="*/ 3862765 h 5358110"/>
                <a:gd name="connsiteX41" fmla="*/ 2689875 w 5476951"/>
                <a:gd name="connsiteY41" fmla="*/ 3855447 h 5358110"/>
                <a:gd name="connsiteX42" fmla="*/ 2936100 w 5476951"/>
                <a:gd name="connsiteY42" fmla="*/ 3658908 h 5358110"/>
                <a:gd name="connsiteX43" fmla="*/ 2838440 w 5476951"/>
                <a:gd name="connsiteY43" fmla="*/ 3290409 h 5358110"/>
                <a:gd name="connsiteX44" fmla="*/ 2028615 w 5476951"/>
                <a:gd name="connsiteY44" fmla="*/ 2748134 h 5358110"/>
                <a:gd name="connsiteX45" fmla="*/ 1654205 w 5476951"/>
                <a:gd name="connsiteY45" fmla="*/ 2545672 h 5358110"/>
                <a:gd name="connsiteX46" fmla="*/ 1375630 w 5476951"/>
                <a:gd name="connsiteY46" fmla="*/ 563636 h 5358110"/>
                <a:gd name="connsiteX47" fmla="*/ 3357666 w 5476951"/>
                <a:gd name="connsiteY4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98605 w 5476951"/>
                <a:gd name="connsiteY14" fmla="*/ 4961079 h 5358110"/>
                <a:gd name="connsiteX15" fmla="*/ 3474807 w 5476951"/>
                <a:gd name="connsiteY15" fmla="*/ 4928619 h 5358110"/>
                <a:gd name="connsiteX16" fmla="*/ 3467602 w 5476951"/>
                <a:gd name="connsiteY16" fmla="*/ 4920776 h 5358110"/>
                <a:gd name="connsiteX17" fmla="*/ 3463728 w 5476951"/>
                <a:gd name="connsiteY17" fmla="*/ 4915597 h 5358110"/>
                <a:gd name="connsiteX18" fmla="*/ 3460786 w 5476951"/>
                <a:gd name="connsiteY18" fmla="*/ 4913356 h 5358110"/>
                <a:gd name="connsiteX19" fmla="*/ 3436792 w 5476951"/>
                <a:gd name="connsiteY19" fmla="*/ 4887236 h 5358110"/>
                <a:gd name="connsiteX20" fmla="*/ 3256800 w 5476951"/>
                <a:gd name="connsiteY20" fmla="*/ 4738697 h 5358110"/>
                <a:gd name="connsiteX21" fmla="*/ 2986540 w 5476951"/>
                <a:gd name="connsiteY21" fmla="*/ 4608898 h 5358110"/>
                <a:gd name="connsiteX22" fmla="*/ 2962693 w 5476951"/>
                <a:gd name="connsiteY22" fmla="*/ 4603804 h 5358110"/>
                <a:gd name="connsiteX23" fmla="*/ 2923303 w 5476951"/>
                <a:gd name="connsiteY23" fmla="*/ 4592736 h 5358110"/>
                <a:gd name="connsiteX24" fmla="*/ 2882996 w 5476951"/>
                <a:gd name="connsiteY24" fmla="*/ 4584082 h 5358110"/>
                <a:gd name="connsiteX25" fmla="*/ 2794209 w 5476951"/>
                <a:gd name="connsiteY25" fmla="*/ 4559234 h 5358110"/>
                <a:gd name="connsiteX26" fmla="*/ 2458494 w 5476951"/>
                <a:gd name="connsiteY26" fmla="*/ 4523286 h 5358110"/>
                <a:gd name="connsiteX27" fmla="*/ 1746979 w 5476951"/>
                <a:gd name="connsiteY27" fmla="*/ 4763446 h 5358110"/>
                <a:gd name="connsiteX28" fmla="*/ 1735712 w 5476951"/>
                <a:gd name="connsiteY28" fmla="*/ 4781802 h 5358110"/>
                <a:gd name="connsiteX29" fmla="*/ 1734708 w 5476951"/>
                <a:gd name="connsiteY29" fmla="*/ 4782497 h 5358110"/>
                <a:gd name="connsiteX30" fmla="*/ 1710956 w 5476951"/>
                <a:gd name="connsiteY30" fmla="*/ 4807429 h 5358110"/>
                <a:gd name="connsiteX31" fmla="*/ 1708962 w 5476951"/>
                <a:gd name="connsiteY31" fmla="*/ 4812729 h 5358110"/>
                <a:gd name="connsiteX32" fmla="*/ 1702082 w 5476951"/>
                <a:gd name="connsiteY32" fmla="*/ 4815618 h 5358110"/>
                <a:gd name="connsiteX33" fmla="*/ 1665329 w 5476951"/>
                <a:gd name="connsiteY33" fmla="*/ 4859589 h 5358110"/>
                <a:gd name="connsiteX34" fmla="*/ 382689 w 5476951"/>
                <a:gd name="connsiteY34" fmla="*/ 4973251 h 5358110"/>
                <a:gd name="connsiteX35" fmla="*/ 193546 w 5476951"/>
                <a:gd name="connsiteY35" fmla="*/ 3627521 h 5358110"/>
                <a:gd name="connsiteX36" fmla="*/ 1539276 w 5476951"/>
                <a:gd name="connsiteY36" fmla="*/ 3438379 h 5358110"/>
                <a:gd name="connsiteX37" fmla="*/ 1877129 w 5476951"/>
                <a:gd name="connsiteY37" fmla="*/ 3697057 h 5358110"/>
                <a:gd name="connsiteX38" fmla="*/ 2216732 w 5476951"/>
                <a:gd name="connsiteY38" fmla="*/ 3844176 h 5358110"/>
                <a:gd name="connsiteX39" fmla="*/ 2646146 w 5476951"/>
                <a:gd name="connsiteY39" fmla="*/ 3863853 h 5358110"/>
                <a:gd name="connsiteX40" fmla="*/ 2648696 w 5476951"/>
                <a:gd name="connsiteY40" fmla="*/ 3862765 h 5358110"/>
                <a:gd name="connsiteX41" fmla="*/ 2689875 w 5476951"/>
                <a:gd name="connsiteY41" fmla="*/ 3855447 h 5358110"/>
                <a:gd name="connsiteX42" fmla="*/ 2936100 w 5476951"/>
                <a:gd name="connsiteY42" fmla="*/ 3658908 h 5358110"/>
                <a:gd name="connsiteX43" fmla="*/ 2838440 w 5476951"/>
                <a:gd name="connsiteY43" fmla="*/ 3290409 h 5358110"/>
                <a:gd name="connsiteX44" fmla="*/ 2028615 w 5476951"/>
                <a:gd name="connsiteY44" fmla="*/ 2748134 h 5358110"/>
                <a:gd name="connsiteX45" fmla="*/ 1654205 w 5476951"/>
                <a:gd name="connsiteY45" fmla="*/ 2545672 h 5358110"/>
                <a:gd name="connsiteX46" fmla="*/ 1375630 w 5476951"/>
                <a:gd name="connsiteY46" fmla="*/ 563636 h 5358110"/>
                <a:gd name="connsiteX47" fmla="*/ 3357666 w 5476951"/>
                <a:gd name="connsiteY4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98605 w 5476951"/>
                <a:gd name="connsiteY14" fmla="*/ 4961079 h 5358110"/>
                <a:gd name="connsiteX15" fmla="*/ 3474807 w 5476951"/>
                <a:gd name="connsiteY15" fmla="*/ 4928619 h 5358110"/>
                <a:gd name="connsiteX16" fmla="*/ 3467602 w 5476951"/>
                <a:gd name="connsiteY16" fmla="*/ 4920776 h 5358110"/>
                <a:gd name="connsiteX17" fmla="*/ 3463728 w 5476951"/>
                <a:gd name="connsiteY17" fmla="*/ 4915597 h 5358110"/>
                <a:gd name="connsiteX18" fmla="*/ 3436792 w 5476951"/>
                <a:gd name="connsiteY18" fmla="*/ 4887236 h 5358110"/>
                <a:gd name="connsiteX19" fmla="*/ 3256800 w 5476951"/>
                <a:gd name="connsiteY19" fmla="*/ 4738697 h 5358110"/>
                <a:gd name="connsiteX20" fmla="*/ 2986540 w 5476951"/>
                <a:gd name="connsiteY20" fmla="*/ 4608898 h 5358110"/>
                <a:gd name="connsiteX21" fmla="*/ 2962693 w 5476951"/>
                <a:gd name="connsiteY21" fmla="*/ 4603804 h 5358110"/>
                <a:gd name="connsiteX22" fmla="*/ 2923303 w 5476951"/>
                <a:gd name="connsiteY22" fmla="*/ 4592736 h 5358110"/>
                <a:gd name="connsiteX23" fmla="*/ 2882996 w 5476951"/>
                <a:gd name="connsiteY23" fmla="*/ 4584082 h 5358110"/>
                <a:gd name="connsiteX24" fmla="*/ 2794209 w 5476951"/>
                <a:gd name="connsiteY24" fmla="*/ 4559234 h 5358110"/>
                <a:gd name="connsiteX25" fmla="*/ 2458494 w 5476951"/>
                <a:gd name="connsiteY25" fmla="*/ 4523286 h 5358110"/>
                <a:gd name="connsiteX26" fmla="*/ 1746979 w 5476951"/>
                <a:gd name="connsiteY26" fmla="*/ 4763446 h 5358110"/>
                <a:gd name="connsiteX27" fmla="*/ 1735712 w 5476951"/>
                <a:gd name="connsiteY27" fmla="*/ 4781802 h 5358110"/>
                <a:gd name="connsiteX28" fmla="*/ 1734708 w 5476951"/>
                <a:gd name="connsiteY28" fmla="*/ 4782497 h 5358110"/>
                <a:gd name="connsiteX29" fmla="*/ 1710956 w 5476951"/>
                <a:gd name="connsiteY29" fmla="*/ 4807429 h 5358110"/>
                <a:gd name="connsiteX30" fmla="*/ 1708962 w 5476951"/>
                <a:gd name="connsiteY30" fmla="*/ 4812729 h 5358110"/>
                <a:gd name="connsiteX31" fmla="*/ 1702082 w 5476951"/>
                <a:gd name="connsiteY31" fmla="*/ 4815618 h 5358110"/>
                <a:gd name="connsiteX32" fmla="*/ 1665329 w 5476951"/>
                <a:gd name="connsiteY32" fmla="*/ 4859589 h 5358110"/>
                <a:gd name="connsiteX33" fmla="*/ 382689 w 5476951"/>
                <a:gd name="connsiteY33" fmla="*/ 4973251 h 5358110"/>
                <a:gd name="connsiteX34" fmla="*/ 193546 w 5476951"/>
                <a:gd name="connsiteY34" fmla="*/ 3627521 h 5358110"/>
                <a:gd name="connsiteX35" fmla="*/ 1539276 w 5476951"/>
                <a:gd name="connsiteY35" fmla="*/ 3438379 h 5358110"/>
                <a:gd name="connsiteX36" fmla="*/ 1877129 w 5476951"/>
                <a:gd name="connsiteY36" fmla="*/ 3697057 h 5358110"/>
                <a:gd name="connsiteX37" fmla="*/ 2216732 w 5476951"/>
                <a:gd name="connsiteY37" fmla="*/ 3844176 h 5358110"/>
                <a:gd name="connsiteX38" fmla="*/ 2646146 w 5476951"/>
                <a:gd name="connsiteY38" fmla="*/ 3863853 h 5358110"/>
                <a:gd name="connsiteX39" fmla="*/ 2648696 w 5476951"/>
                <a:gd name="connsiteY39" fmla="*/ 3862765 h 5358110"/>
                <a:gd name="connsiteX40" fmla="*/ 2689875 w 5476951"/>
                <a:gd name="connsiteY40" fmla="*/ 3855447 h 5358110"/>
                <a:gd name="connsiteX41" fmla="*/ 2936100 w 5476951"/>
                <a:gd name="connsiteY41" fmla="*/ 3658908 h 5358110"/>
                <a:gd name="connsiteX42" fmla="*/ 2838440 w 5476951"/>
                <a:gd name="connsiteY42" fmla="*/ 3290409 h 5358110"/>
                <a:gd name="connsiteX43" fmla="*/ 2028615 w 5476951"/>
                <a:gd name="connsiteY43" fmla="*/ 2748134 h 5358110"/>
                <a:gd name="connsiteX44" fmla="*/ 1654205 w 5476951"/>
                <a:gd name="connsiteY44" fmla="*/ 2545672 h 5358110"/>
                <a:gd name="connsiteX45" fmla="*/ 1375630 w 5476951"/>
                <a:gd name="connsiteY45" fmla="*/ 563636 h 5358110"/>
                <a:gd name="connsiteX46" fmla="*/ 3357666 w 5476951"/>
                <a:gd name="connsiteY4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98605 w 5476951"/>
                <a:gd name="connsiteY14" fmla="*/ 4961079 h 5358110"/>
                <a:gd name="connsiteX15" fmla="*/ 3474807 w 5476951"/>
                <a:gd name="connsiteY15" fmla="*/ 4928619 h 5358110"/>
                <a:gd name="connsiteX16" fmla="*/ 3467602 w 5476951"/>
                <a:gd name="connsiteY16" fmla="*/ 4920776 h 5358110"/>
                <a:gd name="connsiteX17" fmla="*/ 3436792 w 5476951"/>
                <a:gd name="connsiteY17" fmla="*/ 4887236 h 5358110"/>
                <a:gd name="connsiteX18" fmla="*/ 3256800 w 5476951"/>
                <a:gd name="connsiteY18" fmla="*/ 4738697 h 5358110"/>
                <a:gd name="connsiteX19" fmla="*/ 2986540 w 5476951"/>
                <a:gd name="connsiteY19" fmla="*/ 4608898 h 5358110"/>
                <a:gd name="connsiteX20" fmla="*/ 2962693 w 5476951"/>
                <a:gd name="connsiteY20" fmla="*/ 4603804 h 5358110"/>
                <a:gd name="connsiteX21" fmla="*/ 2923303 w 5476951"/>
                <a:gd name="connsiteY21" fmla="*/ 4592736 h 5358110"/>
                <a:gd name="connsiteX22" fmla="*/ 2882996 w 5476951"/>
                <a:gd name="connsiteY22" fmla="*/ 4584082 h 5358110"/>
                <a:gd name="connsiteX23" fmla="*/ 2794209 w 5476951"/>
                <a:gd name="connsiteY23" fmla="*/ 4559234 h 5358110"/>
                <a:gd name="connsiteX24" fmla="*/ 2458494 w 5476951"/>
                <a:gd name="connsiteY24" fmla="*/ 4523286 h 5358110"/>
                <a:gd name="connsiteX25" fmla="*/ 1746979 w 5476951"/>
                <a:gd name="connsiteY25" fmla="*/ 4763446 h 5358110"/>
                <a:gd name="connsiteX26" fmla="*/ 1735712 w 5476951"/>
                <a:gd name="connsiteY26" fmla="*/ 4781802 h 5358110"/>
                <a:gd name="connsiteX27" fmla="*/ 1734708 w 5476951"/>
                <a:gd name="connsiteY27" fmla="*/ 4782497 h 5358110"/>
                <a:gd name="connsiteX28" fmla="*/ 1710956 w 5476951"/>
                <a:gd name="connsiteY28" fmla="*/ 4807429 h 5358110"/>
                <a:gd name="connsiteX29" fmla="*/ 1708962 w 5476951"/>
                <a:gd name="connsiteY29" fmla="*/ 4812729 h 5358110"/>
                <a:gd name="connsiteX30" fmla="*/ 1702082 w 5476951"/>
                <a:gd name="connsiteY30" fmla="*/ 4815618 h 5358110"/>
                <a:gd name="connsiteX31" fmla="*/ 1665329 w 5476951"/>
                <a:gd name="connsiteY31" fmla="*/ 4859589 h 5358110"/>
                <a:gd name="connsiteX32" fmla="*/ 382689 w 5476951"/>
                <a:gd name="connsiteY32" fmla="*/ 4973251 h 5358110"/>
                <a:gd name="connsiteX33" fmla="*/ 193546 w 5476951"/>
                <a:gd name="connsiteY33" fmla="*/ 3627521 h 5358110"/>
                <a:gd name="connsiteX34" fmla="*/ 1539276 w 5476951"/>
                <a:gd name="connsiteY34" fmla="*/ 3438379 h 5358110"/>
                <a:gd name="connsiteX35" fmla="*/ 1877129 w 5476951"/>
                <a:gd name="connsiteY35" fmla="*/ 3697057 h 5358110"/>
                <a:gd name="connsiteX36" fmla="*/ 2216732 w 5476951"/>
                <a:gd name="connsiteY36" fmla="*/ 3844176 h 5358110"/>
                <a:gd name="connsiteX37" fmla="*/ 2646146 w 5476951"/>
                <a:gd name="connsiteY37" fmla="*/ 3863853 h 5358110"/>
                <a:gd name="connsiteX38" fmla="*/ 2648696 w 5476951"/>
                <a:gd name="connsiteY38" fmla="*/ 3862765 h 5358110"/>
                <a:gd name="connsiteX39" fmla="*/ 2689875 w 5476951"/>
                <a:gd name="connsiteY39" fmla="*/ 3855447 h 5358110"/>
                <a:gd name="connsiteX40" fmla="*/ 2936100 w 5476951"/>
                <a:gd name="connsiteY40" fmla="*/ 3658908 h 5358110"/>
                <a:gd name="connsiteX41" fmla="*/ 2838440 w 5476951"/>
                <a:gd name="connsiteY41" fmla="*/ 3290409 h 5358110"/>
                <a:gd name="connsiteX42" fmla="*/ 2028615 w 5476951"/>
                <a:gd name="connsiteY42" fmla="*/ 2748134 h 5358110"/>
                <a:gd name="connsiteX43" fmla="*/ 1654205 w 5476951"/>
                <a:gd name="connsiteY43" fmla="*/ 2545672 h 5358110"/>
                <a:gd name="connsiteX44" fmla="*/ 1375630 w 5476951"/>
                <a:gd name="connsiteY44" fmla="*/ 563636 h 5358110"/>
                <a:gd name="connsiteX45" fmla="*/ 3357666 w 5476951"/>
                <a:gd name="connsiteY45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98605 w 5476951"/>
                <a:gd name="connsiteY14" fmla="*/ 4961079 h 5358110"/>
                <a:gd name="connsiteX15" fmla="*/ 3474807 w 5476951"/>
                <a:gd name="connsiteY15" fmla="*/ 4928619 h 5358110"/>
                <a:gd name="connsiteX16" fmla="*/ 3436792 w 5476951"/>
                <a:gd name="connsiteY16" fmla="*/ 4887236 h 5358110"/>
                <a:gd name="connsiteX17" fmla="*/ 3256800 w 5476951"/>
                <a:gd name="connsiteY17" fmla="*/ 4738697 h 5358110"/>
                <a:gd name="connsiteX18" fmla="*/ 2986540 w 5476951"/>
                <a:gd name="connsiteY18" fmla="*/ 4608898 h 5358110"/>
                <a:gd name="connsiteX19" fmla="*/ 2962693 w 5476951"/>
                <a:gd name="connsiteY19" fmla="*/ 4603804 h 5358110"/>
                <a:gd name="connsiteX20" fmla="*/ 2923303 w 5476951"/>
                <a:gd name="connsiteY20" fmla="*/ 4592736 h 5358110"/>
                <a:gd name="connsiteX21" fmla="*/ 2882996 w 5476951"/>
                <a:gd name="connsiteY21" fmla="*/ 4584082 h 5358110"/>
                <a:gd name="connsiteX22" fmla="*/ 2794209 w 5476951"/>
                <a:gd name="connsiteY22" fmla="*/ 4559234 h 5358110"/>
                <a:gd name="connsiteX23" fmla="*/ 2458494 w 5476951"/>
                <a:gd name="connsiteY23" fmla="*/ 4523286 h 5358110"/>
                <a:gd name="connsiteX24" fmla="*/ 1746979 w 5476951"/>
                <a:gd name="connsiteY24" fmla="*/ 4763446 h 5358110"/>
                <a:gd name="connsiteX25" fmla="*/ 1735712 w 5476951"/>
                <a:gd name="connsiteY25" fmla="*/ 4781802 h 5358110"/>
                <a:gd name="connsiteX26" fmla="*/ 1734708 w 5476951"/>
                <a:gd name="connsiteY26" fmla="*/ 4782497 h 5358110"/>
                <a:gd name="connsiteX27" fmla="*/ 1710956 w 5476951"/>
                <a:gd name="connsiteY27" fmla="*/ 4807429 h 5358110"/>
                <a:gd name="connsiteX28" fmla="*/ 1708962 w 5476951"/>
                <a:gd name="connsiteY28" fmla="*/ 4812729 h 5358110"/>
                <a:gd name="connsiteX29" fmla="*/ 1702082 w 5476951"/>
                <a:gd name="connsiteY29" fmla="*/ 4815618 h 5358110"/>
                <a:gd name="connsiteX30" fmla="*/ 1665329 w 5476951"/>
                <a:gd name="connsiteY30" fmla="*/ 4859589 h 5358110"/>
                <a:gd name="connsiteX31" fmla="*/ 382689 w 5476951"/>
                <a:gd name="connsiteY31" fmla="*/ 4973251 h 5358110"/>
                <a:gd name="connsiteX32" fmla="*/ 193546 w 5476951"/>
                <a:gd name="connsiteY32" fmla="*/ 3627521 h 5358110"/>
                <a:gd name="connsiteX33" fmla="*/ 1539276 w 5476951"/>
                <a:gd name="connsiteY33" fmla="*/ 3438379 h 5358110"/>
                <a:gd name="connsiteX34" fmla="*/ 1877129 w 5476951"/>
                <a:gd name="connsiteY34" fmla="*/ 3697057 h 5358110"/>
                <a:gd name="connsiteX35" fmla="*/ 2216732 w 5476951"/>
                <a:gd name="connsiteY35" fmla="*/ 3844176 h 5358110"/>
                <a:gd name="connsiteX36" fmla="*/ 2646146 w 5476951"/>
                <a:gd name="connsiteY36" fmla="*/ 3863853 h 5358110"/>
                <a:gd name="connsiteX37" fmla="*/ 2648696 w 5476951"/>
                <a:gd name="connsiteY37" fmla="*/ 3862765 h 5358110"/>
                <a:gd name="connsiteX38" fmla="*/ 2689875 w 5476951"/>
                <a:gd name="connsiteY38" fmla="*/ 3855447 h 5358110"/>
                <a:gd name="connsiteX39" fmla="*/ 2936100 w 5476951"/>
                <a:gd name="connsiteY39" fmla="*/ 3658908 h 5358110"/>
                <a:gd name="connsiteX40" fmla="*/ 2838440 w 5476951"/>
                <a:gd name="connsiteY40" fmla="*/ 3290409 h 5358110"/>
                <a:gd name="connsiteX41" fmla="*/ 2028615 w 5476951"/>
                <a:gd name="connsiteY41" fmla="*/ 2748134 h 5358110"/>
                <a:gd name="connsiteX42" fmla="*/ 1654205 w 5476951"/>
                <a:gd name="connsiteY42" fmla="*/ 2545672 h 5358110"/>
                <a:gd name="connsiteX43" fmla="*/ 1375630 w 5476951"/>
                <a:gd name="connsiteY43" fmla="*/ 563636 h 5358110"/>
                <a:gd name="connsiteX44" fmla="*/ 3357666 w 5476951"/>
                <a:gd name="connsiteY44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98605 w 5476951"/>
                <a:gd name="connsiteY14" fmla="*/ 4961079 h 5358110"/>
                <a:gd name="connsiteX15" fmla="*/ 3436792 w 5476951"/>
                <a:gd name="connsiteY15" fmla="*/ 4887236 h 5358110"/>
                <a:gd name="connsiteX16" fmla="*/ 3256800 w 5476951"/>
                <a:gd name="connsiteY16" fmla="*/ 4738697 h 5358110"/>
                <a:gd name="connsiteX17" fmla="*/ 2986540 w 5476951"/>
                <a:gd name="connsiteY17" fmla="*/ 4608898 h 5358110"/>
                <a:gd name="connsiteX18" fmla="*/ 2962693 w 5476951"/>
                <a:gd name="connsiteY18" fmla="*/ 4603804 h 5358110"/>
                <a:gd name="connsiteX19" fmla="*/ 2923303 w 5476951"/>
                <a:gd name="connsiteY19" fmla="*/ 4592736 h 5358110"/>
                <a:gd name="connsiteX20" fmla="*/ 2882996 w 5476951"/>
                <a:gd name="connsiteY20" fmla="*/ 4584082 h 5358110"/>
                <a:gd name="connsiteX21" fmla="*/ 2794209 w 5476951"/>
                <a:gd name="connsiteY21" fmla="*/ 4559234 h 5358110"/>
                <a:gd name="connsiteX22" fmla="*/ 2458494 w 5476951"/>
                <a:gd name="connsiteY22" fmla="*/ 4523286 h 5358110"/>
                <a:gd name="connsiteX23" fmla="*/ 1746979 w 5476951"/>
                <a:gd name="connsiteY23" fmla="*/ 4763446 h 5358110"/>
                <a:gd name="connsiteX24" fmla="*/ 1735712 w 5476951"/>
                <a:gd name="connsiteY24" fmla="*/ 4781802 h 5358110"/>
                <a:gd name="connsiteX25" fmla="*/ 1734708 w 5476951"/>
                <a:gd name="connsiteY25" fmla="*/ 4782497 h 5358110"/>
                <a:gd name="connsiteX26" fmla="*/ 1710956 w 5476951"/>
                <a:gd name="connsiteY26" fmla="*/ 4807429 h 5358110"/>
                <a:gd name="connsiteX27" fmla="*/ 1708962 w 5476951"/>
                <a:gd name="connsiteY27" fmla="*/ 4812729 h 5358110"/>
                <a:gd name="connsiteX28" fmla="*/ 1702082 w 5476951"/>
                <a:gd name="connsiteY28" fmla="*/ 4815618 h 5358110"/>
                <a:gd name="connsiteX29" fmla="*/ 1665329 w 5476951"/>
                <a:gd name="connsiteY29" fmla="*/ 4859589 h 5358110"/>
                <a:gd name="connsiteX30" fmla="*/ 382689 w 5476951"/>
                <a:gd name="connsiteY30" fmla="*/ 4973251 h 5358110"/>
                <a:gd name="connsiteX31" fmla="*/ 193546 w 5476951"/>
                <a:gd name="connsiteY31" fmla="*/ 3627521 h 5358110"/>
                <a:gd name="connsiteX32" fmla="*/ 1539276 w 5476951"/>
                <a:gd name="connsiteY32" fmla="*/ 3438379 h 5358110"/>
                <a:gd name="connsiteX33" fmla="*/ 1877129 w 5476951"/>
                <a:gd name="connsiteY33" fmla="*/ 3697057 h 5358110"/>
                <a:gd name="connsiteX34" fmla="*/ 2216732 w 5476951"/>
                <a:gd name="connsiteY34" fmla="*/ 3844176 h 5358110"/>
                <a:gd name="connsiteX35" fmla="*/ 2646146 w 5476951"/>
                <a:gd name="connsiteY35" fmla="*/ 3863853 h 5358110"/>
                <a:gd name="connsiteX36" fmla="*/ 2648696 w 5476951"/>
                <a:gd name="connsiteY36" fmla="*/ 3862765 h 5358110"/>
                <a:gd name="connsiteX37" fmla="*/ 2689875 w 5476951"/>
                <a:gd name="connsiteY37" fmla="*/ 3855447 h 5358110"/>
                <a:gd name="connsiteX38" fmla="*/ 2936100 w 5476951"/>
                <a:gd name="connsiteY38" fmla="*/ 3658908 h 5358110"/>
                <a:gd name="connsiteX39" fmla="*/ 2838440 w 5476951"/>
                <a:gd name="connsiteY39" fmla="*/ 3290409 h 5358110"/>
                <a:gd name="connsiteX40" fmla="*/ 2028615 w 5476951"/>
                <a:gd name="connsiteY40" fmla="*/ 2748134 h 5358110"/>
                <a:gd name="connsiteX41" fmla="*/ 1654205 w 5476951"/>
                <a:gd name="connsiteY41" fmla="*/ 2545672 h 5358110"/>
                <a:gd name="connsiteX42" fmla="*/ 1375630 w 5476951"/>
                <a:gd name="connsiteY42" fmla="*/ 563636 h 5358110"/>
                <a:gd name="connsiteX43" fmla="*/ 3357666 w 5476951"/>
                <a:gd name="connsiteY43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36792 w 5476951"/>
                <a:gd name="connsiteY14" fmla="*/ 4887236 h 5358110"/>
                <a:gd name="connsiteX15" fmla="*/ 3256800 w 5476951"/>
                <a:gd name="connsiteY15" fmla="*/ 4738697 h 5358110"/>
                <a:gd name="connsiteX16" fmla="*/ 2986540 w 5476951"/>
                <a:gd name="connsiteY16" fmla="*/ 4608898 h 5358110"/>
                <a:gd name="connsiteX17" fmla="*/ 2962693 w 5476951"/>
                <a:gd name="connsiteY17" fmla="*/ 4603804 h 5358110"/>
                <a:gd name="connsiteX18" fmla="*/ 2923303 w 5476951"/>
                <a:gd name="connsiteY18" fmla="*/ 4592736 h 5358110"/>
                <a:gd name="connsiteX19" fmla="*/ 2882996 w 5476951"/>
                <a:gd name="connsiteY19" fmla="*/ 4584082 h 5358110"/>
                <a:gd name="connsiteX20" fmla="*/ 2794209 w 5476951"/>
                <a:gd name="connsiteY20" fmla="*/ 4559234 h 5358110"/>
                <a:gd name="connsiteX21" fmla="*/ 2458494 w 5476951"/>
                <a:gd name="connsiteY21" fmla="*/ 4523286 h 5358110"/>
                <a:gd name="connsiteX22" fmla="*/ 1746979 w 5476951"/>
                <a:gd name="connsiteY22" fmla="*/ 4763446 h 5358110"/>
                <a:gd name="connsiteX23" fmla="*/ 1735712 w 5476951"/>
                <a:gd name="connsiteY23" fmla="*/ 4781802 h 5358110"/>
                <a:gd name="connsiteX24" fmla="*/ 1734708 w 5476951"/>
                <a:gd name="connsiteY24" fmla="*/ 4782497 h 5358110"/>
                <a:gd name="connsiteX25" fmla="*/ 1710956 w 5476951"/>
                <a:gd name="connsiteY25" fmla="*/ 4807429 h 5358110"/>
                <a:gd name="connsiteX26" fmla="*/ 1708962 w 5476951"/>
                <a:gd name="connsiteY26" fmla="*/ 4812729 h 5358110"/>
                <a:gd name="connsiteX27" fmla="*/ 1702082 w 5476951"/>
                <a:gd name="connsiteY27" fmla="*/ 4815618 h 5358110"/>
                <a:gd name="connsiteX28" fmla="*/ 1665329 w 5476951"/>
                <a:gd name="connsiteY28" fmla="*/ 4859589 h 5358110"/>
                <a:gd name="connsiteX29" fmla="*/ 382689 w 5476951"/>
                <a:gd name="connsiteY29" fmla="*/ 4973251 h 5358110"/>
                <a:gd name="connsiteX30" fmla="*/ 193546 w 5476951"/>
                <a:gd name="connsiteY30" fmla="*/ 3627521 h 5358110"/>
                <a:gd name="connsiteX31" fmla="*/ 1539276 w 5476951"/>
                <a:gd name="connsiteY31" fmla="*/ 3438379 h 5358110"/>
                <a:gd name="connsiteX32" fmla="*/ 1877129 w 5476951"/>
                <a:gd name="connsiteY32" fmla="*/ 3697057 h 5358110"/>
                <a:gd name="connsiteX33" fmla="*/ 2216732 w 5476951"/>
                <a:gd name="connsiteY33" fmla="*/ 3844176 h 5358110"/>
                <a:gd name="connsiteX34" fmla="*/ 2646146 w 5476951"/>
                <a:gd name="connsiteY34" fmla="*/ 3863853 h 5358110"/>
                <a:gd name="connsiteX35" fmla="*/ 2648696 w 5476951"/>
                <a:gd name="connsiteY35" fmla="*/ 3862765 h 5358110"/>
                <a:gd name="connsiteX36" fmla="*/ 2689875 w 5476951"/>
                <a:gd name="connsiteY36" fmla="*/ 3855447 h 5358110"/>
                <a:gd name="connsiteX37" fmla="*/ 2936100 w 5476951"/>
                <a:gd name="connsiteY37" fmla="*/ 3658908 h 5358110"/>
                <a:gd name="connsiteX38" fmla="*/ 2838440 w 5476951"/>
                <a:gd name="connsiteY38" fmla="*/ 3290409 h 5358110"/>
                <a:gd name="connsiteX39" fmla="*/ 2028615 w 5476951"/>
                <a:gd name="connsiteY39" fmla="*/ 2748134 h 5358110"/>
                <a:gd name="connsiteX40" fmla="*/ 1654205 w 5476951"/>
                <a:gd name="connsiteY40" fmla="*/ 2545672 h 5358110"/>
                <a:gd name="connsiteX41" fmla="*/ 1375630 w 5476951"/>
                <a:gd name="connsiteY41" fmla="*/ 563636 h 5358110"/>
                <a:gd name="connsiteX42" fmla="*/ 3357666 w 5476951"/>
                <a:gd name="connsiteY4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36792 w 5476951"/>
                <a:gd name="connsiteY14" fmla="*/ 4887236 h 5358110"/>
                <a:gd name="connsiteX15" fmla="*/ 3256800 w 5476951"/>
                <a:gd name="connsiteY15" fmla="*/ 4738697 h 5358110"/>
                <a:gd name="connsiteX16" fmla="*/ 2986540 w 5476951"/>
                <a:gd name="connsiteY16" fmla="*/ 4608898 h 5358110"/>
                <a:gd name="connsiteX17" fmla="*/ 2962693 w 5476951"/>
                <a:gd name="connsiteY17" fmla="*/ 4603804 h 5358110"/>
                <a:gd name="connsiteX18" fmla="*/ 2923303 w 5476951"/>
                <a:gd name="connsiteY18" fmla="*/ 4592736 h 5358110"/>
                <a:gd name="connsiteX19" fmla="*/ 2794209 w 5476951"/>
                <a:gd name="connsiteY19" fmla="*/ 4559234 h 5358110"/>
                <a:gd name="connsiteX20" fmla="*/ 2458494 w 5476951"/>
                <a:gd name="connsiteY20" fmla="*/ 4523286 h 5358110"/>
                <a:gd name="connsiteX21" fmla="*/ 1746979 w 5476951"/>
                <a:gd name="connsiteY21" fmla="*/ 4763446 h 5358110"/>
                <a:gd name="connsiteX22" fmla="*/ 1735712 w 5476951"/>
                <a:gd name="connsiteY22" fmla="*/ 4781802 h 5358110"/>
                <a:gd name="connsiteX23" fmla="*/ 1734708 w 5476951"/>
                <a:gd name="connsiteY23" fmla="*/ 4782497 h 5358110"/>
                <a:gd name="connsiteX24" fmla="*/ 1710956 w 5476951"/>
                <a:gd name="connsiteY24" fmla="*/ 4807429 h 5358110"/>
                <a:gd name="connsiteX25" fmla="*/ 1708962 w 5476951"/>
                <a:gd name="connsiteY25" fmla="*/ 4812729 h 5358110"/>
                <a:gd name="connsiteX26" fmla="*/ 1702082 w 5476951"/>
                <a:gd name="connsiteY26" fmla="*/ 4815618 h 5358110"/>
                <a:gd name="connsiteX27" fmla="*/ 1665329 w 5476951"/>
                <a:gd name="connsiteY27" fmla="*/ 4859589 h 5358110"/>
                <a:gd name="connsiteX28" fmla="*/ 382689 w 5476951"/>
                <a:gd name="connsiteY28" fmla="*/ 4973251 h 5358110"/>
                <a:gd name="connsiteX29" fmla="*/ 193546 w 5476951"/>
                <a:gd name="connsiteY29" fmla="*/ 3627521 h 5358110"/>
                <a:gd name="connsiteX30" fmla="*/ 1539276 w 5476951"/>
                <a:gd name="connsiteY30" fmla="*/ 3438379 h 5358110"/>
                <a:gd name="connsiteX31" fmla="*/ 1877129 w 5476951"/>
                <a:gd name="connsiteY31" fmla="*/ 3697057 h 5358110"/>
                <a:gd name="connsiteX32" fmla="*/ 2216732 w 5476951"/>
                <a:gd name="connsiteY32" fmla="*/ 3844176 h 5358110"/>
                <a:gd name="connsiteX33" fmla="*/ 2646146 w 5476951"/>
                <a:gd name="connsiteY33" fmla="*/ 3863853 h 5358110"/>
                <a:gd name="connsiteX34" fmla="*/ 2648696 w 5476951"/>
                <a:gd name="connsiteY34" fmla="*/ 3862765 h 5358110"/>
                <a:gd name="connsiteX35" fmla="*/ 2689875 w 5476951"/>
                <a:gd name="connsiteY35" fmla="*/ 3855447 h 5358110"/>
                <a:gd name="connsiteX36" fmla="*/ 2936100 w 5476951"/>
                <a:gd name="connsiteY36" fmla="*/ 3658908 h 5358110"/>
                <a:gd name="connsiteX37" fmla="*/ 2838440 w 5476951"/>
                <a:gd name="connsiteY37" fmla="*/ 3290409 h 5358110"/>
                <a:gd name="connsiteX38" fmla="*/ 2028615 w 5476951"/>
                <a:gd name="connsiteY38" fmla="*/ 2748134 h 5358110"/>
                <a:gd name="connsiteX39" fmla="*/ 1654205 w 5476951"/>
                <a:gd name="connsiteY39" fmla="*/ 2545672 h 5358110"/>
                <a:gd name="connsiteX40" fmla="*/ 1375630 w 5476951"/>
                <a:gd name="connsiteY40" fmla="*/ 563636 h 5358110"/>
                <a:gd name="connsiteX41" fmla="*/ 3357666 w 5476951"/>
                <a:gd name="connsiteY41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36792 w 5476951"/>
                <a:gd name="connsiteY14" fmla="*/ 4887236 h 5358110"/>
                <a:gd name="connsiteX15" fmla="*/ 3256800 w 5476951"/>
                <a:gd name="connsiteY15" fmla="*/ 4738697 h 5358110"/>
                <a:gd name="connsiteX16" fmla="*/ 2986540 w 5476951"/>
                <a:gd name="connsiteY16" fmla="*/ 4608898 h 5358110"/>
                <a:gd name="connsiteX17" fmla="*/ 2962693 w 5476951"/>
                <a:gd name="connsiteY17" fmla="*/ 4603804 h 5358110"/>
                <a:gd name="connsiteX18" fmla="*/ 2794209 w 5476951"/>
                <a:gd name="connsiteY18" fmla="*/ 4559234 h 5358110"/>
                <a:gd name="connsiteX19" fmla="*/ 2458494 w 5476951"/>
                <a:gd name="connsiteY19" fmla="*/ 4523286 h 5358110"/>
                <a:gd name="connsiteX20" fmla="*/ 1746979 w 5476951"/>
                <a:gd name="connsiteY20" fmla="*/ 4763446 h 5358110"/>
                <a:gd name="connsiteX21" fmla="*/ 1735712 w 5476951"/>
                <a:gd name="connsiteY21" fmla="*/ 4781802 h 5358110"/>
                <a:gd name="connsiteX22" fmla="*/ 1734708 w 5476951"/>
                <a:gd name="connsiteY22" fmla="*/ 4782497 h 5358110"/>
                <a:gd name="connsiteX23" fmla="*/ 1710956 w 5476951"/>
                <a:gd name="connsiteY23" fmla="*/ 4807429 h 5358110"/>
                <a:gd name="connsiteX24" fmla="*/ 1708962 w 5476951"/>
                <a:gd name="connsiteY24" fmla="*/ 4812729 h 5358110"/>
                <a:gd name="connsiteX25" fmla="*/ 1702082 w 5476951"/>
                <a:gd name="connsiteY25" fmla="*/ 4815618 h 5358110"/>
                <a:gd name="connsiteX26" fmla="*/ 1665329 w 5476951"/>
                <a:gd name="connsiteY26" fmla="*/ 4859589 h 5358110"/>
                <a:gd name="connsiteX27" fmla="*/ 382689 w 5476951"/>
                <a:gd name="connsiteY27" fmla="*/ 4973251 h 5358110"/>
                <a:gd name="connsiteX28" fmla="*/ 193546 w 5476951"/>
                <a:gd name="connsiteY28" fmla="*/ 3627521 h 5358110"/>
                <a:gd name="connsiteX29" fmla="*/ 1539276 w 5476951"/>
                <a:gd name="connsiteY29" fmla="*/ 3438379 h 5358110"/>
                <a:gd name="connsiteX30" fmla="*/ 1877129 w 5476951"/>
                <a:gd name="connsiteY30" fmla="*/ 3697057 h 5358110"/>
                <a:gd name="connsiteX31" fmla="*/ 2216732 w 5476951"/>
                <a:gd name="connsiteY31" fmla="*/ 3844176 h 5358110"/>
                <a:gd name="connsiteX32" fmla="*/ 2646146 w 5476951"/>
                <a:gd name="connsiteY32" fmla="*/ 3863853 h 5358110"/>
                <a:gd name="connsiteX33" fmla="*/ 2648696 w 5476951"/>
                <a:gd name="connsiteY33" fmla="*/ 3862765 h 5358110"/>
                <a:gd name="connsiteX34" fmla="*/ 2689875 w 5476951"/>
                <a:gd name="connsiteY34" fmla="*/ 3855447 h 5358110"/>
                <a:gd name="connsiteX35" fmla="*/ 2936100 w 5476951"/>
                <a:gd name="connsiteY35" fmla="*/ 3658908 h 5358110"/>
                <a:gd name="connsiteX36" fmla="*/ 2838440 w 5476951"/>
                <a:gd name="connsiteY36" fmla="*/ 3290409 h 5358110"/>
                <a:gd name="connsiteX37" fmla="*/ 2028615 w 5476951"/>
                <a:gd name="connsiteY37" fmla="*/ 2748134 h 5358110"/>
                <a:gd name="connsiteX38" fmla="*/ 1654205 w 5476951"/>
                <a:gd name="connsiteY38" fmla="*/ 2545672 h 5358110"/>
                <a:gd name="connsiteX39" fmla="*/ 1375630 w 5476951"/>
                <a:gd name="connsiteY39" fmla="*/ 563636 h 5358110"/>
                <a:gd name="connsiteX40" fmla="*/ 3357666 w 5476951"/>
                <a:gd name="connsiteY40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36792 w 5476951"/>
                <a:gd name="connsiteY14" fmla="*/ 4887236 h 5358110"/>
                <a:gd name="connsiteX15" fmla="*/ 3256800 w 5476951"/>
                <a:gd name="connsiteY15" fmla="*/ 4738697 h 5358110"/>
                <a:gd name="connsiteX16" fmla="*/ 2986540 w 5476951"/>
                <a:gd name="connsiteY16" fmla="*/ 4608898 h 5358110"/>
                <a:gd name="connsiteX17" fmla="*/ 2794209 w 5476951"/>
                <a:gd name="connsiteY17" fmla="*/ 4559234 h 5358110"/>
                <a:gd name="connsiteX18" fmla="*/ 2458494 w 5476951"/>
                <a:gd name="connsiteY18" fmla="*/ 4523286 h 5358110"/>
                <a:gd name="connsiteX19" fmla="*/ 1746979 w 5476951"/>
                <a:gd name="connsiteY19" fmla="*/ 4763446 h 5358110"/>
                <a:gd name="connsiteX20" fmla="*/ 1735712 w 5476951"/>
                <a:gd name="connsiteY20" fmla="*/ 4781802 h 5358110"/>
                <a:gd name="connsiteX21" fmla="*/ 1734708 w 5476951"/>
                <a:gd name="connsiteY21" fmla="*/ 4782497 h 5358110"/>
                <a:gd name="connsiteX22" fmla="*/ 1710956 w 5476951"/>
                <a:gd name="connsiteY22" fmla="*/ 4807429 h 5358110"/>
                <a:gd name="connsiteX23" fmla="*/ 1708962 w 5476951"/>
                <a:gd name="connsiteY23" fmla="*/ 4812729 h 5358110"/>
                <a:gd name="connsiteX24" fmla="*/ 1702082 w 5476951"/>
                <a:gd name="connsiteY24" fmla="*/ 4815618 h 5358110"/>
                <a:gd name="connsiteX25" fmla="*/ 1665329 w 5476951"/>
                <a:gd name="connsiteY25" fmla="*/ 4859589 h 5358110"/>
                <a:gd name="connsiteX26" fmla="*/ 382689 w 5476951"/>
                <a:gd name="connsiteY26" fmla="*/ 4973251 h 5358110"/>
                <a:gd name="connsiteX27" fmla="*/ 193546 w 5476951"/>
                <a:gd name="connsiteY27" fmla="*/ 3627521 h 5358110"/>
                <a:gd name="connsiteX28" fmla="*/ 1539276 w 5476951"/>
                <a:gd name="connsiteY28" fmla="*/ 3438379 h 5358110"/>
                <a:gd name="connsiteX29" fmla="*/ 1877129 w 5476951"/>
                <a:gd name="connsiteY29" fmla="*/ 3697057 h 5358110"/>
                <a:gd name="connsiteX30" fmla="*/ 2216732 w 5476951"/>
                <a:gd name="connsiteY30" fmla="*/ 3844176 h 5358110"/>
                <a:gd name="connsiteX31" fmla="*/ 2646146 w 5476951"/>
                <a:gd name="connsiteY31" fmla="*/ 3863853 h 5358110"/>
                <a:gd name="connsiteX32" fmla="*/ 2648696 w 5476951"/>
                <a:gd name="connsiteY32" fmla="*/ 3862765 h 5358110"/>
                <a:gd name="connsiteX33" fmla="*/ 2689875 w 5476951"/>
                <a:gd name="connsiteY33" fmla="*/ 3855447 h 5358110"/>
                <a:gd name="connsiteX34" fmla="*/ 2936100 w 5476951"/>
                <a:gd name="connsiteY34" fmla="*/ 3658908 h 5358110"/>
                <a:gd name="connsiteX35" fmla="*/ 2838440 w 5476951"/>
                <a:gd name="connsiteY35" fmla="*/ 3290409 h 5358110"/>
                <a:gd name="connsiteX36" fmla="*/ 2028615 w 5476951"/>
                <a:gd name="connsiteY36" fmla="*/ 2748134 h 5358110"/>
                <a:gd name="connsiteX37" fmla="*/ 1654205 w 5476951"/>
                <a:gd name="connsiteY37" fmla="*/ 2545672 h 5358110"/>
                <a:gd name="connsiteX38" fmla="*/ 1375630 w 5476951"/>
                <a:gd name="connsiteY38" fmla="*/ 563636 h 5358110"/>
                <a:gd name="connsiteX39" fmla="*/ 3357666 w 5476951"/>
                <a:gd name="connsiteY39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93836 w 5476951"/>
                <a:gd name="connsiteY12" fmla="*/ 5059557 h 5358110"/>
                <a:gd name="connsiteX13" fmla="*/ 3581037 w 5476951"/>
                <a:gd name="connsiteY13" fmla="*/ 5048724 h 5358110"/>
                <a:gd name="connsiteX14" fmla="*/ 3436792 w 5476951"/>
                <a:gd name="connsiteY14" fmla="*/ 4887236 h 5358110"/>
                <a:gd name="connsiteX15" fmla="*/ 3256800 w 5476951"/>
                <a:gd name="connsiteY15" fmla="*/ 4738697 h 5358110"/>
                <a:gd name="connsiteX16" fmla="*/ 2794209 w 5476951"/>
                <a:gd name="connsiteY16" fmla="*/ 4559234 h 5358110"/>
                <a:gd name="connsiteX17" fmla="*/ 2458494 w 5476951"/>
                <a:gd name="connsiteY17" fmla="*/ 4523286 h 5358110"/>
                <a:gd name="connsiteX18" fmla="*/ 1746979 w 5476951"/>
                <a:gd name="connsiteY18" fmla="*/ 4763446 h 5358110"/>
                <a:gd name="connsiteX19" fmla="*/ 1735712 w 5476951"/>
                <a:gd name="connsiteY19" fmla="*/ 4781802 h 5358110"/>
                <a:gd name="connsiteX20" fmla="*/ 1734708 w 5476951"/>
                <a:gd name="connsiteY20" fmla="*/ 4782497 h 5358110"/>
                <a:gd name="connsiteX21" fmla="*/ 1710956 w 5476951"/>
                <a:gd name="connsiteY21" fmla="*/ 4807429 h 5358110"/>
                <a:gd name="connsiteX22" fmla="*/ 1708962 w 5476951"/>
                <a:gd name="connsiteY22" fmla="*/ 4812729 h 5358110"/>
                <a:gd name="connsiteX23" fmla="*/ 1702082 w 5476951"/>
                <a:gd name="connsiteY23" fmla="*/ 4815618 h 5358110"/>
                <a:gd name="connsiteX24" fmla="*/ 1665329 w 5476951"/>
                <a:gd name="connsiteY24" fmla="*/ 4859589 h 5358110"/>
                <a:gd name="connsiteX25" fmla="*/ 382689 w 5476951"/>
                <a:gd name="connsiteY25" fmla="*/ 4973251 h 5358110"/>
                <a:gd name="connsiteX26" fmla="*/ 193546 w 5476951"/>
                <a:gd name="connsiteY26" fmla="*/ 3627521 h 5358110"/>
                <a:gd name="connsiteX27" fmla="*/ 1539276 w 5476951"/>
                <a:gd name="connsiteY27" fmla="*/ 3438379 h 5358110"/>
                <a:gd name="connsiteX28" fmla="*/ 1877129 w 5476951"/>
                <a:gd name="connsiteY28" fmla="*/ 3697057 h 5358110"/>
                <a:gd name="connsiteX29" fmla="*/ 2216732 w 5476951"/>
                <a:gd name="connsiteY29" fmla="*/ 3844176 h 5358110"/>
                <a:gd name="connsiteX30" fmla="*/ 2646146 w 5476951"/>
                <a:gd name="connsiteY30" fmla="*/ 3863853 h 5358110"/>
                <a:gd name="connsiteX31" fmla="*/ 2648696 w 5476951"/>
                <a:gd name="connsiteY31" fmla="*/ 3862765 h 5358110"/>
                <a:gd name="connsiteX32" fmla="*/ 2689875 w 5476951"/>
                <a:gd name="connsiteY32" fmla="*/ 3855447 h 5358110"/>
                <a:gd name="connsiteX33" fmla="*/ 2936100 w 5476951"/>
                <a:gd name="connsiteY33" fmla="*/ 3658908 h 5358110"/>
                <a:gd name="connsiteX34" fmla="*/ 2838440 w 5476951"/>
                <a:gd name="connsiteY34" fmla="*/ 3290409 h 5358110"/>
                <a:gd name="connsiteX35" fmla="*/ 2028615 w 5476951"/>
                <a:gd name="connsiteY35" fmla="*/ 2748134 h 5358110"/>
                <a:gd name="connsiteX36" fmla="*/ 1654205 w 5476951"/>
                <a:gd name="connsiteY36" fmla="*/ 2545672 h 5358110"/>
                <a:gd name="connsiteX37" fmla="*/ 1375630 w 5476951"/>
                <a:gd name="connsiteY37" fmla="*/ 563636 h 5358110"/>
                <a:gd name="connsiteX38" fmla="*/ 3357666 w 5476951"/>
                <a:gd name="connsiteY38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94974 w 5476951"/>
                <a:gd name="connsiteY11" fmla="*/ 5061726 h 5358110"/>
                <a:gd name="connsiteX12" fmla="*/ 3581037 w 5476951"/>
                <a:gd name="connsiteY12" fmla="*/ 5048724 h 5358110"/>
                <a:gd name="connsiteX13" fmla="*/ 3436792 w 5476951"/>
                <a:gd name="connsiteY13" fmla="*/ 4887236 h 5358110"/>
                <a:gd name="connsiteX14" fmla="*/ 3256800 w 5476951"/>
                <a:gd name="connsiteY14" fmla="*/ 4738697 h 5358110"/>
                <a:gd name="connsiteX15" fmla="*/ 2794209 w 5476951"/>
                <a:gd name="connsiteY15" fmla="*/ 4559234 h 5358110"/>
                <a:gd name="connsiteX16" fmla="*/ 2458494 w 5476951"/>
                <a:gd name="connsiteY16" fmla="*/ 4523286 h 5358110"/>
                <a:gd name="connsiteX17" fmla="*/ 1746979 w 5476951"/>
                <a:gd name="connsiteY17" fmla="*/ 4763446 h 5358110"/>
                <a:gd name="connsiteX18" fmla="*/ 1735712 w 5476951"/>
                <a:gd name="connsiteY18" fmla="*/ 4781802 h 5358110"/>
                <a:gd name="connsiteX19" fmla="*/ 1734708 w 5476951"/>
                <a:gd name="connsiteY19" fmla="*/ 4782497 h 5358110"/>
                <a:gd name="connsiteX20" fmla="*/ 1710956 w 5476951"/>
                <a:gd name="connsiteY20" fmla="*/ 4807429 h 5358110"/>
                <a:gd name="connsiteX21" fmla="*/ 1708962 w 5476951"/>
                <a:gd name="connsiteY21" fmla="*/ 4812729 h 5358110"/>
                <a:gd name="connsiteX22" fmla="*/ 1702082 w 5476951"/>
                <a:gd name="connsiteY22" fmla="*/ 4815618 h 5358110"/>
                <a:gd name="connsiteX23" fmla="*/ 1665329 w 5476951"/>
                <a:gd name="connsiteY23" fmla="*/ 4859589 h 5358110"/>
                <a:gd name="connsiteX24" fmla="*/ 382689 w 5476951"/>
                <a:gd name="connsiteY24" fmla="*/ 4973251 h 5358110"/>
                <a:gd name="connsiteX25" fmla="*/ 193546 w 5476951"/>
                <a:gd name="connsiteY25" fmla="*/ 3627521 h 5358110"/>
                <a:gd name="connsiteX26" fmla="*/ 1539276 w 5476951"/>
                <a:gd name="connsiteY26" fmla="*/ 3438379 h 5358110"/>
                <a:gd name="connsiteX27" fmla="*/ 1877129 w 5476951"/>
                <a:gd name="connsiteY27" fmla="*/ 3697057 h 5358110"/>
                <a:gd name="connsiteX28" fmla="*/ 2216732 w 5476951"/>
                <a:gd name="connsiteY28" fmla="*/ 3844176 h 5358110"/>
                <a:gd name="connsiteX29" fmla="*/ 2646146 w 5476951"/>
                <a:gd name="connsiteY29" fmla="*/ 3863853 h 5358110"/>
                <a:gd name="connsiteX30" fmla="*/ 2648696 w 5476951"/>
                <a:gd name="connsiteY30" fmla="*/ 3862765 h 5358110"/>
                <a:gd name="connsiteX31" fmla="*/ 2689875 w 5476951"/>
                <a:gd name="connsiteY31" fmla="*/ 3855447 h 5358110"/>
                <a:gd name="connsiteX32" fmla="*/ 2936100 w 5476951"/>
                <a:gd name="connsiteY32" fmla="*/ 3658908 h 5358110"/>
                <a:gd name="connsiteX33" fmla="*/ 2838440 w 5476951"/>
                <a:gd name="connsiteY33" fmla="*/ 3290409 h 5358110"/>
                <a:gd name="connsiteX34" fmla="*/ 2028615 w 5476951"/>
                <a:gd name="connsiteY34" fmla="*/ 2748134 h 5358110"/>
                <a:gd name="connsiteX35" fmla="*/ 1654205 w 5476951"/>
                <a:gd name="connsiteY35" fmla="*/ 2545672 h 5358110"/>
                <a:gd name="connsiteX36" fmla="*/ 1375630 w 5476951"/>
                <a:gd name="connsiteY36" fmla="*/ 563636 h 5358110"/>
                <a:gd name="connsiteX37" fmla="*/ 3357666 w 5476951"/>
                <a:gd name="connsiteY3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605852 w 5476951"/>
                <a:gd name="connsiteY10" fmla="*/ 5071157 h 5358110"/>
                <a:gd name="connsiteX11" fmla="*/ 3581037 w 5476951"/>
                <a:gd name="connsiteY11" fmla="*/ 5048724 h 5358110"/>
                <a:gd name="connsiteX12" fmla="*/ 3436792 w 5476951"/>
                <a:gd name="connsiteY12" fmla="*/ 4887236 h 5358110"/>
                <a:gd name="connsiteX13" fmla="*/ 3256800 w 5476951"/>
                <a:gd name="connsiteY13" fmla="*/ 4738697 h 5358110"/>
                <a:gd name="connsiteX14" fmla="*/ 2794209 w 5476951"/>
                <a:gd name="connsiteY14" fmla="*/ 4559234 h 5358110"/>
                <a:gd name="connsiteX15" fmla="*/ 2458494 w 5476951"/>
                <a:gd name="connsiteY15" fmla="*/ 4523286 h 5358110"/>
                <a:gd name="connsiteX16" fmla="*/ 1746979 w 5476951"/>
                <a:gd name="connsiteY16" fmla="*/ 4763446 h 5358110"/>
                <a:gd name="connsiteX17" fmla="*/ 1735712 w 5476951"/>
                <a:gd name="connsiteY17" fmla="*/ 4781802 h 5358110"/>
                <a:gd name="connsiteX18" fmla="*/ 1734708 w 5476951"/>
                <a:gd name="connsiteY18" fmla="*/ 4782497 h 5358110"/>
                <a:gd name="connsiteX19" fmla="*/ 1710956 w 5476951"/>
                <a:gd name="connsiteY19" fmla="*/ 4807429 h 5358110"/>
                <a:gd name="connsiteX20" fmla="*/ 1708962 w 5476951"/>
                <a:gd name="connsiteY20" fmla="*/ 4812729 h 5358110"/>
                <a:gd name="connsiteX21" fmla="*/ 1702082 w 5476951"/>
                <a:gd name="connsiteY21" fmla="*/ 4815618 h 5358110"/>
                <a:gd name="connsiteX22" fmla="*/ 1665329 w 5476951"/>
                <a:gd name="connsiteY22" fmla="*/ 4859589 h 5358110"/>
                <a:gd name="connsiteX23" fmla="*/ 382689 w 5476951"/>
                <a:gd name="connsiteY23" fmla="*/ 4973251 h 5358110"/>
                <a:gd name="connsiteX24" fmla="*/ 193546 w 5476951"/>
                <a:gd name="connsiteY24" fmla="*/ 3627521 h 5358110"/>
                <a:gd name="connsiteX25" fmla="*/ 1539276 w 5476951"/>
                <a:gd name="connsiteY25" fmla="*/ 3438379 h 5358110"/>
                <a:gd name="connsiteX26" fmla="*/ 1877129 w 5476951"/>
                <a:gd name="connsiteY26" fmla="*/ 3697057 h 5358110"/>
                <a:gd name="connsiteX27" fmla="*/ 2216732 w 5476951"/>
                <a:gd name="connsiteY27" fmla="*/ 3844176 h 5358110"/>
                <a:gd name="connsiteX28" fmla="*/ 2646146 w 5476951"/>
                <a:gd name="connsiteY28" fmla="*/ 3863853 h 5358110"/>
                <a:gd name="connsiteX29" fmla="*/ 2648696 w 5476951"/>
                <a:gd name="connsiteY29" fmla="*/ 3862765 h 5358110"/>
                <a:gd name="connsiteX30" fmla="*/ 2689875 w 5476951"/>
                <a:gd name="connsiteY30" fmla="*/ 3855447 h 5358110"/>
                <a:gd name="connsiteX31" fmla="*/ 2936100 w 5476951"/>
                <a:gd name="connsiteY31" fmla="*/ 3658908 h 5358110"/>
                <a:gd name="connsiteX32" fmla="*/ 2838440 w 5476951"/>
                <a:gd name="connsiteY32" fmla="*/ 3290409 h 5358110"/>
                <a:gd name="connsiteX33" fmla="*/ 2028615 w 5476951"/>
                <a:gd name="connsiteY33" fmla="*/ 2748134 h 5358110"/>
                <a:gd name="connsiteX34" fmla="*/ 1654205 w 5476951"/>
                <a:gd name="connsiteY34" fmla="*/ 2545672 h 5358110"/>
                <a:gd name="connsiteX35" fmla="*/ 1375630 w 5476951"/>
                <a:gd name="connsiteY35" fmla="*/ 563636 h 5358110"/>
                <a:gd name="connsiteX36" fmla="*/ 3357666 w 5476951"/>
                <a:gd name="connsiteY3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581037 w 5476951"/>
                <a:gd name="connsiteY10" fmla="*/ 5048724 h 5358110"/>
                <a:gd name="connsiteX11" fmla="*/ 3436792 w 5476951"/>
                <a:gd name="connsiteY11" fmla="*/ 4887236 h 5358110"/>
                <a:gd name="connsiteX12" fmla="*/ 3256800 w 5476951"/>
                <a:gd name="connsiteY12" fmla="*/ 4738697 h 5358110"/>
                <a:gd name="connsiteX13" fmla="*/ 2794209 w 5476951"/>
                <a:gd name="connsiteY13" fmla="*/ 4559234 h 5358110"/>
                <a:gd name="connsiteX14" fmla="*/ 2458494 w 5476951"/>
                <a:gd name="connsiteY14" fmla="*/ 4523286 h 5358110"/>
                <a:gd name="connsiteX15" fmla="*/ 1746979 w 5476951"/>
                <a:gd name="connsiteY15" fmla="*/ 4763446 h 5358110"/>
                <a:gd name="connsiteX16" fmla="*/ 1735712 w 5476951"/>
                <a:gd name="connsiteY16" fmla="*/ 4781802 h 5358110"/>
                <a:gd name="connsiteX17" fmla="*/ 1734708 w 5476951"/>
                <a:gd name="connsiteY17" fmla="*/ 4782497 h 5358110"/>
                <a:gd name="connsiteX18" fmla="*/ 1710956 w 5476951"/>
                <a:gd name="connsiteY18" fmla="*/ 4807429 h 5358110"/>
                <a:gd name="connsiteX19" fmla="*/ 1708962 w 5476951"/>
                <a:gd name="connsiteY19" fmla="*/ 4812729 h 5358110"/>
                <a:gd name="connsiteX20" fmla="*/ 1702082 w 5476951"/>
                <a:gd name="connsiteY20" fmla="*/ 4815618 h 5358110"/>
                <a:gd name="connsiteX21" fmla="*/ 1665329 w 5476951"/>
                <a:gd name="connsiteY21" fmla="*/ 4859589 h 5358110"/>
                <a:gd name="connsiteX22" fmla="*/ 382689 w 5476951"/>
                <a:gd name="connsiteY22" fmla="*/ 4973251 h 5358110"/>
                <a:gd name="connsiteX23" fmla="*/ 193546 w 5476951"/>
                <a:gd name="connsiteY23" fmla="*/ 3627521 h 5358110"/>
                <a:gd name="connsiteX24" fmla="*/ 1539276 w 5476951"/>
                <a:gd name="connsiteY24" fmla="*/ 3438379 h 5358110"/>
                <a:gd name="connsiteX25" fmla="*/ 1877129 w 5476951"/>
                <a:gd name="connsiteY25" fmla="*/ 3697057 h 5358110"/>
                <a:gd name="connsiteX26" fmla="*/ 2216732 w 5476951"/>
                <a:gd name="connsiteY26" fmla="*/ 3844176 h 5358110"/>
                <a:gd name="connsiteX27" fmla="*/ 2646146 w 5476951"/>
                <a:gd name="connsiteY27" fmla="*/ 3863853 h 5358110"/>
                <a:gd name="connsiteX28" fmla="*/ 2648696 w 5476951"/>
                <a:gd name="connsiteY28" fmla="*/ 3862765 h 5358110"/>
                <a:gd name="connsiteX29" fmla="*/ 2689875 w 5476951"/>
                <a:gd name="connsiteY29" fmla="*/ 3855447 h 5358110"/>
                <a:gd name="connsiteX30" fmla="*/ 2936100 w 5476951"/>
                <a:gd name="connsiteY30" fmla="*/ 3658908 h 5358110"/>
                <a:gd name="connsiteX31" fmla="*/ 2838440 w 5476951"/>
                <a:gd name="connsiteY31" fmla="*/ 3290409 h 5358110"/>
                <a:gd name="connsiteX32" fmla="*/ 2028615 w 5476951"/>
                <a:gd name="connsiteY32" fmla="*/ 2748134 h 5358110"/>
                <a:gd name="connsiteX33" fmla="*/ 1654205 w 5476951"/>
                <a:gd name="connsiteY33" fmla="*/ 2545672 h 5358110"/>
                <a:gd name="connsiteX34" fmla="*/ 1375630 w 5476951"/>
                <a:gd name="connsiteY34" fmla="*/ 563636 h 5358110"/>
                <a:gd name="connsiteX35" fmla="*/ 3357666 w 5476951"/>
                <a:gd name="connsiteY35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606270 w 5476951"/>
                <a:gd name="connsiteY9" fmla="*/ 5071653 h 5358110"/>
                <a:gd name="connsiteX10" fmla="*/ 3436792 w 5476951"/>
                <a:gd name="connsiteY10" fmla="*/ 4887236 h 5358110"/>
                <a:gd name="connsiteX11" fmla="*/ 3256800 w 5476951"/>
                <a:gd name="connsiteY11" fmla="*/ 4738697 h 5358110"/>
                <a:gd name="connsiteX12" fmla="*/ 2794209 w 5476951"/>
                <a:gd name="connsiteY12" fmla="*/ 4559234 h 5358110"/>
                <a:gd name="connsiteX13" fmla="*/ 2458494 w 5476951"/>
                <a:gd name="connsiteY13" fmla="*/ 4523286 h 5358110"/>
                <a:gd name="connsiteX14" fmla="*/ 1746979 w 5476951"/>
                <a:gd name="connsiteY14" fmla="*/ 4763446 h 5358110"/>
                <a:gd name="connsiteX15" fmla="*/ 1735712 w 5476951"/>
                <a:gd name="connsiteY15" fmla="*/ 4781802 h 5358110"/>
                <a:gd name="connsiteX16" fmla="*/ 1734708 w 5476951"/>
                <a:gd name="connsiteY16" fmla="*/ 4782497 h 5358110"/>
                <a:gd name="connsiteX17" fmla="*/ 1710956 w 5476951"/>
                <a:gd name="connsiteY17" fmla="*/ 4807429 h 5358110"/>
                <a:gd name="connsiteX18" fmla="*/ 1708962 w 5476951"/>
                <a:gd name="connsiteY18" fmla="*/ 4812729 h 5358110"/>
                <a:gd name="connsiteX19" fmla="*/ 1702082 w 5476951"/>
                <a:gd name="connsiteY19" fmla="*/ 4815618 h 5358110"/>
                <a:gd name="connsiteX20" fmla="*/ 1665329 w 5476951"/>
                <a:gd name="connsiteY20" fmla="*/ 4859589 h 5358110"/>
                <a:gd name="connsiteX21" fmla="*/ 382689 w 5476951"/>
                <a:gd name="connsiteY21" fmla="*/ 4973251 h 5358110"/>
                <a:gd name="connsiteX22" fmla="*/ 193546 w 5476951"/>
                <a:gd name="connsiteY22" fmla="*/ 3627521 h 5358110"/>
                <a:gd name="connsiteX23" fmla="*/ 1539276 w 5476951"/>
                <a:gd name="connsiteY23" fmla="*/ 3438379 h 5358110"/>
                <a:gd name="connsiteX24" fmla="*/ 1877129 w 5476951"/>
                <a:gd name="connsiteY24" fmla="*/ 3697057 h 5358110"/>
                <a:gd name="connsiteX25" fmla="*/ 2216732 w 5476951"/>
                <a:gd name="connsiteY25" fmla="*/ 3844176 h 5358110"/>
                <a:gd name="connsiteX26" fmla="*/ 2646146 w 5476951"/>
                <a:gd name="connsiteY26" fmla="*/ 3863853 h 5358110"/>
                <a:gd name="connsiteX27" fmla="*/ 2648696 w 5476951"/>
                <a:gd name="connsiteY27" fmla="*/ 3862765 h 5358110"/>
                <a:gd name="connsiteX28" fmla="*/ 2689875 w 5476951"/>
                <a:gd name="connsiteY28" fmla="*/ 3855447 h 5358110"/>
                <a:gd name="connsiteX29" fmla="*/ 2936100 w 5476951"/>
                <a:gd name="connsiteY29" fmla="*/ 3658908 h 5358110"/>
                <a:gd name="connsiteX30" fmla="*/ 2838440 w 5476951"/>
                <a:gd name="connsiteY30" fmla="*/ 3290409 h 5358110"/>
                <a:gd name="connsiteX31" fmla="*/ 2028615 w 5476951"/>
                <a:gd name="connsiteY31" fmla="*/ 2748134 h 5358110"/>
                <a:gd name="connsiteX32" fmla="*/ 1654205 w 5476951"/>
                <a:gd name="connsiteY32" fmla="*/ 2545672 h 5358110"/>
                <a:gd name="connsiteX33" fmla="*/ 1375630 w 5476951"/>
                <a:gd name="connsiteY33" fmla="*/ 563636 h 5358110"/>
                <a:gd name="connsiteX34" fmla="*/ 3357666 w 5476951"/>
                <a:gd name="connsiteY34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56800 w 5476951"/>
                <a:gd name="connsiteY10" fmla="*/ 4738697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35712 w 5476951"/>
                <a:gd name="connsiteY14" fmla="*/ 4781802 h 5358110"/>
                <a:gd name="connsiteX15" fmla="*/ 1734708 w 5476951"/>
                <a:gd name="connsiteY15" fmla="*/ 4782497 h 5358110"/>
                <a:gd name="connsiteX16" fmla="*/ 1710956 w 5476951"/>
                <a:gd name="connsiteY16" fmla="*/ 4807429 h 5358110"/>
                <a:gd name="connsiteX17" fmla="*/ 1708962 w 5476951"/>
                <a:gd name="connsiteY17" fmla="*/ 4812729 h 5358110"/>
                <a:gd name="connsiteX18" fmla="*/ 1702082 w 5476951"/>
                <a:gd name="connsiteY18" fmla="*/ 4815618 h 5358110"/>
                <a:gd name="connsiteX19" fmla="*/ 1665329 w 5476951"/>
                <a:gd name="connsiteY19" fmla="*/ 4859589 h 5358110"/>
                <a:gd name="connsiteX20" fmla="*/ 382689 w 5476951"/>
                <a:gd name="connsiteY20" fmla="*/ 4973251 h 5358110"/>
                <a:gd name="connsiteX21" fmla="*/ 193546 w 5476951"/>
                <a:gd name="connsiteY21" fmla="*/ 3627521 h 5358110"/>
                <a:gd name="connsiteX22" fmla="*/ 1539276 w 5476951"/>
                <a:gd name="connsiteY22" fmla="*/ 3438379 h 5358110"/>
                <a:gd name="connsiteX23" fmla="*/ 1877129 w 5476951"/>
                <a:gd name="connsiteY23" fmla="*/ 3697057 h 5358110"/>
                <a:gd name="connsiteX24" fmla="*/ 2216732 w 5476951"/>
                <a:gd name="connsiteY24" fmla="*/ 3844176 h 5358110"/>
                <a:gd name="connsiteX25" fmla="*/ 2646146 w 5476951"/>
                <a:gd name="connsiteY25" fmla="*/ 3863853 h 5358110"/>
                <a:gd name="connsiteX26" fmla="*/ 2648696 w 5476951"/>
                <a:gd name="connsiteY26" fmla="*/ 3862765 h 5358110"/>
                <a:gd name="connsiteX27" fmla="*/ 2689875 w 5476951"/>
                <a:gd name="connsiteY27" fmla="*/ 3855447 h 5358110"/>
                <a:gd name="connsiteX28" fmla="*/ 2936100 w 5476951"/>
                <a:gd name="connsiteY28" fmla="*/ 3658908 h 5358110"/>
                <a:gd name="connsiteX29" fmla="*/ 2838440 w 5476951"/>
                <a:gd name="connsiteY29" fmla="*/ 3290409 h 5358110"/>
                <a:gd name="connsiteX30" fmla="*/ 2028615 w 5476951"/>
                <a:gd name="connsiteY30" fmla="*/ 2748134 h 5358110"/>
                <a:gd name="connsiteX31" fmla="*/ 1654205 w 5476951"/>
                <a:gd name="connsiteY31" fmla="*/ 2545672 h 5358110"/>
                <a:gd name="connsiteX32" fmla="*/ 1375630 w 5476951"/>
                <a:gd name="connsiteY32" fmla="*/ 563636 h 5358110"/>
                <a:gd name="connsiteX33" fmla="*/ 3357666 w 5476951"/>
                <a:gd name="connsiteY33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35712 w 5476951"/>
                <a:gd name="connsiteY14" fmla="*/ 4781802 h 5358110"/>
                <a:gd name="connsiteX15" fmla="*/ 1734708 w 5476951"/>
                <a:gd name="connsiteY15" fmla="*/ 4782497 h 5358110"/>
                <a:gd name="connsiteX16" fmla="*/ 1710956 w 5476951"/>
                <a:gd name="connsiteY16" fmla="*/ 4807429 h 5358110"/>
                <a:gd name="connsiteX17" fmla="*/ 1708962 w 5476951"/>
                <a:gd name="connsiteY17" fmla="*/ 4812729 h 5358110"/>
                <a:gd name="connsiteX18" fmla="*/ 1702082 w 5476951"/>
                <a:gd name="connsiteY18" fmla="*/ 4815618 h 5358110"/>
                <a:gd name="connsiteX19" fmla="*/ 1665329 w 5476951"/>
                <a:gd name="connsiteY19" fmla="*/ 4859589 h 5358110"/>
                <a:gd name="connsiteX20" fmla="*/ 382689 w 5476951"/>
                <a:gd name="connsiteY20" fmla="*/ 4973251 h 5358110"/>
                <a:gd name="connsiteX21" fmla="*/ 193546 w 5476951"/>
                <a:gd name="connsiteY21" fmla="*/ 3627521 h 5358110"/>
                <a:gd name="connsiteX22" fmla="*/ 1539276 w 5476951"/>
                <a:gd name="connsiteY22" fmla="*/ 3438379 h 5358110"/>
                <a:gd name="connsiteX23" fmla="*/ 1877129 w 5476951"/>
                <a:gd name="connsiteY23" fmla="*/ 3697057 h 5358110"/>
                <a:gd name="connsiteX24" fmla="*/ 2216732 w 5476951"/>
                <a:gd name="connsiteY24" fmla="*/ 3844176 h 5358110"/>
                <a:gd name="connsiteX25" fmla="*/ 2646146 w 5476951"/>
                <a:gd name="connsiteY25" fmla="*/ 3863853 h 5358110"/>
                <a:gd name="connsiteX26" fmla="*/ 2648696 w 5476951"/>
                <a:gd name="connsiteY26" fmla="*/ 3862765 h 5358110"/>
                <a:gd name="connsiteX27" fmla="*/ 2689875 w 5476951"/>
                <a:gd name="connsiteY27" fmla="*/ 3855447 h 5358110"/>
                <a:gd name="connsiteX28" fmla="*/ 2936100 w 5476951"/>
                <a:gd name="connsiteY28" fmla="*/ 3658908 h 5358110"/>
                <a:gd name="connsiteX29" fmla="*/ 2838440 w 5476951"/>
                <a:gd name="connsiteY29" fmla="*/ 3290409 h 5358110"/>
                <a:gd name="connsiteX30" fmla="*/ 2028615 w 5476951"/>
                <a:gd name="connsiteY30" fmla="*/ 2748134 h 5358110"/>
                <a:gd name="connsiteX31" fmla="*/ 1654205 w 5476951"/>
                <a:gd name="connsiteY31" fmla="*/ 2545672 h 5358110"/>
                <a:gd name="connsiteX32" fmla="*/ 1375630 w 5476951"/>
                <a:gd name="connsiteY32" fmla="*/ 563636 h 5358110"/>
                <a:gd name="connsiteX33" fmla="*/ 3357666 w 5476951"/>
                <a:gd name="connsiteY33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35712 w 5476951"/>
                <a:gd name="connsiteY14" fmla="*/ 4781802 h 5358110"/>
                <a:gd name="connsiteX15" fmla="*/ 1734708 w 5476951"/>
                <a:gd name="connsiteY15" fmla="*/ 4782497 h 5358110"/>
                <a:gd name="connsiteX16" fmla="*/ 1710956 w 5476951"/>
                <a:gd name="connsiteY16" fmla="*/ 4807429 h 5358110"/>
                <a:gd name="connsiteX17" fmla="*/ 1708962 w 5476951"/>
                <a:gd name="connsiteY17" fmla="*/ 4812729 h 5358110"/>
                <a:gd name="connsiteX18" fmla="*/ 1665329 w 5476951"/>
                <a:gd name="connsiteY18" fmla="*/ 4859589 h 5358110"/>
                <a:gd name="connsiteX19" fmla="*/ 382689 w 5476951"/>
                <a:gd name="connsiteY19" fmla="*/ 4973251 h 5358110"/>
                <a:gd name="connsiteX20" fmla="*/ 193546 w 5476951"/>
                <a:gd name="connsiteY20" fmla="*/ 3627521 h 5358110"/>
                <a:gd name="connsiteX21" fmla="*/ 1539276 w 5476951"/>
                <a:gd name="connsiteY21" fmla="*/ 3438379 h 5358110"/>
                <a:gd name="connsiteX22" fmla="*/ 1877129 w 5476951"/>
                <a:gd name="connsiteY22" fmla="*/ 3697057 h 5358110"/>
                <a:gd name="connsiteX23" fmla="*/ 2216732 w 5476951"/>
                <a:gd name="connsiteY23" fmla="*/ 3844176 h 5358110"/>
                <a:gd name="connsiteX24" fmla="*/ 2646146 w 5476951"/>
                <a:gd name="connsiteY24" fmla="*/ 3863853 h 5358110"/>
                <a:gd name="connsiteX25" fmla="*/ 2648696 w 5476951"/>
                <a:gd name="connsiteY25" fmla="*/ 3862765 h 5358110"/>
                <a:gd name="connsiteX26" fmla="*/ 2689875 w 5476951"/>
                <a:gd name="connsiteY26" fmla="*/ 3855447 h 5358110"/>
                <a:gd name="connsiteX27" fmla="*/ 2936100 w 5476951"/>
                <a:gd name="connsiteY27" fmla="*/ 3658908 h 5358110"/>
                <a:gd name="connsiteX28" fmla="*/ 2838440 w 5476951"/>
                <a:gd name="connsiteY28" fmla="*/ 3290409 h 5358110"/>
                <a:gd name="connsiteX29" fmla="*/ 2028615 w 5476951"/>
                <a:gd name="connsiteY29" fmla="*/ 2748134 h 5358110"/>
                <a:gd name="connsiteX30" fmla="*/ 1654205 w 5476951"/>
                <a:gd name="connsiteY30" fmla="*/ 2545672 h 5358110"/>
                <a:gd name="connsiteX31" fmla="*/ 1375630 w 5476951"/>
                <a:gd name="connsiteY31" fmla="*/ 563636 h 5358110"/>
                <a:gd name="connsiteX32" fmla="*/ 3357666 w 5476951"/>
                <a:gd name="connsiteY3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35712 w 5476951"/>
                <a:gd name="connsiteY14" fmla="*/ 4781802 h 5358110"/>
                <a:gd name="connsiteX15" fmla="*/ 1734708 w 5476951"/>
                <a:gd name="connsiteY15" fmla="*/ 4782497 h 5358110"/>
                <a:gd name="connsiteX16" fmla="*/ 1710956 w 5476951"/>
                <a:gd name="connsiteY16" fmla="*/ 4807429 h 5358110"/>
                <a:gd name="connsiteX17" fmla="*/ 1665329 w 5476951"/>
                <a:gd name="connsiteY17" fmla="*/ 4859589 h 5358110"/>
                <a:gd name="connsiteX18" fmla="*/ 382689 w 5476951"/>
                <a:gd name="connsiteY18" fmla="*/ 4973251 h 5358110"/>
                <a:gd name="connsiteX19" fmla="*/ 193546 w 5476951"/>
                <a:gd name="connsiteY19" fmla="*/ 3627521 h 5358110"/>
                <a:gd name="connsiteX20" fmla="*/ 1539276 w 5476951"/>
                <a:gd name="connsiteY20" fmla="*/ 3438379 h 5358110"/>
                <a:gd name="connsiteX21" fmla="*/ 1877129 w 5476951"/>
                <a:gd name="connsiteY21" fmla="*/ 3697057 h 5358110"/>
                <a:gd name="connsiteX22" fmla="*/ 2216732 w 5476951"/>
                <a:gd name="connsiteY22" fmla="*/ 3844176 h 5358110"/>
                <a:gd name="connsiteX23" fmla="*/ 2646146 w 5476951"/>
                <a:gd name="connsiteY23" fmla="*/ 3863853 h 5358110"/>
                <a:gd name="connsiteX24" fmla="*/ 2648696 w 5476951"/>
                <a:gd name="connsiteY24" fmla="*/ 3862765 h 5358110"/>
                <a:gd name="connsiteX25" fmla="*/ 2689875 w 5476951"/>
                <a:gd name="connsiteY25" fmla="*/ 3855447 h 5358110"/>
                <a:gd name="connsiteX26" fmla="*/ 2936100 w 5476951"/>
                <a:gd name="connsiteY26" fmla="*/ 3658908 h 5358110"/>
                <a:gd name="connsiteX27" fmla="*/ 2838440 w 5476951"/>
                <a:gd name="connsiteY27" fmla="*/ 3290409 h 5358110"/>
                <a:gd name="connsiteX28" fmla="*/ 2028615 w 5476951"/>
                <a:gd name="connsiteY28" fmla="*/ 2748134 h 5358110"/>
                <a:gd name="connsiteX29" fmla="*/ 1654205 w 5476951"/>
                <a:gd name="connsiteY29" fmla="*/ 2545672 h 5358110"/>
                <a:gd name="connsiteX30" fmla="*/ 1375630 w 5476951"/>
                <a:gd name="connsiteY30" fmla="*/ 563636 h 5358110"/>
                <a:gd name="connsiteX31" fmla="*/ 3357666 w 5476951"/>
                <a:gd name="connsiteY31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35712 w 5476951"/>
                <a:gd name="connsiteY14" fmla="*/ 4781802 h 5358110"/>
                <a:gd name="connsiteX15" fmla="*/ 1710956 w 5476951"/>
                <a:gd name="connsiteY15" fmla="*/ 4807429 h 5358110"/>
                <a:gd name="connsiteX16" fmla="*/ 1665329 w 5476951"/>
                <a:gd name="connsiteY16" fmla="*/ 4859589 h 5358110"/>
                <a:gd name="connsiteX17" fmla="*/ 382689 w 5476951"/>
                <a:gd name="connsiteY17" fmla="*/ 4973251 h 5358110"/>
                <a:gd name="connsiteX18" fmla="*/ 193546 w 5476951"/>
                <a:gd name="connsiteY18" fmla="*/ 3627521 h 5358110"/>
                <a:gd name="connsiteX19" fmla="*/ 1539276 w 5476951"/>
                <a:gd name="connsiteY19" fmla="*/ 3438379 h 5358110"/>
                <a:gd name="connsiteX20" fmla="*/ 1877129 w 5476951"/>
                <a:gd name="connsiteY20" fmla="*/ 3697057 h 5358110"/>
                <a:gd name="connsiteX21" fmla="*/ 2216732 w 5476951"/>
                <a:gd name="connsiteY21" fmla="*/ 3844176 h 5358110"/>
                <a:gd name="connsiteX22" fmla="*/ 2646146 w 5476951"/>
                <a:gd name="connsiteY22" fmla="*/ 3863853 h 5358110"/>
                <a:gd name="connsiteX23" fmla="*/ 2648696 w 5476951"/>
                <a:gd name="connsiteY23" fmla="*/ 3862765 h 5358110"/>
                <a:gd name="connsiteX24" fmla="*/ 2689875 w 5476951"/>
                <a:gd name="connsiteY24" fmla="*/ 3855447 h 5358110"/>
                <a:gd name="connsiteX25" fmla="*/ 2936100 w 5476951"/>
                <a:gd name="connsiteY25" fmla="*/ 3658908 h 5358110"/>
                <a:gd name="connsiteX26" fmla="*/ 2838440 w 5476951"/>
                <a:gd name="connsiteY26" fmla="*/ 3290409 h 5358110"/>
                <a:gd name="connsiteX27" fmla="*/ 2028615 w 5476951"/>
                <a:gd name="connsiteY27" fmla="*/ 2748134 h 5358110"/>
                <a:gd name="connsiteX28" fmla="*/ 1654205 w 5476951"/>
                <a:gd name="connsiteY28" fmla="*/ 2545672 h 5358110"/>
                <a:gd name="connsiteX29" fmla="*/ 1375630 w 5476951"/>
                <a:gd name="connsiteY29" fmla="*/ 563636 h 5358110"/>
                <a:gd name="connsiteX30" fmla="*/ 3357666 w 5476951"/>
                <a:gd name="connsiteY30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46146 w 5476951"/>
                <a:gd name="connsiteY21" fmla="*/ 3863853 h 5358110"/>
                <a:gd name="connsiteX22" fmla="*/ 2648696 w 5476951"/>
                <a:gd name="connsiteY22" fmla="*/ 3862765 h 5358110"/>
                <a:gd name="connsiteX23" fmla="*/ 2689875 w 5476951"/>
                <a:gd name="connsiteY23" fmla="*/ 3855447 h 5358110"/>
                <a:gd name="connsiteX24" fmla="*/ 2936100 w 5476951"/>
                <a:gd name="connsiteY24" fmla="*/ 3658908 h 5358110"/>
                <a:gd name="connsiteX25" fmla="*/ 2838440 w 5476951"/>
                <a:gd name="connsiteY25" fmla="*/ 3290409 h 5358110"/>
                <a:gd name="connsiteX26" fmla="*/ 2028615 w 5476951"/>
                <a:gd name="connsiteY26" fmla="*/ 2748134 h 5358110"/>
                <a:gd name="connsiteX27" fmla="*/ 1654205 w 5476951"/>
                <a:gd name="connsiteY27" fmla="*/ 2545672 h 5358110"/>
                <a:gd name="connsiteX28" fmla="*/ 1375630 w 5476951"/>
                <a:gd name="connsiteY28" fmla="*/ 563636 h 5358110"/>
                <a:gd name="connsiteX29" fmla="*/ 3357666 w 5476951"/>
                <a:gd name="connsiteY29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46146 w 5476951"/>
                <a:gd name="connsiteY21" fmla="*/ 3863853 h 5358110"/>
                <a:gd name="connsiteX22" fmla="*/ 2689875 w 5476951"/>
                <a:gd name="connsiteY22" fmla="*/ 3855447 h 5358110"/>
                <a:gd name="connsiteX23" fmla="*/ 2936100 w 5476951"/>
                <a:gd name="connsiteY23" fmla="*/ 3658908 h 5358110"/>
                <a:gd name="connsiteX24" fmla="*/ 2838440 w 5476951"/>
                <a:gd name="connsiteY24" fmla="*/ 3290409 h 5358110"/>
                <a:gd name="connsiteX25" fmla="*/ 2028615 w 5476951"/>
                <a:gd name="connsiteY25" fmla="*/ 2748134 h 5358110"/>
                <a:gd name="connsiteX26" fmla="*/ 1654205 w 5476951"/>
                <a:gd name="connsiteY26" fmla="*/ 2545672 h 5358110"/>
                <a:gd name="connsiteX27" fmla="*/ 1375630 w 5476951"/>
                <a:gd name="connsiteY27" fmla="*/ 563636 h 5358110"/>
                <a:gd name="connsiteX28" fmla="*/ 3357666 w 5476951"/>
                <a:gd name="connsiteY28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028615 w 5476951"/>
                <a:gd name="connsiteY24" fmla="*/ 2748134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1877129 w 5476951"/>
                <a:gd name="connsiteY19" fmla="*/ 3697057 h 5358110"/>
                <a:gd name="connsiteX20" fmla="*/ 2216732 w 5476951"/>
                <a:gd name="connsiteY20" fmla="*/ 3844176 h 5358110"/>
                <a:gd name="connsiteX21" fmla="*/ 2689875 w 5476951"/>
                <a:gd name="connsiteY21" fmla="*/ 3855447 h 5358110"/>
                <a:gd name="connsiteX22" fmla="*/ 2936100 w 5476951"/>
                <a:gd name="connsiteY22" fmla="*/ 3658908 h 5358110"/>
                <a:gd name="connsiteX23" fmla="*/ 2838440 w 5476951"/>
                <a:gd name="connsiteY23" fmla="*/ 3290409 h 5358110"/>
                <a:gd name="connsiteX24" fmla="*/ 2252370 w 5476951"/>
                <a:gd name="connsiteY24" fmla="*/ 2869036 h 5358110"/>
                <a:gd name="connsiteX25" fmla="*/ 1654205 w 5476951"/>
                <a:gd name="connsiteY25" fmla="*/ 2545672 h 5358110"/>
                <a:gd name="connsiteX26" fmla="*/ 1375630 w 5476951"/>
                <a:gd name="connsiteY26" fmla="*/ 563636 h 5358110"/>
                <a:gd name="connsiteX27" fmla="*/ 3357666 w 5476951"/>
                <a:gd name="connsiteY27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689875 w 5476951"/>
                <a:gd name="connsiteY20" fmla="*/ 3855447 h 5358110"/>
                <a:gd name="connsiteX21" fmla="*/ 2936100 w 5476951"/>
                <a:gd name="connsiteY21" fmla="*/ 3658908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689875 w 5476951"/>
                <a:gd name="connsiteY20" fmla="*/ 3855447 h 5358110"/>
                <a:gd name="connsiteX21" fmla="*/ 2936100 w 5476951"/>
                <a:gd name="connsiteY21" fmla="*/ 3658908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689875 w 5476951"/>
                <a:gd name="connsiteY20" fmla="*/ 3855447 h 5358110"/>
                <a:gd name="connsiteX21" fmla="*/ 2936100 w 5476951"/>
                <a:gd name="connsiteY21" fmla="*/ 3658908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689875 w 5476951"/>
                <a:gd name="connsiteY20" fmla="*/ 3855447 h 5358110"/>
                <a:gd name="connsiteX21" fmla="*/ 3008421 w 5476951"/>
                <a:gd name="connsiteY21" fmla="*/ 3689552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3008421 w 5476951"/>
                <a:gd name="connsiteY21" fmla="*/ 3689552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3008421 w 5476951"/>
                <a:gd name="connsiteY21" fmla="*/ 3689552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3008421 w 5476951"/>
                <a:gd name="connsiteY21" fmla="*/ 3689552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3008421 w 5476951"/>
                <a:gd name="connsiteY21" fmla="*/ 3689552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3008421 w 5476951"/>
                <a:gd name="connsiteY21" fmla="*/ 3689552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3008421 w 5476951"/>
                <a:gd name="connsiteY21" fmla="*/ 3689552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2957635 w 5476951"/>
                <a:gd name="connsiteY21" fmla="*/ 3683087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2957635 w 5476951"/>
                <a:gd name="connsiteY21" fmla="*/ 3683087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2957635 w 5476951"/>
                <a:gd name="connsiteY21" fmla="*/ 3683087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2957635 w 5476951"/>
                <a:gd name="connsiteY21" fmla="*/ 3683087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2957635 w 5476951"/>
                <a:gd name="connsiteY21" fmla="*/ 3683087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46979 w 5476951"/>
                <a:gd name="connsiteY13" fmla="*/ 4763446 h 5358110"/>
                <a:gd name="connsiteX14" fmla="*/ 1710956 w 5476951"/>
                <a:gd name="connsiteY14" fmla="*/ 4807429 h 5358110"/>
                <a:gd name="connsiteX15" fmla="*/ 1665329 w 5476951"/>
                <a:gd name="connsiteY15" fmla="*/ 4859589 h 5358110"/>
                <a:gd name="connsiteX16" fmla="*/ 382689 w 5476951"/>
                <a:gd name="connsiteY16" fmla="*/ 4973251 h 5358110"/>
                <a:gd name="connsiteX17" fmla="*/ 193546 w 5476951"/>
                <a:gd name="connsiteY17" fmla="*/ 3627521 h 5358110"/>
                <a:gd name="connsiteX18" fmla="*/ 1539276 w 5476951"/>
                <a:gd name="connsiteY18" fmla="*/ 3438379 h 5358110"/>
                <a:gd name="connsiteX19" fmla="*/ 2216732 w 5476951"/>
                <a:gd name="connsiteY19" fmla="*/ 3844176 h 5358110"/>
                <a:gd name="connsiteX20" fmla="*/ 2717732 w 5476951"/>
                <a:gd name="connsiteY20" fmla="*/ 3892340 h 5358110"/>
                <a:gd name="connsiteX21" fmla="*/ 2957635 w 5476951"/>
                <a:gd name="connsiteY21" fmla="*/ 3683087 h 5358110"/>
                <a:gd name="connsiteX22" fmla="*/ 2838440 w 5476951"/>
                <a:gd name="connsiteY22" fmla="*/ 3290409 h 5358110"/>
                <a:gd name="connsiteX23" fmla="*/ 2252370 w 5476951"/>
                <a:gd name="connsiteY23" fmla="*/ 2869036 h 5358110"/>
                <a:gd name="connsiteX24" fmla="*/ 1654205 w 5476951"/>
                <a:gd name="connsiteY24" fmla="*/ 2545672 h 5358110"/>
                <a:gd name="connsiteX25" fmla="*/ 1375630 w 5476951"/>
                <a:gd name="connsiteY25" fmla="*/ 563636 h 5358110"/>
                <a:gd name="connsiteX26" fmla="*/ 3357666 w 5476951"/>
                <a:gd name="connsiteY26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710956 w 5476951"/>
                <a:gd name="connsiteY13" fmla="*/ 4807429 h 5358110"/>
                <a:gd name="connsiteX14" fmla="*/ 1665329 w 5476951"/>
                <a:gd name="connsiteY14" fmla="*/ 4859589 h 5358110"/>
                <a:gd name="connsiteX15" fmla="*/ 382689 w 5476951"/>
                <a:gd name="connsiteY15" fmla="*/ 4973251 h 5358110"/>
                <a:gd name="connsiteX16" fmla="*/ 193546 w 5476951"/>
                <a:gd name="connsiteY16" fmla="*/ 3627521 h 5358110"/>
                <a:gd name="connsiteX17" fmla="*/ 1539276 w 5476951"/>
                <a:gd name="connsiteY17" fmla="*/ 3438379 h 5358110"/>
                <a:gd name="connsiteX18" fmla="*/ 2216732 w 5476951"/>
                <a:gd name="connsiteY18" fmla="*/ 3844176 h 5358110"/>
                <a:gd name="connsiteX19" fmla="*/ 2717732 w 5476951"/>
                <a:gd name="connsiteY19" fmla="*/ 3892340 h 5358110"/>
                <a:gd name="connsiteX20" fmla="*/ 2957635 w 5476951"/>
                <a:gd name="connsiteY20" fmla="*/ 3683087 h 5358110"/>
                <a:gd name="connsiteX21" fmla="*/ 2838440 w 5476951"/>
                <a:gd name="connsiteY21" fmla="*/ 3290409 h 5358110"/>
                <a:gd name="connsiteX22" fmla="*/ 2252370 w 5476951"/>
                <a:gd name="connsiteY22" fmla="*/ 2869036 h 5358110"/>
                <a:gd name="connsiteX23" fmla="*/ 1654205 w 5476951"/>
                <a:gd name="connsiteY23" fmla="*/ 2545672 h 5358110"/>
                <a:gd name="connsiteX24" fmla="*/ 1375630 w 5476951"/>
                <a:gd name="connsiteY24" fmla="*/ 563636 h 5358110"/>
                <a:gd name="connsiteX25" fmla="*/ 3357666 w 5476951"/>
                <a:gd name="connsiteY25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665329 w 5476951"/>
                <a:gd name="connsiteY13" fmla="*/ 4859589 h 5358110"/>
                <a:gd name="connsiteX14" fmla="*/ 382689 w 5476951"/>
                <a:gd name="connsiteY14" fmla="*/ 4973251 h 5358110"/>
                <a:gd name="connsiteX15" fmla="*/ 193546 w 5476951"/>
                <a:gd name="connsiteY15" fmla="*/ 3627521 h 5358110"/>
                <a:gd name="connsiteX16" fmla="*/ 1539276 w 5476951"/>
                <a:gd name="connsiteY16" fmla="*/ 3438379 h 5358110"/>
                <a:gd name="connsiteX17" fmla="*/ 2216732 w 5476951"/>
                <a:gd name="connsiteY17" fmla="*/ 3844176 h 5358110"/>
                <a:gd name="connsiteX18" fmla="*/ 2717732 w 5476951"/>
                <a:gd name="connsiteY18" fmla="*/ 3892340 h 5358110"/>
                <a:gd name="connsiteX19" fmla="*/ 2957635 w 5476951"/>
                <a:gd name="connsiteY19" fmla="*/ 3683087 h 5358110"/>
                <a:gd name="connsiteX20" fmla="*/ 2838440 w 5476951"/>
                <a:gd name="connsiteY20" fmla="*/ 3290409 h 5358110"/>
                <a:gd name="connsiteX21" fmla="*/ 2252370 w 5476951"/>
                <a:gd name="connsiteY21" fmla="*/ 2869036 h 5358110"/>
                <a:gd name="connsiteX22" fmla="*/ 1654205 w 5476951"/>
                <a:gd name="connsiteY22" fmla="*/ 2545672 h 5358110"/>
                <a:gd name="connsiteX23" fmla="*/ 1375630 w 5476951"/>
                <a:gd name="connsiteY23" fmla="*/ 563636 h 5358110"/>
                <a:gd name="connsiteX24" fmla="*/ 3357666 w 5476951"/>
                <a:gd name="connsiteY24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665329 w 5476951"/>
                <a:gd name="connsiteY13" fmla="*/ 4859589 h 5358110"/>
                <a:gd name="connsiteX14" fmla="*/ 382689 w 5476951"/>
                <a:gd name="connsiteY14" fmla="*/ 4973251 h 5358110"/>
                <a:gd name="connsiteX15" fmla="*/ 193546 w 5476951"/>
                <a:gd name="connsiteY15" fmla="*/ 3627521 h 5358110"/>
                <a:gd name="connsiteX16" fmla="*/ 1539276 w 5476951"/>
                <a:gd name="connsiteY16" fmla="*/ 3438379 h 5358110"/>
                <a:gd name="connsiteX17" fmla="*/ 2216732 w 5476951"/>
                <a:gd name="connsiteY17" fmla="*/ 3844176 h 5358110"/>
                <a:gd name="connsiteX18" fmla="*/ 2717732 w 5476951"/>
                <a:gd name="connsiteY18" fmla="*/ 3892340 h 5358110"/>
                <a:gd name="connsiteX19" fmla="*/ 2957635 w 5476951"/>
                <a:gd name="connsiteY19" fmla="*/ 3683087 h 5358110"/>
                <a:gd name="connsiteX20" fmla="*/ 2838440 w 5476951"/>
                <a:gd name="connsiteY20" fmla="*/ 3290409 h 5358110"/>
                <a:gd name="connsiteX21" fmla="*/ 2252370 w 5476951"/>
                <a:gd name="connsiteY21" fmla="*/ 2869036 h 5358110"/>
                <a:gd name="connsiteX22" fmla="*/ 1654205 w 5476951"/>
                <a:gd name="connsiteY22" fmla="*/ 2545672 h 5358110"/>
                <a:gd name="connsiteX23" fmla="*/ 1375630 w 5476951"/>
                <a:gd name="connsiteY23" fmla="*/ 563636 h 5358110"/>
                <a:gd name="connsiteX24" fmla="*/ 3357666 w 5476951"/>
                <a:gd name="connsiteY24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665329 w 5476951"/>
                <a:gd name="connsiteY13" fmla="*/ 4859589 h 5358110"/>
                <a:gd name="connsiteX14" fmla="*/ 382689 w 5476951"/>
                <a:gd name="connsiteY14" fmla="*/ 4973251 h 5358110"/>
                <a:gd name="connsiteX15" fmla="*/ 193546 w 5476951"/>
                <a:gd name="connsiteY15" fmla="*/ 3627521 h 5358110"/>
                <a:gd name="connsiteX16" fmla="*/ 1539276 w 5476951"/>
                <a:gd name="connsiteY16" fmla="*/ 3438379 h 5358110"/>
                <a:gd name="connsiteX17" fmla="*/ 2216732 w 5476951"/>
                <a:gd name="connsiteY17" fmla="*/ 3844176 h 5358110"/>
                <a:gd name="connsiteX18" fmla="*/ 2717732 w 5476951"/>
                <a:gd name="connsiteY18" fmla="*/ 3892340 h 5358110"/>
                <a:gd name="connsiteX19" fmla="*/ 2957635 w 5476951"/>
                <a:gd name="connsiteY19" fmla="*/ 3683087 h 5358110"/>
                <a:gd name="connsiteX20" fmla="*/ 2838440 w 5476951"/>
                <a:gd name="connsiteY20" fmla="*/ 3290409 h 5358110"/>
                <a:gd name="connsiteX21" fmla="*/ 2252370 w 5476951"/>
                <a:gd name="connsiteY21" fmla="*/ 2869036 h 5358110"/>
                <a:gd name="connsiteX22" fmla="*/ 1654205 w 5476951"/>
                <a:gd name="connsiteY22" fmla="*/ 2545672 h 5358110"/>
                <a:gd name="connsiteX23" fmla="*/ 1375630 w 5476951"/>
                <a:gd name="connsiteY23" fmla="*/ 563636 h 5358110"/>
                <a:gd name="connsiteX24" fmla="*/ 3357666 w 5476951"/>
                <a:gd name="connsiteY24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665329 w 5476951"/>
                <a:gd name="connsiteY13" fmla="*/ 4859589 h 5358110"/>
                <a:gd name="connsiteX14" fmla="*/ 382689 w 5476951"/>
                <a:gd name="connsiteY14" fmla="*/ 4973251 h 5358110"/>
                <a:gd name="connsiteX15" fmla="*/ 193546 w 5476951"/>
                <a:gd name="connsiteY15" fmla="*/ 3627521 h 5358110"/>
                <a:gd name="connsiteX16" fmla="*/ 1539276 w 5476951"/>
                <a:gd name="connsiteY16" fmla="*/ 3438379 h 5358110"/>
                <a:gd name="connsiteX17" fmla="*/ 2216732 w 5476951"/>
                <a:gd name="connsiteY17" fmla="*/ 3844176 h 5358110"/>
                <a:gd name="connsiteX18" fmla="*/ 2717732 w 5476951"/>
                <a:gd name="connsiteY18" fmla="*/ 3892340 h 5358110"/>
                <a:gd name="connsiteX19" fmla="*/ 2957635 w 5476951"/>
                <a:gd name="connsiteY19" fmla="*/ 3683087 h 5358110"/>
                <a:gd name="connsiteX20" fmla="*/ 2838440 w 5476951"/>
                <a:gd name="connsiteY20" fmla="*/ 3290409 h 5358110"/>
                <a:gd name="connsiteX21" fmla="*/ 2252370 w 5476951"/>
                <a:gd name="connsiteY21" fmla="*/ 2869036 h 5358110"/>
                <a:gd name="connsiteX22" fmla="*/ 1654205 w 5476951"/>
                <a:gd name="connsiteY22" fmla="*/ 2545672 h 5358110"/>
                <a:gd name="connsiteX23" fmla="*/ 1375630 w 5476951"/>
                <a:gd name="connsiteY23" fmla="*/ 563636 h 5358110"/>
                <a:gd name="connsiteX24" fmla="*/ 3357666 w 5476951"/>
                <a:gd name="connsiteY24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794209 w 5476951"/>
                <a:gd name="connsiteY11" fmla="*/ 4559234 h 5358110"/>
                <a:gd name="connsiteX12" fmla="*/ 2458494 w 5476951"/>
                <a:gd name="connsiteY12" fmla="*/ 4523286 h 5358110"/>
                <a:gd name="connsiteX13" fmla="*/ 1665329 w 5476951"/>
                <a:gd name="connsiteY13" fmla="*/ 4859589 h 5358110"/>
                <a:gd name="connsiteX14" fmla="*/ 382689 w 5476951"/>
                <a:gd name="connsiteY14" fmla="*/ 4973251 h 5358110"/>
                <a:gd name="connsiteX15" fmla="*/ 193546 w 5476951"/>
                <a:gd name="connsiteY15" fmla="*/ 3627521 h 5358110"/>
                <a:gd name="connsiteX16" fmla="*/ 1539276 w 5476951"/>
                <a:gd name="connsiteY16" fmla="*/ 3438379 h 5358110"/>
                <a:gd name="connsiteX17" fmla="*/ 2216732 w 5476951"/>
                <a:gd name="connsiteY17" fmla="*/ 3844176 h 5358110"/>
                <a:gd name="connsiteX18" fmla="*/ 2717732 w 5476951"/>
                <a:gd name="connsiteY18" fmla="*/ 3892340 h 5358110"/>
                <a:gd name="connsiteX19" fmla="*/ 2957635 w 5476951"/>
                <a:gd name="connsiteY19" fmla="*/ 3683087 h 5358110"/>
                <a:gd name="connsiteX20" fmla="*/ 2838440 w 5476951"/>
                <a:gd name="connsiteY20" fmla="*/ 3290409 h 5358110"/>
                <a:gd name="connsiteX21" fmla="*/ 2252370 w 5476951"/>
                <a:gd name="connsiteY21" fmla="*/ 2869036 h 5358110"/>
                <a:gd name="connsiteX22" fmla="*/ 1654205 w 5476951"/>
                <a:gd name="connsiteY22" fmla="*/ 2545672 h 5358110"/>
                <a:gd name="connsiteX23" fmla="*/ 1375630 w 5476951"/>
                <a:gd name="connsiteY23" fmla="*/ 563636 h 5358110"/>
                <a:gd name="connsiteX24" fmla="*/ 3357666 w 5476951"/>
                <a:gd name="connsiteY24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458494 w 5476951"/>
                <a:gd name="connsiteY11" fmla="*/ 4523286 h 5358110"/>
                <a:gd name="connsiteX12" fmla="*/ 1665329 w 5476951"/>
                <a:gd name="connsiteY12" fmla="*/ 4859589 h 5358110"/>
                <a:gd name="connsiteX13" fmla="*/ 382689 w 5476951"/>
                <a:gd name="connsiteY13" fmla="*/ 4973251 h 5358110"/>
                <a:gd name="connsiteX14" fmla="*/ 193546 w 5476951"/>
                <a:gd name="connsiteY14" fmla="*/ 3627521 h 5358110"/>
                <a:gd name="connsiteX15" fmla="*/ 1539276 w 5476951"/>
                <a:gd name="connsiteY15" fmla="*/ 3438379 h 5358110"/>
                <a:gd name="connsiteX16" fmla="*/ 2216732 w 5476951"/>
                <a:gd name="connsiteY16" fmla="*/ 3844176 h 5358110"/>
                <a:gd name="connsiteX17" fmla="*/ 2717732 w 5476951"/>
                <a:gd name="connsiteY17" fmla="*/ 3892340 h 5358110"/>
                <a:gd name="connsiteX18" fmla="*/ 2957635 w 5476951"/>
                <a:gd name="connsiteY18" fmla="*/ 3683087 h 5358110"/>
                <a:gd name="connsiteX19" fmla="*/ 2838440 w 5476951"/>
                <a:gd name="connsiteY19" fmla="*/ 3290409 h 5358110"/>
                <a:gd name="connsiteX20" fmla="*/ 2252370 w 5476951"/>
                <a:gd name="connsiteY20" fmla="*/ 2869036 h 5358110"/>
                <a:gd name="connsiteX21" fmla="*/ 1654205 w 5476951"/>
                <a:gd name="connsiteY21" fmla="*/ 2545672 h 5358110"/>
                <a:gd name="connsiteX22" fmla="*/ 1375630 w 5476951"/>
                <a:gd name="connsiteY22" fmla="*/ 563636 h 5358110"/>
                <a:gd name="connsiteX23" fmla="*/ 3357666 w 5476951"/>
                <a:gd name="connsiteY23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458494 w 5476951"/>
                <a:gd name="connsiteY11" fmla="*/ 4523286 h 5358110"/>
                <a:gd name="connsiteX12" fmla="*/ 1665329 w 5476951"/>
                <a:gd name="connsiteY12" fmla="*/ 4859589 h 5358110"/>
                <a:gd name="connsiteX13" fmla="*/ 382689 w 5476951"/>
                <a:gd name="connsiteY13" fmla="*/ 4973251 h 5358110"/>
                <a:gd name="connsiteX14" fmla="*/ 193546 w 5476951"/>
                <a:gd name="connsiteY14" fmla="*/ 3627521 h 5358110"/>
                <a:gd name="connsiteX15" fmla="*/ 1539276 w 5476951"/>
                <a:gd name="connsiteY15" fmla="*/ 3438379 h 5358110"/>
                <a:gd name="connsiteX16" fmla="*/ 2216732 w 5476951"/>
                <a:gd name="connsiteY16" fmla="*/ 3844176 h 5358110"/>
                <a:gd name="connsiteX17" fmla="*/ 2717732 w 5476951"/>
                <a:gd name="connsiteY17" fmla="*/ 3892340 h 5358110"/>
                <a:gd name="connsiteX18" fmla="*/ 2957635 w 5476951"/>
                <a:gd name="connsiteY18" fmla="*/ 3683087 h 5358110"/>
                <a:gd name="connsiteX19" fmla="*/ 2838440 w 5476951"/>
                <a:gd name="connsiteY19" fmla="*/ 3290409 h 5358110"/>
                <a:gd name="connsiteX20" fmla="*/ 2252370 w 5476951"/>
                <a:gd name="connsiteY20" fmla="*/ 2869036 h 5358110"/>
                <a:gd name="connsiteX21" fmla="*/ 1654205 w 5476951"/>
                <a:gd name="connsiteY21" fmla="*/ 2545672 h 5358110"/>
                <a:gd name="connsiteX22" fmla="*/ 1375630 w 5476951"/>
                <a:gd name="connsiteY22" fmla="*/ 563636 h 5358110"/>
                <a:gd name="connsiteX23" fmla="*/ 3357666 w 5476951"/>
                <a:gd name="connsiteY23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458494 w 5476951"/>
                <a:gd name="connsiteY11" fmla="*/ 4523286 h 5358110"/>
                <a:gd name="connsiteX12" fmla="*/ 1665329 w 5476951"/>
                <a:gd name="connsiteY12" fmla="*/ 4859589 h 5358110"/>
                <a:gd name="connsiteX13" fmla="*/ 382689 w 5476951"/>
                <a:gd name="connsiteY13" fmla="*/ 4973251 h 5358110"/>
                <a:gd name="connsiteX14" fmla="*/ 193546 w 5476951"/>
                <a:gd name="connsiteY14" fmla="*/ 3627521 h 5358110"/>
                <a:gd name="connsiteX15" fmla="*/ 1539276 w 5476951"/>
                <a:gd name="connsiteY15" fmla="*/ 3438379 h 5358110"/>
                <a:gd name="connsiteX16" fmla="*/ 2216732 w 5476951"/>
                <a:gd name="connsiteY16" fmla="*/ 3844176 h 5358110"/>
                <a:gd name="connsiteX17" fmla="*/ 2717732 w 5476951"/>
                <a:gd name="connsiteY17" fmla="*/ 3892340 h 5358110"/>
                <a:gd name="connsiteX18" fmla="*/ 2957635 w 5476951"/>
                <a:gd name="connsiteY18" fmla="*/ 3683087 h 5358110"/>
                <a:gd name="connsiteX19" fmla="*/ 2838440 w 5476951"/>
                <a:gd name="connsiteY19" fmla="*/ 3290409 h 5358110"/>
                <a:gd name="connsiteX20" fmla="*/ 2252370 w 5476951"/>
                <a:gd name="connsiteY20" fmla="*/ 2869036 h 5358110"/>
                <a:gd name="connsiteX21" fmla="*/ 1654205 w 5476951"/>
                <a:gd name="connsiteY21" fmla="*/ 2545672 h 5358110"/>
                <a:gd name="connsiteX22" fmla="*/ 1375630 w 5476951"/>
                <a:gd name="connsiteY22" fmla="*/ 563636 h 5358110"/>
                <a:gd name="connsiteX23" fmla="*/ 3357666 w 5476951"/>
                <a:gd name="connsiteY23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458494 w 5476951"/>
                <a:gd name="connsiteY11" fmla="*/ 4523286 h 5358110"/>
                <a:gd name="connsiteX12" fmla="*/ 1665329 w 5476951"/>
                <a:gd name="connsiteY12" fmla="*/ 4859589 h 5358110"/>
                <a:gd name="connsiteX13" fmla="*/ 382689 w 5476951"/>
                <a:gd name="connsiteY13" fmla="*/ 4973251 h 5358110"/>
                <a:gd name="connsiteX14" fmla="*/ 193546 w 5476951"/>
                <a:gd name="connsiteY14" fmla="*/ 3627521 h 5358110"/>
                <a:gd name="connsiteX15" fmla="*/ 1539276 w 5476951"/>
                <a:gd name="connsiteY15" fmla="*/ 3438379 h 5358110"/>
                <a:gd name="connsiteX16" fmla="*/ 2216732 w 5476951"/>
                <a:gd name="connsiteY16" fmla="*/ 3844176 h 5358110"/>
                <a:gd name="connsiteX17" fmla="*/ 2717732 w 5476951"/>
                <a:gd name="connsiteY17" fmla="*/ 3892340 h 5358110"/>
                <a:gd name="connsiteX18" fmla="*/ 2957635 w 5476951"/>
                <a:gd name="connsiteY18" fmla="*/ 3683087 h 5358110"/>
                <a:gd name="connsiteX19" fmla="*/ 2838440 w 5476951"/>
                <a:gd name="connsiteY19" fmla="*/ 3290409 h 5358110"/>
                <a:gd name="connsiteX20" fmla="*/ 2252370 w 5476951"/>
                <a:gd name="connsiteY20" fmla="*/ 2869036 h 5358110"/>
                <a:gd name="connsiteX21" fmla="*/ 1654205 w 5476951"/>
                <a:gd name="connsiteY21" fmla="*/ 2545672 h 5358110"/>
                <a:gd name="connsiteX22" fmla="*/ 1375630 w 5476951"/>
                <a:gd name="connsiteY22" fmla="*/ 563636 h 5358110"/>
                <a:gd name="connsiteX23" fmla="*/ 3357666 w 5476951"/>
                <a:gd name="connsiteY23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458494 w 5476951"/>
                <a:gd name="connsiteY11" fmla="*/ 4523286 h 5358110"/>
                <a:gd name="connsiteX12" fmla="*/ 1665329 w 5476951"/>
                <a:gd name="connsiteY12" fmla="*/ 4859589 h 5358110"/>
                <a:gd name="connsiteX13" fmla="*/ 382689 w 5476951"/>
                <a:gd name="connsiteY13" fmla="*/ 4973251 h 5358110"/>
                <a:gd name="connsiteX14" fmla="*/ 193546 w 5476951"/>
                <a:gd name="connsiteY14" fmla="*/ 3627521 h 5358110"/>
                <a:gd name="connsiteX15" fmla="*/ 1539276 w 5476951"/>
                <a:gd name="connsiteY15" fmla="*/ 3438379 h 5358110"/>
                <a:gd name="connsiteX16" fmla="*/ 2216732 w 5476951"/>
                <a:gd name="connsiteY16" fmla="*/ 3844176 h 5358110"/>
                <a:gd name="connsiteX17" fmla="*/ 2717732 w 5476951"/>
                <a:gd name="connsiteY17" fmla="*/ 3892340 h 5358110"/>
                <a:gd name="connsiteX18" fmla="*/ 2957635 w 5476951"/>
                <a:gd name="connsiteY18" fmla="*/ 3683087 h 5358110"/>
                <a:gd name="connsiteX19" fmla="*/ 2838440 w 5476951"/>
                <a:gd name="connsiteY19" fmla="*/ 3290409 h 5358110"/>
                <a:gd name="connsiteX20" fmla="*/ 2252370 w 5476951"/>
                <a:gd name="connsiteY20" fmla="*/ 2869036 h 5358110"/>
                <a:gd name="connsiteX21" fmla="*/ 1654205 w 5476951"/>
                <a:gd name="connsiteY21" fmla="*/ 2545672 h 5358110"/>
                <a:gd name="connsiteX22" fmla="*/ 1375630 w 5476951"/>
                <a:gd name="connsiteY22" fmla="*/ 563636 h 5358110"/>
                <a:gd name="connsiteX23" fmla="*/ 3357666 w 5476951"/>
                <a:gd name="connsiteY23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436792 w 5476951"/>
                <a:gd name="connsiteY9" fmla="*/ 4887236 h 5358110"/>
                <a:gd name="connsiteX10" fmla="*/ 3207327 w 5476951"/>
                <a:gd name="connsiteY10" fmla="*/ 4713344 h 5358110"/>
                <a:gd name="connsiteX11" fmla="*/ 2458494 w 5476951"/>
                <a:gd name="connsiteY11" fmla="*/ 4523286 h 5358110"/>
                <a:gd name="connsiteX12" fmla="*/ 1665329 w 5476951"/>
                <a:gd name="connsiteY12" fmla="*/ 4859589 h 5358110"/>
                <a:gd name="connsiteX13" fmla="*/ 382689 w 5476951"/>
                <a:gd name="connsiteY13" fmla="*/ 4973251 h 5358110"/>
                <a:gd name="connsiteX14" fmla="*/ 193546 w 5476951"/>
                <a:gd name="connsiteY14" fmla="*/ 3627521 h 5358110"/>
                <a:gd name="connsiteX15" fmla="*/ 1539276 w 5476951"/>
                <a:gd name="connsiteY15" fmla="*/ 3438379 h 5358110"/>
                <a:gd name="connsiteX16" fmla="*/ 2216732 w 5476951"/>
                <a:gd name="connsiteY16" fmla="*/ 3844176 h 5358110"/>
                <a:gd name="connsiteX17" fmla="*/ 2717732 w 5476951"/>
                <a:gd name="connsiteY17" fmla="*/ 3892340 h 5358110"/>
                <a:gd name="connsiteX18" fmla="*/ 2957635 w 5476951"/>
                <a:gd name="connsiteY18" fmla="*/ 3683087 h 5358110"/>
                <a:gd name="connsiteX19" fmla="*/ 2838440 w 5476951"/>
                <a:gd name="connsiteY19" fmla="*/ 3290409 h 5358110"/>
                <a:gd name="connsiteX20" fmla="*/ 2252370 w 5476951"/>
                <a:gd name="connsiteY20" fmla="*/ 2869036 h 5358110"/>
                <a:gd name="connsiteX21" fmla="*/ 1654205 w 5476951"/>
                <a:gd name="connsiteY21" fmla="*/ 2545672 h 5358110"/>
                <a:gd name="connsiteX22" fmla="*/ 1375630 w 5476951"/>
                <a:gd name="connsiteY22" fmla="*/ 563636 h 5358110"/>
                <a:gd name="connsiteX23" fmla="*/ 3357666 w 5476951"/>
                <a:gd name="connsiteY23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207327 w 5476951"/>
                <a:gd name="connsiteY9" fmla="*/ 4713344 h 5358110"/>
                <a:gd name="connsiteX10" fmla="*/ 2458494 w 5476951"/>
                <a:gd name="connsiteY10" fmla="*/ 4523286 h 5358110"/>
                <a:gd name="connsiteX11" fmla="*/ 1665329 w 5476951"/>
                <a:gd name="connsiteY11" fmla="*/ 4859589 h 5358110"/>
                <a:gd name="connsiteX12" fmla="*/ 382689 w 5476951"/>
                <a:gd name="connsiteY12" fmla="*/ 4973251 h 5358110"/>
                <a:gd name="connsiteX13" fmla="*/ 193546 w 5476951"/>
                <a:gd name="connsiteY13" fmla="*/ 3627521 h 5358110"/>
                <a:gd name="connsiteX14" fmla="*/ 1539276 w 5476951"/>
                <a:gd name="connsiteY14" fmla="*/ 3438379 h 5358110"/>
                <a:gd name="connsiteX15" fmla="*/ 2216732 w 5476951"/>
                <a:gd name="connsiteY15" fmla="*/ 3844176 h 5358110"/>
                <a:gd name="connsiteX16" fmla="*/ 2717732 w 5476951"/>
                <a:gd name="connsiteY16" fmla="*/ 3892340 h 5358110"/>
                <a:gd name="connsiteX17" fmla="*/ 2957635 w 5476951"/>
                <a:gd name="connsiteY17" fmla="*/ 3683087 h 5358110"/>
                <a:gd name="connsiteX18" fmla="*/ 2838440 w 5476951"/>
                <a:gd name="connsiteY18" fmla="*/ 3290409 h 5358110"/>
                <a:gd name="connsiteX19" fmla="*/ 2252370 w 5476951"/>
                <a:gd name="connsiteY19" fmla="*/ 2869036 h 5358110"/>
                <a:gd name="connsiteX20" fmla="*/ 1654205 w 5476951"/>
                <a:gd name="connsiteY20" fmla="*/ 2545672 h 5358110"/>
                <a:gd name="connsiteX21" fmla="*/ 1375630 w 5476951"/>
                <a:gd name="connsiteY21" fmla="*/ 563636 h 5358110"/>
                <a:gd name="connsiteX22" fmla="*/ 3357666 w 5476951"/>
                <a:gd name="connsiteY2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207327 w 5476951"/>
                <a:gd name="connsiteY9" fmla="*/ 4713344 h 5358110"/>
                <a:gd name="connsiteX10" fmla="*/ 2458494 w 5476951"/>
                <a:gd name="connsiteY10" fmla="*/ 4523286 h 5358110"/>
                <a:gd name="connsiteX11" fmla="*/ 1665329 w 5476951"/>
                <a:gd name="connsiteY11" fmla="*/ 4859589 h 5358110"/>
                <a:gd name="connsiteX12" fmla="*/ 382689 w 5476951"/>
                <a:gd name="connsiteY12" fmla="*/ 4973251 h 5358110"/>
                <a:gd name="connsiteX13" fmla="*/ 193546 w 5476951"/>
                <a:gd name="connsiteY13" fmla="*/ 3627521 h 5358110"/>
                <a:gd name="connsiteX14" fmla="*/ 1539276 w 5476951"/>
                <a:gd name="connsiteY14" fmla="*/ 3438379 h 5358110"/>
                <a:gd name="connsiteX15" fmla="*/ 2216732 w 5476951"/>
                <a:gd name="connsiteY15" fmla="*/ 3844176 h 5358110"/>
                <a:gd name="connsiteX16" fmla="*/ 2717732 w 5476951"/>
                <a:gd name="connsiteY16" fmla="*/ 3892340 h 5358110"/>
                <a:gd name="connsiteX17" fmla="*/ 2957635 w 5476951"/>
                <a:gd name="connsiteY17" fmla="*/ 3683087 h 5358110"/>
                <a:gd name="connsiteX18" fmla="*/ 2838440 w 5476951"/>
                <a:gd name="connsiteY18" fmla="*/ 3290409 h 5358110"/>
                <a:gd name="connsiteX19" fmla="*/ 2252370 w 5476951"/>
                <a:gd name="connsiteY19" fmla="*/ 2869036 h 5358110"/>
                <a:gd name="connsiteX20" fmla="*/ 1654205 w 5476951"/>
                <a:gd name="connsiteY20" fmla="*/ 2545672 h 5358110"/>
                <a:gd name="connsiteX21" fmla="*/ 1375630 w 5476951"/>
                <a:gd name="connsiteY21" fmla="*/ 563636 h 5358110"/>
                <a:gd name="connsiteX22" fmla="*/ 3357666 w 5476951"/>
                <a:gd name="connsiteY2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207327 w 5476951"/>
                <a:gd name="connsiteY9" fmla="*/ 4713344 h 5358110"/>
                <a:gd name="connsiteX10" fmla="*/ 2458494 w 5476951"/>
                <a:gd name="connsiteY10" fmla="*/ 4523286 h 5358110"/>
                <a:gd name="connsiteX11" fmla="*/ 1665329 w 5476951"/>
                <a:gd name="connsiteY11" fmla="*/ 4859589 h 5358110"/>
                <a:gd name="connsiteX12" fmla="*/ 382689 w 5476951"/>
                <a:gd name="connsiteY12" fmla="*/ 4973251 h 5358110"/>
                <a:gd name="connsiteX13" fmla="*/ 193546 w 5476951"/>
                <a:gd name="connsiteY13" fmla="*/ 3627521 h 5358110"/>
                <a:gd name="connsiteX14" fmla="*/ 1539276 w 5476951"/>
                <a:gd name="connsiteY14" fmla="*/ 3438379 h 5358110"/>
                <a:gd name="connsiteX15" fmla="*/ 2216732 w 5476951"/>
                <a:gd name="connsiteY15" fmla="*/ 3844176 h 5358110"/>
                <a:gd name="connsiteX16" fmla="*/ 2717732 w 5476951"/>
                <a:gd name="connsiteY16" fmla="*/ 3892340 h 5358110"/>
                <a:gd name="connsiteX17" fmla="*/ 2957635 w 5476951"/>
                <a:gd name="connsiteY17" fmla="*/ 3683087 h 5358110"/>
                <a:gd name="connsiteX18" fmla="*/ 2838440 w 5476951"/>
                <a:gd name="connsiteY18" fmla="*/ 3290409 h 5358110"/>
                <a:gd name="connsiteX19" fmla="*/ 2252370 w 5476951"/>
                <a:gd name="connsiteY19" fmla="*/ 2869036 h 5358110"/>
                <a:gd name="connsiteX20" fmla="*/ 1654205 w 5476951"/>
                <a:gd name="connsiteY20" fmla="*/ 2545672 h 5358110"/>
                <a:gd name="connsiteX21" fmla="*/ 1375630 w 5476951"/>
                <a:gd name="connsiteY21" fmla="*/ 563636 h 5358110"/>
                <a:gd name="connsiteX22" fmla="*/ 3357666 w 5476951"/>
                <a:gd name="connsiteY2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207327 w 5476951"/>
                <a:gd name="connsiteY9" fmla="*/ 4713344 h 5358110"/>
                <a:gd name="connsiteX10" fmla="*/ 2458494 w 5476951"/>
                <a:gd name="connsiteY10" fmla="*/ 4523286 h 5358110"/>
                <a:gd name="connsiteX11" fmla="*/ 1665329 w 5476951"/>
                <a:gd name="connsiteY11" fmla="*/ 4859589 h 5358110"/>
                <a:gd name="connsiteX12" fmla="*/ 382689 w 5476951"/>
                <a:gd name="connsiteY12" fmla="*/ 4973251 h 5358110"/>
                <a:gd name="connsiteX13" fmla="*/ 193546 w 5476951"/>
                <a:gd name="connsiteY13" fmla="*/ 3627521 h 5358110"/>
                <a:gd name="connsiteX14" fmla="*/ 1539276 w 5476951"/>
                <a:gd name="connsiteY14" fmla="*/ 3438379 h 5358110"/>
                <a:gd name="connsiteX15" fmla="*/ 2216732 w 5476951"/>
                <a:gd name="connsiteY15" fmla="*/ 3844176 h 5358110"/>
                <a:gd name="connsiteX16" fmla="*/ 2717732 w 5476951"/>
                <a:gd name="connsiteY16" fmla="*/ 3892340 h 5358110"/>
                <a:gd name="connsiteX17" fmla="*/ 2957635 w 5476951"/>
                <a:gd name="connsiteY17" fmla="*/ 3683087 h 5358110"/>
                <a:gd name="connsiteX18" fmla="*/ 2838440 w 5476951"/>
                <a:gd name="connsiteY18" fmla="*/ 3290409 h 5358110"/>
                <a:gd name="connsiteX19" fmla="*/ 2252370 w 5476951"/>
                <a:gd name="connsiteY19" fmla="*/ 2869036 h 5358110"/>
                <a:gd name="connsiteX20" fmla="*/ 1654205 w 5476951"/>
                <a:gd name="connsiteY20" fmla="*/ 2545672 h 5358110"/>
                <a:gd name="connsiteX21" fmla="*/ 1375630 w 5476951"/>
                <a:gd name="connsiteY21" fmla="*/ 563636 h 5358110"/>
                <a:gd name="connsiteX22" fmla="*/ 3357666 w 5476951"/>
                <a:gd name="connsiteY2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207327 w 5476951"/>
                <a:gd name="connsiteY9" fmla="*/ 4713344 h 5358110"/>
                <a:gd name="connsiteX10" fmla="*/ 2458494 w 5476951"/>
                <a:gd name="connsiteY10" fmla="*/ 4523286 h 5358110"/>
                <a:gd name="connsiteX11" fmla="*/ 1665329 w 5476951"/>
                <a:gd name="connsiteY11" fmla="*/ 4859589 h 5358110"/>
                <a:gd name="connsiteX12" fmla="*/ 382689 w 5476951"/>
                <a:gd name="connsiteY12" fmla="*/ 4973251 h 5358110"/>
                <a:gd name="connsiteX13" fmla="*/ 193546 w 5476951"/>
                <a:gd name="connsiteY13" fmla="*/ 3627521 h 5358110"/>
                <a:gd name="connsiteX14" fmla="*/ 1539276 w 5476951"/>
                <a:gd name="connsiteY14" fmla="*/ 3438379 h 5358110"/>
                <a:gd name="connsiteX15" fmla="*/ 2216732 w 5476951"/>
                <a:gd name="connsiteY15" fmla="*/ 3844176 h 5358110"/>
                <a:gd name="connsiteX16" fmla="*/ 2717732 w 5476951"/>
                <a:gd name="connsiteY16" fmla="*/ 3892340 h 5358110"/>
                <a:gd name="connsiteX17" fmla="*/ 2957635 w 5476951"/>
                <a:gd name="connsiteY17" fmla="*/ 3683087 h 5358110"/>
                <a:gd name="connsiteX18" fmla="*/ 2838440 w 5476951"/>
                <a:gd name="connsiteY18" fmla="*/ 3290409 h 5358110"/>
                <a:gd name="connsiteX19" fmla="*/ 2252370 w 5476951"/>
                <a:gd name="connsiteY19" fmla="*/ 2869036 h 5358110"/>
                <a:gd name="connsiteX20" fmla="*/ 1654205 w 5476951"/>
                <a:gd name="connsiteY20" fmla="*/ 2545672 h 5358110"/>
                <a:gd name="connsiteX21" fmla="*/ 1375630 w 5476951"/>
                <a:gd name="connsiteY21" fmla="*/ 563636 h 5358110"/>
                <a:gd name="connsiteX22" fmla="*/ 3357666 w 5476951"/>
                <a:gd name="connsiteY2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3897761 w 5476951"/>
                <a:gd name="connsiteY2" fmla="*/ 1921129 h 5358110"/>
                <a:gd name="connsiteX3" fmla="*/ 4346315 w 5476951"/>
                <a:gd name="connsiteY3" fmla="*/ 2784117 h 5358110"/>
                <a:gd name="connsiteX4" fmla="*/ 4835762 w 5476951"/>
                <a:gd name="connsiteY4" fmla="*/ 3221948 h 5358110"/>
                <a:gd name="connsiteX5" fmla="*/ 5030084 w 5476951"/>
                <a:gd name="connsiteY5" fmla="*/ 3339833 h 5358110"/>
                <a:gd name="connsiteX6" fmla="*/ 5250947 w 5476951"/>
                <a:gd name="connsiteY6" fmla="*/ 4911245 h 5358110"/>
                <a:gd name="connsiteX7" fmla="*/ 3679535 w 5476951"/>
                <a:gd name="connsiteY7" fmla="*/ 5132106 h 5358110"/>
                <a:gd name="connsiteX8" fmla="*/ 3608123 w 5476951"/>
                <a:gd name="connsiteY8" fmla="*/ 5071653 h 5358110"/>
                <a:gd name="connsiteX9" fmla="*/ 3207327 w 5476951"/>
                <a:gd name="connsiteY9" fmla="*/ 4713344 h 5358110"/>
                <a:gd name="connsiteX10" fmla="*/ 2458494 w 5476951"/>
                <a:gd name="connsiteY10" fmla="*/ 4523286 h 5358110"/>
                <a:gd name="connsiteX11" fmla="*/ 1665329 w 5476951"/>
                <a:gd name="connsiteY11" fmla="*/ 4859589 h 5358110"/>
                <a:gd name="connsiteX12" fmla="*/ 382689 w 5476951"/>
                <a:gd name="connsiteY12" fmla="*/ 4973251 h 5358110"/>
                <a:gd name="connsiteX13" fmla="*/ 193546 w 5476951"/>
                <a:gd name="connsiteY13" fmla="*/ 3627521 h 5358110"/>
                <a:gd name="connsiteX14" fmla="*/ 1539276 w 5476951"/>
                <a:gd name="connsiteY14" fmla="*/ 3438379 h 5358110"/>
                <a:gd name="connsiteX15" fmla="*/ 2216732 w 5476951"/>
                <a:gd name="connsiteY15" fmla="*/ 3844176 h 5358110"/>
                <a:gd name="connsiteX16" fmla="*/ 2717732 w 5476951"/>
                <a:gd name="connsiteY16" fmla="*/ 3892340 h 5358110"/>
                <a:gd name="connsiteX17" fmla="*/ 2957635 w 5476951"/>
                <a:gd name="connsiteY17" fmla="*/ 3683087 h 5358110"/>
                <a:gd name="connsiteX18" fmla="*/ 2838440 w 5476951"/>
                <a:gd name="connsiteY18" fmla="*/ 3290409 h 5358110"/>
                <a:gd name="connsiteX19" fmla="*/ 2252370 w 5476951"/>
                <a:gd name="connsiteY19" fmla="*/ 2869036 h 5358110"/>
                <a:gd name="connsiteX20" fmla="*/ 1654205 w 5476951"/>
                <a:gd name="connsiteY20" fmla="*/ 2545672 h 5358110"/>
                <a:gd name="connsiteX21" fmla="*/ 1375630 w 5476951"/>
                <a:gd name="connsiteY21" fmla="*/ 563636 h 5358110"/>
                <a:gd name="connsiteX22" fmla="*/ 3357666 w 5476951"/>
                <a:gd name="connsiteY22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4346315 w 5476951"/>
                <a:gd name="connsiteY2" fmla="*/ 2784117 h 5358110"/>
                <a:gd name="connsiteX3" fmla="*/ 4835762 w 5476951"/>
                <a:gd name="connsiteY3" fmla="*/ 3221948 h 5358110"/>
                <a:gd name="connsiteX4" fmla="*/ 5030084 w 5476951"/>
                <a:gd name="connsiteY4" fmla="*/ 3339833 h 5358110"/>
                <a:gd name="connsiteX5" fmla="*/ 5250947 w 5476951"/>
                <a:gd name="connsiteY5" fmla="*/ 4911245 h 5358110"/>
                <a:gd name="connsiteX6" fmla="*/ 3679535 w 5476951"/>
                <a:gd name="connsiteY6" fmla="*/ 5132106 h 5358110"/>
                <a:gd name="connsiteX7" fmla="*/ 3608123 w 5476951"/>
                <a:gd name="connsiteY7" fmla="*/ 5071653 h 5358110"/>
                <a:gd name="connsiteX8" fmla="*/ 3207327 w 5476951"/>
                <a:gd name="connsiteY8" fmla="*/ 4713344 h 5358110"/>
                <a:gd name="connsiteX9" fmla="*/ 2458494 w 5476951"/>
                <a:gd name="connsiteY9" fmla="*/ 4523286 h 5358110"/>
                <a:gd name="connsiteX10" fmla="*/ 1665329 w 5476951"/>
                <a:gd name="connsiteY10" fmla="*/ 4859589 h 5358110"/>
                <a:gd name="connsiteX11" fmla="*/ 382689 w 5476951"/>
                <a:gd name="connsiteY11" fmla="*/ 4973251 h 5358110"/>
                <a:gd name="connsiteX12" fmla="*/ 193546 w 5476951"/>
                <a:gd name="connsiteY12" fmla="*/ 3627521 h 5358110"/>
                <a:gd name="connsiteX13" fmla="*/ 1539276 w 5476951"/>
                <a:gd name="connsiteY13" fmla="*/ 3438379 h 5358110"/>
                <a:gd name="connsiteX14" fmla="*/ 2216732 w 5476951"/>
                <a:gd name="connsiteY14" fmla="*/ 3844176 h 5358110"/>
                <a:gd name="connsiteX15" fmla="*/ 2717732 w 5476951"/>
                <a:gd name="connsiteY15" fmla="*/ 3892340 h 5358110"/>
                <a:gd name="connsiteX16" fmla="*/ 2957635 w 5476951"/>
                <a:gd name="connsiteY16" fmla="*/ 3683087 h 5358110"/>
                <a:gd name="connsiteX17" fmla="*/ 2838440 w 5476951"/>
                <a:gd name="connsiteY17" fmla="*/ 3290409 h 5358110"/>
                <a:gd name="connsiteX18" fmla="*/ 2252370 w 5476951"/>
                <a:gd name="connsiteY18" fmla="*/ 2869036 h 5358110"/>
                <a:gd name="connsiteX19" fmla="*/ 1654205 w 5476951"/>
                <a:gd name="connsiteY19" fmla="*/ 2545672 h 5358110"/>
                <a:gd name="connsiteX20" fmla="*/ 1375630 w 5476951"/>
                <a:gd name="connsiteY20" fmla="*/ 563636 h 5358110"/>
                <a:gd name="connsiteX21" fmla="*/ 3357666 w 5476951"/>
                <a:gd name="connsiteY21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4346315 w 5476951"/>
                <a:gd name="connsiteY2" fmla="*/ 2784117 h 5358110"/>
                <a:gd name="connsiteX3" fmla="*/ 4835762 w 5476951"/>
                <a:gd name="connsiteY3" fmla="*/ 3221948 h 5358110"/>
                <a:gd name="connsiteX4" fmla="*/ 5030084 w 5476951"/>
                <a:gd name="connsiteY4" fmla="*/ 3339833 h 5358110"/>
                <a:gd name="connsiteX5" fmla="*/ 5250947 w 5476951"/>
                <a:gd name="connsiteY5" fmla="*/ 4911245 h 5358110"/>
                <a:gd name="connsiteX6" fmla="*/ 3679535 w 5476951"/>
                <a:gd name="connsiteY6" fmla="*/ 5132106 h 5358110"/>
                <a:gd name="connsiteX7" fmla="*/ 3608123 w 5476951"/>
                <a:gd name="connsiteY7" fmla="*/ 5071653 h 5358110"/>
                <a:gd name="connsiteX8" fmla="*/ 3207327 w 5476951"/>
                <a:gd name="connsiteY8" fmla="*/ 4713344 h 5358110"/>
                <a:gd name="connsiteX9" fmla="*/ 2458494 w 5476951"/>
                <a:gd name="connsiteY9" fmla="*/ 4523286 h 5358110"/>
                <a:gd name="connsiteX10" fmla="*/ 1665329 w 5476951"/>
                <a:gd name="connsiteY10" fmla="*/ 4859589 h 5358110"/>
                <a:gd name="connsiteX11" fmla="*/ 382689 w 5476951"/>
                <a:gd name="connsiteY11" fmla="*/ 4973251 h 5358110"/>
                <a:gd name="connsiteX12" fmla="*/ 193546 w 5476951"/>
                <a:gd name="connsiteY12" fmla="*/ 3627521 h 5358110"/>
                <a:gd name="connsiteX13" fmla="*/ 1539276 w 5476951"/>
                <a:gd name="connsiteY13" fmla="*/ 3438379 h 5358110"/>
                <a:gd name="connsiteX14" fmla="*/ 2216732 w 5476951"/>
                <a:gd name="connsiteY14" fmla="*/ 3844176 h 5358110"/>
                <a:gd name="connsiteX15" fmla="*/ 2717732 w 5476951"/>
                <a:gd name="connsiteY15" fmla="*/ 3892340 h 5358110"/>
                <a:gd name="connsiteX16" fmla="*/ 2957635 w 5476951"/>
                <a:gd name="connsiteY16" fmla="*/ 3683087 h 5358110"/>
                <a:gd name="connsiteX17" fmla="*/ 2838440 w 5476951"/>
                <a:gd name="connsiteY17" fmla="*/ 3290409 h 5358110"/>
                <a:gd name="connsiteX18" fmla="*/ 2252370 w 5476951"/>
                <a:gd name="connsiteY18" fmla="*/ 2869036 h 5358110"/>
                <a:gd name="connsiteX19" fmla="*/ 1654205 w 5476951"/>
                <a:gd name="connsiteY19" fmla="*/ 2545672 h 5358110"/>
                <a:gd name="connsiteX20" fmla="*/ 1375630 w 5476951"/>
                <a:gd name="connsiteY20" fmla="*/ 563636 h 5358110"/>
                <a:gd name="connsiteX21" fmla="*/ 3357666 w 5476951"/>
                <a:gd name="connsiteY21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4346315 w 5476951"/>
                <a:gd name="connsiteY2" fmla="*/ 2784117 h 5358110"/>
                <a:gd name="connsiteX3" fmla="*/ 4835762 w 5476951"/>
                <a:gd name="connsiteY3" fmla="*/ 3221948 h 5358110"/>
                <a:gd name="connsiteX4" fmla="*/ 5030084 w 5476951"/>
                <a:gd name="connsiteY4" fmla="*/ 3339833 h 5358110"/>
                <a:gd name="connsiteX5" fmla="*/ 5250947 w 5476951"/>
                <a:gd name="connsiteY5" fmla="*/ 4911245 h 5358110"/>
                <a:gd name="connsiteX6" fmla="*/ 3679535 w 5476951"/>
                <a:gd name="connsiteY6" fmla="*/ 5132106 h 5358110"/>
                <a:gd name="connsiteX7" fmla="*/ 3608123 w 5476951"/>
                <a:gd name="connsiteY7" fmla="*/ 5071653 h 5358110"/>
                <a:gd name="connsiteX8" fmla="*/ 3207327 w 5476951"/>
                <a:gd name="connsiteY8" fmla="*/ 4713344 h 5358110"/>
                <a:gd name="connsiteX9" fmla="*/ 2458494 w 5476951"/>
                <a:gd name="connsiteY9" fmla="*/ 4523286 h 5358110"/>
                <a:gd name="connsiteX10" fmla="*/ 1665329 w 5476951"/>
                <a:gd name="connsiteY10" fmla="*/ 4859589 h 5358110"/>
                <a:gd name="connsiteX11" fmla="*/ 382689 w 5476951"/>
                <a:gd name="connsiteY11" fmla="*/ 4973251 h 5358110"/>
                <a:gd name="connsiteX12" fmla="*/ 193546 w 5476951"/>
                <a:gd name="connsiteY12" fmla="*/ 3627521 h 5358110"/>
                <a:gd name="connsiteX13" fmla="*/ 1539276 w 5476951"/>
                <a:gd name="connsiteY13" fmla="*/ 3438379 h 5358110"/>
                <a:gd name="connsiteX14" fmla="*/ 2216732 w 5476951"/>
                <a:gd name="connsiteY14" fmla="*/ 3844176 h 5358110"/>
                <a:gd name="connsiteX15" fmla="*/ 2717732 w 5476951"/>
                <a:gd name="connsiteY15" fmla="*/ 3892340 h 5358110"/>
                <a:gd name="connsiteX16" fmla="*/ 2957635 w 5476951"/>
                <a:gd name="connsiteY16" fmla="*/ 3683087 h 5358110"/>
                <a:gd name="connsiteX17" fmla="*/ 2838440 w 5476951"/>
                <a:gd name="connsiteY17" fmla="*/ 3290409 h 5358110"/>
                <a:gd name="connsiteX18" fmla="*/ 2252370 w 5476951"/>
                <a:gd name="connsiteY18" fmla="*/ 2869036 h 5358110"/>
                <a:gd name="connsiteX19" fmla="*/ 1654205 w 5476951"/>
                <a:gd name="connsiteY19" fmla="*/ 2545672 h 5358110"/>
                <a:gd name="connsiteX20" fmla="*/ 1375630 w 5476951"/>
                <a:gd name="connsiteY20" fmla="*/ 563636 h 5358110"/>
                <a:gd name="connsiteX21" fmla="*/ 3357666 w 5476951"/>
                <a:gd name="connsiteY21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4346315 w 5476951"/>
                <a:gd name="connsiteY2" fmla="*/ 2784117 h 5358110"/>
                <a:gd name="connsiteX3" fmla="*/ 4835762 w 5476951"/>
                <a:gd name="connsiteY3" fmla="*/ 3221948 h 5358110"/>
                <a:gd name="connsiteX4" fmla="*/ 5030084 w 5476951"/>
                <a:gd name="connsiteY4" fmla="*/ 3339833 h 5358110"/>
                <a:gd name="connsiteX5" fmla="*/ 5250947 w 5476951"/>
                <a:gd name="connsiteY5" fmla="*/ 4911245 h 5358110"/>
                <a:gd name="connsiteX6" fmla="*/ 3679535 w 5476951"/>
                <a:gd name="connsiteY6" fmla="*/ 5132106 h 5358110"/>
                <a:gd name="connsiteX7" fmla="*/ 3608123 w 5476951"/>
                <a:gd name="connsiteY7" fmla="*/ 5071653 h 5358110"/>
                <a:gd name="connsiteX8" fmla="*/ 3207327 w 5476951"/>
                <a:gd name="connsiteY8" fmla="*/ 4713344 h 5358110"/>
                <a:gd name="connsiteX9" fmla="*/ 2458494 w 5476951"/>
                <a:gd name="connsiteY9" fmla="*/ 4523286 h 5358110"/>
                <a:gd name="connsiteX10" fmla="*/ 1665329 w 5476951"/>
                <a:gd name="connsiteY10" fmla="*/ 4859589 h 5358110"/>
                <a:gd name="connsiteX11" fmla="*/ 382689 w 5476951"/>
                <a:gd name="connsiteY11" fmla="*/ 4973251 h 5358110"/>
                <a:gd name="connsiteX12" fmla="*/ 193546 w 5476951"/>
                <a:gd name="connsiteY12" fmla="*/ 3627521 h 5358110"/>
                <a:gd name="connsiteX13" fmla="*/ 1539276 w 5476951"/>
                <a:gd name="connsiteY13" fmla="*/ 3438379 h 5358110"/>
                <a:gd name="connsiteX14" fmla="*/ 2216732 w 5476951"/>
                <a:gd name="connsiteY14" fmla="*/ 3844176 h 5358110"/>
                <a:gd name="connsiteX15" fmla="*/ 2717732 w 5476951"/>
                <a:gd name="connsiteY15" fmla="*/ 3892340 h 5358110"/>
                <a:gd name="connsiteX16" fmla="*/ 2957635 w 5476951"/>
                <a:gd name="connsiteY16" fmla="*/ 3683087 h 5358110"/>
                <a:gd name="connsiteX17" fmla="*/ 2838440 w 5476951"/>
                <a:gd name="connsiteY17" fmla="*/ 3290409 h 5358110"/>
                <a:gd name="connsiteX18" fmla="*/ 2252370 w 5476951"/>
                <a:gd name="connsiteY18" fmla="*/ 2869036 h 5358110"/>
                <a:gd name="connsiteX19" fmla="*/ 1654205 w 5476951"/>
                <a:gd name="connsiteY19" fmla="*/ 2545672 h 5358110"/>
                <a:gd name="connsiteX20" fmla="*/ 1375630 w 5476951"/>
                <a:gd name="connsiteY20" fmla="*/ 563636 h 5358110"/>
                <a:gd name="connsiteX21" fmla="*/ 3357666 w 5476951"/>
                <a:gd name="connsiteY21" fmla="*/ 285061 h 5358110"/>
                <a:gd name="connsiteX0" fmla="*/ 3357666 w 5476951"/>
                <a:gd name="connsiteY0" fmla="*/ 285061 h 5358110"/>
                <a:gd name="connsiteX1" fmla="*/ 3905805 w 5476951"/>
                <a:gd name="connsiteY1" fmla="*/ 1625527 h 5358110"/>
                <a:gd name="connsiteX2" fmla="*/ 4346315 w 5476951"/>
                <a:gd name="connsiteY2" fmla="*/ 2784117 h 5358110"/>
                <a:gd name="connsiteX3" fmla="*/ 4835762 w 5476951"/>
                <a:gd name="connsiteY3" fmla="*/ 3221948 h 5358110"/>
                <a:gd name="connsiteX4" fmla="*/ 5030084 w 5476951"/>
                <a:gd name="connsiteY4" fmla="*/ 3339833 h 5358110"/>
                <a:gd name="connsiteX5" fmla="*/ 5250947 w 5476951"/>
                <a:gd name="connsiteY5" fmla="*/ 4911245 h 5358110"/>
                <a:gd name="connsiteX6" fmla="*/ 3679535 w 5476951"/>
                <a:gd name="connsiteY6" fmla="*/ 5132106 h 5358110"/>
                <a:gd name="connsiteX7" fmla="*/ 3608123 w 5476951"/>
                <a:gd name="connsiteY7" fmla="*/ 5071653 h 5358110"/>
                <a:gd name="connsiteX8" fmla="*/ 3207327 w 5476951"/>
                <a:gd name="connsiteY8" fmla="*/ 4713344 h 5358110"/>
                <a:gd name="connsiteX9" fmla="*/ 2458494 w 5476951"/>
                <a:gd name="connsiteY9" fmla="*/ 4523286 h 5358110"/>
                <a:gd name="connsiteX10" fmla="*/ 1665329 w 5476951"/>
                <a:gd name="connsiteY10" fmla="*/ 4859589 h 5358110"/>
                <a:gd name="connsiteX11" fmla="*/ 382689 w 5476951"/>
                <a:gd name="connsiteY11" fmla="*/ 4973251 h 5358110"/>
                <a:gd name="connsiteX12" fmla="*/ 193546 w 5476951"/>
                <a:gd name="connsiteY12" fmla="*/ 3627521 h 5358110"/>
                <a:gd name="connsiteX13" fmla="*/ 1539276 w 5476951"/>
                <a:gd name="connsiteY13" fmla="*/ 3438379 h 5358110"/>
                <a:gd name="connsiteX14" fmla="*/ 2216732 w 5476951"/>
                <a:gd name="connsiteY14" fmla="*/ 3844176 h 5358110"/>
                <a:gd name="connsiteX15" fmla="*/ 2717732 w 5476951"/>
                <a:gd name="connsiteY15" fmla="*/ 3892340 h 5358110"/>
                <a:gd name="connsiteX16" fmla="*/ 2957635 w 5476951"/>
                <a:gd name="connsiteY16" fmla="*/ 3683087 h 5358110"/>
                <a:gd name="connsiteX17" fmla="*/ 2838440 w 5476951"/>
                <a:gd name="connsiteY17" fmla="*/ 3290409 h 5358110"/>
                <a:gd name="connsiteX18" fmla="*/ 2252370 w 5476951"/>
                <a:gd name="connsiteY18" fmla="*/ 2869036 h 5358110"/>
                <a:gd name="connsiteX19" fmla="*/ 1654205 w 5476951"/>
                <a:gd name="connsiteY19" fmla="*/ 2545672 h 5358110"/>
                <a:gd name="connsiteX20" fmla="*/ 1375630 w 5476951"/>
                <a:gd name="connsiteY20" fmla="*/ 563636 h 5358110"/>
                <a:gd name="connsiteX21" fmla="*/ 3357666 w 5476951"/>
                <a:gd name="connsiteY21" fmla="*/ 285061 h 53581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</a:cxnLst>
              <a:rect l="l" t="t" r="r" b="b"/>
              <a:pathLst>
                <a:path w="5476951" h="5358110">
                  <a:moveTo>
                    <a:pt x="3357666" y="285061"/>
                  </a:moveTo>
                  <a:cubicBezTo>
                    <a:pt x="3786838" y="608459"/>
                    <a:pt x="3979905" y="1128950"/>
                    <a:pt x="3905805" y="1625527"/>
                  </a:cubicBezTo>
                  <a:cubicBezTo>
                    <a:pt x="3884721" y="2235927"/>
                    <a:pt x="4122823" y="2482332"/>
                    <a:pt x="4346315" y="2784117"/>
                  </a:cubicBezTo>
                  <a:cubicBezTo>
                    <a:pt x="4609200" y="3075831"/>
                    <a:pt x="4659621" y="3106328"/>
                    <a:pt x="4835762" y="3221948"/>
                  </a:cubicBezTo>
                  <a:cubicBezTo>
                    <a:pt x="4933523" y="3276899"/>
                    <a:pt x="4968219" y="3293215"/>
                    <a:pt x="5030084" y="3339833"/>
                  </a:cubicBezTo>
                  <a:cubicBezTo>
                    <a:pt x="5525008" y="3712777"/>
                    <a:pt x="5623891" y="4416323"/>
                    <a:pt x="5250947" y="4911245"/>
                  </a:cubicBezTo>
                  <a:cubicBezTo>
                    <a:pt x="4878002" y="5406167"/>
                    <a:pt x="4174456" y="5505050"/>
                    <a:pt x="3679535" y="5132106"/>
                  </a:cubicBezTo>
                  <a:cubicBezTo>
                    <a:pt x="3655731" y="5111955"/>
                    <a:pt x="3642695" y="5103894"/>
                    <a:pt x="3608123" y="5071653"/>
                  </a:cubicBezTo>
                  <a:cubicBezTo>
                    <a:pt x="3454935" y="4909628"/>
                    <a:pt x="3382230" y="4820174"/>
                    <a:pt x="3207327" y="4713344"/>
                  </a:cubicBezTo>
                  <a:cubicBezTo>
                    <a:pt x="2983420" y="4606828"/>
                    <a:pt x="2789691" y="4542896"/>
                    <a:pt x="2458494" y="4523286"/>
                  </a:cubicBezTo>
                  <a:cubicBezTo>
                    <a:pt x="2201494" y="4547660"/>
                    <a:pt x="1948003" y="4552042"/>
                    <a:pt x="1665329" y="4859589"/>
                  </a:cubicBezTo>
                  <a:cubicBezTo>
                    <a:pt x="1334421" y="5216959"/>
                    <a:pt x="780041" y="5272672"/>
                    <a:pt x="382689" y="4973251"/>
                  </a:cubicBezTo>
                  <a:cubicBezTo>
                    <a:pt x="-41155" y="4653869"/>
                    <a:pt x="-125837" y="4051364"/>
                    <a:pt x="193546" y="3627521"/>
                  </a:cubicBezTo>
                  <a:cubicBezTo>
                    <a:pt x="512929" y="3203678"/>
                    <a:pt x="1115433" y="3118996"/>
                    <a:pt x="1539276" y="3438379"/>
                  </a:cubicBezTo>
                  <a:cubicBezTo>
                    <a:pt x="1969900" y="3719810"/>
                    <a:pt x="2020323" y="3768516"/>
                    <a:pt x="2216732" y="3844176"/>
                  </a:cubicBezTo>
                  <a:cubicBezTo>
                    <a:pt x="2413141" y="3919836"/>
                    <a:pt x="2512730" y="3930645"/>
                    <a:pt x="2717732" y="3892340"/>
                  </a:cubicBezTo>
                  <a:cubicBezTo>
                    <a:pt x="2868269" y="3842348"/>
                    <a:pt x="2903859" y="3803103"/>
                    <a:pt x="2957635" y="3683087"/>
                  </a:cubicBezTo>
                  <a:cubicBezTo>
                    <a:pt x="2981059" y="3542118"/>
                    <a:pt x="2956502" y="3444006"/>
                    <a:pt x="2838440" y="3290409"/>
                  </a:cubicBezTo>
                  <a:cubicBezTo>
                    <a:pt x="2588808" y="3064477"/>
                    <a:pt x="2574065" y="3055033"/>
                    <a:pt x="2252370" y="2869036"/>
                  </a:cubicBezTo>
                  <a:cubicBezTo>
                    <a:pt x="2101439" y="2783218"/>
                    <a:pt x="1952643" y="2730803"/>
                    <a:pt x="1654205" y="2545672"/>
                  </a:cubicBezTo>
                  <a:cubicBezTo>
                    <a:pt x="1029955" y="2075275"/>
                    <a:pt x="905232" y="1187887"/>
                    <a:pt x="1375630" y="563636"/>
                  </a:cubicBezTo>
                  <a:cubicBezTo>
                    <a:pt x="1846027" y="-60614"/>
                    <a:pt x="2733415" y="-185337"/>
                    <a:pt x="3357666" y="285061"/>
                  </a:cubicBezTo>
                  <a:close/>
                </a:path>
              </a:pathLst>
            </a:custGeom>
            <a:gradFill>
              <a:gsLst>
                <a:gs pos="88000">
                  <a:schemeClr val="bg1"/>
                </a:gs>
                <a:gs pos="30000">
                  <a:schemeClr val="bg1"/>
                </a:gs>
                <a:gs pos="0">
                  <a:schemeClr val="bg1"/>
                </a:gs>
                <a:gs pos="59000">
                  <a:schemeClr val="bg1"/>
                </a:gs>
                <a:gs pos="75000">
                  <a:schemeClr val="bg1">
                    <a:lumMod val="85000"/>
                  </a:schemeClr>
                </a:gs>
                <a:gs pos="16000">
                  <a:schemeClr val="bg1">
                    <a:lumMod val="75000"/>
                  </a:schemeClr>
                </a:gs>
                <a:gs pos="45000">
                  <a:schemeClr val="bg1">
                    <a:lumMod val="8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</a:gradFill>
            <a:ln w="25400">
              <a:gradFill flip="none" rotWithShape="1">
                <a:gsLst>
                  <a:gs pos="32000">
                    <a:schemeClr val="bg1">
                      <a:lumMod val="75000"/>
                    </a:schemeClr>
                  </a:gs>
                  <a:gs pos="88000">
                    <a:schemeClr val="bg1">
                      <a:lumMod val="75000"/>
                    </a:schemeClr>
                  </a:gs>
                  <a:gs pos="17000">
                    <a:schemeClr val="bg1"/>
                  </a:gs>
                  <a:gs pos="64000">
                    <a:schemeClr val="bg1">
                      <a:lumMod val="65000"/>
                    </a:schemeClr>
                  </a:gs>
                  <a:gs pos="76000">
                    <a:schemeClr val="bg1"/>
                  </a:gs>
                  <a:gs pos="0">
                    <a:schemeClr val="bg1">
                      <a:lumMod val="65000"/>
                    </a:schemeClr>
                  </a:gs>
                  <a:gs pos="4800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635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  <p:cxnSp>
          <p:nvCxnSpPr>
            <p:cNvPr id="599" name="直接连接符 598"/>
            <p:cNvCxnSpPr/>
            <p:nvPr/>
          </p:nvCxnSpPr>
          <p:spPr>
            <a:xfrm>
              <a:off x="8177986" y="2475671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直接连接符 599"/>
            <p:cNvCxnSpPr/>
            <p:nvPr/>
          </p:nvCxnSpPr>
          <p:spPr>
            <a:xfrm rot="135000">
              <a:off x="8209876" y="2476297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连接符 600"/>
            <p:cNvCxnSpPr/>
            <p:nvPr/>
          </p:nvCxnSpPr>
          <p:spPr>
            <a:xfrm rot="270000">
              <a:off x="8241718" y="2478175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接连接符 601"/>
            <p:cNvCxnSpPr/>
            <p:nvPr/>
          </p:nvCxnSpPr>
          <p:spPr>
            <a:xfrm rot="405000">
              <a:off x="8273462" y="2481301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接连接符 602"/>
            <p:cNvCxnSpPr/>
            <p:nvPr/>
          </p:nvCxnSpPr>
          <p:spPr>
            <a:xfrm rot="540000">
              <a:off x="8305058" y="2485672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接连接符 603"/>
            <p:cNvCxnSpPr/>
            <p:nvPr/>
          </p:nvCxnSpPr>
          <p:spPr>
            <a:xfrm rot="675000">
              <a:off x="8336458" y="2491279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接连接符 604"/>
            <p:cNvCxnSpPr/>
            <p:nvPr/>
          </p:nvCxnSpPr>
          <p:spPr>
            <a:xfrm rot="810000">
              <a:off x="8367614" y="2498115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接连接符 605"/>
            <p:cNvCxnSpPr/>
            <p:nvPr/>
          </p:nvCxnSpPr>
          <p:spPr>
            <a:xfrm rot="945000">
              <a:off x="8398478" y="2506169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直接连接符 606"/>
            <p:cNvCxnSpPr/>
            <p:nvPr/>
          </p:nvCxnSpPr>
          <p:spPr>
            <a:xfrm rot="1080000">
              <a:off x="8429002" y="2515428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直接连接符 607"/>
            <p:cNvCxnSpPr/>
            <p:nvPr/>
          </p:nvCxnSpPr>
          <p:spPr>
            <a:xfrm rot="1215000">
              <a:off x="8459138" y="2525878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直接连接符 608"/>
            <p:cNvCxnSpPr/>
            <p:nvPr/>
          </p:nvCxnSpPr>
          <p:spPr>
            <a:xfrm rot="1350000">
              <a:off x="8488841" y="2537504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直接连接符 609"/>
            <p:cNvCxnSpPr/>
            <p:nvPr/>
          </p:nvCxnSpPr>
          <p:spPr>
            <a:xfrm rot="1485000">
              <a:off x="8518065" y="2550287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直接连接符 610"/>
            <p:cNvCxnSpPr/>
            <p:nvPr/>
          </p:nvCxnSpPr>
          <p:spPr>
            <a:xfrm rot="1620000">
              <a:off x="8546764" y="2564207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接连接符 611"/>
            <p:cNvCxnSpPr/>
            <p:nvPr/>
          </p:nvCxnSpPr>
          <p:spPr>
            <a:xfrm rot="1755000">
              <a:off x="8574895" y="257924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直接连接符 612"/>
            <p:cNvCxnSpPr/>
            <p:nvPr/>
          </p:nvCxnSpPr>
          <p:spPr>
            <a:xfrm rot="1890000">
              <a:off x="8602414" y="2595372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直接连接符 613"/>
            <p:cNvCxnSpPr/>
            <p:nvPr/>
          </p:nvCxnSpPr>
          <p:spPr>
            <a:xfrm rot="2025000">
              <a:off x="8629278" y="2612569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614"/>
            <p:cNvCxnSpPr/>
            <p:nvPr/>
          </p:nvCxnSpPr>
          <p:spPr>
            <a:xfrm rot="2160000">
              <a:off x="8655446" y="2630807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/>
            <p:cNvCxnSpPr/>
            <p:nvPr/>
          </p:nvCxnSpPr>
          <p:spPr>
            <a:xfrm rot="2295000">
              <a:off x="8680878" y="2650059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/>
            <p:cNvCxnSpPr/>
            <p:nvPr/>
          </p:nvCxnSpPr>
          <p:spPr>
            <a:xfrm rot="2430000">
              <a:off x="8705535" y="2670294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/>
            <p:cNvCxnSpPr/>
            <p:nvPr/>
          </p:nvCxnSpPr>
          <p:spPr>
            <a:xfrm rot="2565000">
              <a:off x="8729378" y="2691482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/>
            <p:cNvCxnSpPr/>
            <p:nvPr/>
          </p:nvCxnSpPr>
          <p:spPr>
            <a:xfrm rot="2700000">
              <a:off x="8752371" y="2713590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/>
            <p:cNvCxnSpPr/>
            <p:nvPr/>
          </p:nvCxnSpPr>
          <p:spPr>
            <a:xfrm rot="2835000">
              <a:off x="8774479" y="273658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/>
            <p:cNvCxnSpPr/>
            <p:nvPr/>
          </p:nvCxnSpPr>
          <p:spPr>
            <a:xfrm rot="2970000">
              <a:off x="8795667" y="2760426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/>
            <p:cNvCxnSpPr/>
            <p:nvPr/>
          </p:nvCxnSpPr>
          <p:spPr>
            <a:xfrm rot="3105000">
              <a:off x="8815902" y="278508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/>
            <p:cNvCxnSpPr/>
            <p:nvPr/>
          </p:nvCxnSpPr>
          <p:spPr>
            <a:xfrm rot="3240000">
              <a:off x="8835154" y="2810515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/>
            <p:cNvCxnSpPr/>
            <p:nvPr/>
          </p:nvCxnSpPr>
          <p:spPr>
            <a:xfrm rot="3375000">
              <a:off x="8853392" y="283668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624"/>
            <p:cNvCxnSpPr/>
            <p:nvPr/>
          </p:nvCxnSpPr>
          <p:spPr>
            <a:xfrm rot="3510000">
              <a:off x="8870589" y="2863547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直接连接符 625"/>
            <p:cNvCxnSpPr/>
            <p:nvPr/>
          </p:nvCxnSpPr>
          <p:spPr>
            <a:xfrm rot="3645000">
              <a:off x="8886718" y="2891066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接连接符 626"/>
            <p:cNvCxnSpPr/>
            <p:nvPr/>
          </p:nvCxnSpPr>
          <p:spPr>
            <a:xfrm rot="3780000">
              <a:off x="8901754" y="2919197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627"/>
            <p:cNvCxnSpPr/>
            <p:nvPr/>
          </p:nvCxnSpPr>
          <p:spPr>
            <a:xfrm rot="3915000">
              <a:off x="8915674" y="2947896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接连接符 628"/>
            <p:cNvCxnSpPr/>
            <p:nvPr/>
          </p:nvCxnSpPr>
          <p:spPr>
            <a:xfrm rot="4050000">
              <a:off x="8928457" y="2977120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/>
            <p:cNvCxnSpPr/>
            <p:nvPr/>
          </p:nvCxnSpPr>
          <p:spPr>
            <a:xfrm rot="4185000">
              <a:off x="8940082" y="300682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直接连接符 630"/>
            <p:cNvCxnSpPr/>
            <p:nvPr/>
          </p:nvCxnSpPr>
          <p:spPr>
            <a:xfrm rot="4320000">
              <a:off x="8950532" y="3036959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631"/>
            <p:cNvCxnSpPr/>
            <p:nvPr/>
          </p:nvCxnSpPr>
          <p:spPr>
            <a:xfrm rot="4455000">
              <a:off x="8959792" y="306748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632"/>
            <p:cNvCxnSpPr/>
            <p:nvPr/>
          </p:nvCxnSpPr>
          <p:spPr>
            <a:xfrm rot="4590000">
              <a:off x="8967846" y="3098347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直接连接符 633"/>
            <p:cNvCxnSpPr/>
            <p:nvPr/>
          </p:nvCxnSpPr>
          <p:spPr>
            <a:xfrm rot="4725000">
              <a:off x="8974681" y="312950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连接符 634"/>
            <p:cNvCxnSpPr/>
            <p:nvPr/>
          </p:nvCxnSpPr>
          <p:spPr>
            <a:xfrm rot="4860000">
              <a:off x="8980289" y="316090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/>
            <p:cNvCxnSpPr/>
            <p:nvPr/>
          </p:nvCxnSpPr>
          <p:spPr>
            <a:xfrm rot="4995000">
              <a:off x="8984659" y="3192499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636"/>
            <p:cNvCxnSpPr/>
            <p:nvPr/>
          </p:nvCxnSpPr>
          <p:spPr>
            <a:xfrm rot="5130000">
              <a:off x="8987786" y="322424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637"/>
            <p:cNvCxnSpPr/>
            <p:nvPr/>
          </p:nvCxnSpPr>
          <p:spPr>
            <a:xfrm rot="5265000">
              <a:off x="8989663" y="3256085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接连接符 638"/>
            <p:cNvCxnSpPr/>
            <p:nvPr/>
          </p:nvCxnSpPr>
          <p:spPr>
            <a:xfrm rot="5535000">
              <a:off x="8989663" y="3319866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/>
            <p:cNvCxnSpPr/>
            <p:nvPr/>
          </p:nvCxnSpPr>
          <p:spPr>
            <a:xfrm rot="5670000">
              <a:off x="8987786" y="3351708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接连接符 640"/>
            <p:cNvCxnSpPr/>
            <p:nvPr/>
          </p:nvCxnSpPr>
          <p:spPr>
            <a:xfrm rot="5805000">
              <a:off x="8984659" y="3383452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641"/>
            <p:cNvCxnSpPr/>
            <p:nvPr/>
          </p:nvCxnSpPr>
          <p:spPr>
            <a:xfrm rot="5940000">
              <a:off x="8980289" y="3415048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/>
            <p:cNvCxnSpPr/>
            <p:nvPr/>
          </p:nvCxnSpPr>
          <p:spPr>
            <a:xfrm rot="6075000">
              <a:off x="8974681" y="3446448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/>
            <p:cNvCxnSpPr/>
            <p:nvPr/>
          </p:nvCxnSpPr>
          <p:spPr>
            <a:xfrm rot="6210000">
              <a:off x="8967846" y="3477604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/>
            <p:cNvCxnSpPr/>
            <p:nvPr/>
          </p:nvCxnSpPr>
          <p:spPr>
            <a:xfrm rot="6345000">
              <a:off x="8959792" y="3508468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/>
            <p:cNvCxnSpPr/>
            <p:nvPr/>
          </p:nvCxnSpPr>
          <p:spPr>
            <a:xfrm rot="6480000">
              <a:off x="8950532" y="3538992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/>
            <p:cNvCxnSpPr/>
            <p:nvPr/>
          </p:nvCxnSpPr>
          <p:spPr>
            <a:xfrm rot="6615000">
              <a:off x="8940082" y="3569128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/>
            <p:cNvCxnSpPr/>
            <p:nvPr/>
          </p:nvCxnSpPr>
          <p:spPr>
            <a:xfrm rot="6750000">
              <a:off x="8928457" y="3598831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/>
            <p:cNvCxnSpPr/>
            <p:nvPr/>
          </p:nvCxnSpPr>
          <p:spPr>
            <a:xfrm rot="6885000">
              <a:off x="8915674" y="3628055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/>
            <p:cNvCxnSpPr/>
            <p:nvPr/>
          </p:nvCxnSpPr>
          <p:spPr>
            <a:xfrm rot="7020000">
              <a:off x="8901754" y="3656754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/>
            <p:cNvCxnSpPr/>
            <p:nvPr/>
          </p:nvCxnSpPr>
          <p:spPr>
            <a:xfrm rot="7155000">
              <a:off x="8886718" y="3684885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651"/>
            <p:cNvCxnSpPr/>
            <p:nvPr/>
          </p:nvCxnSpPr>
          <p:spPr>
            <a:xfrm rot="7290000">
              <a:off x="8870589" y="3712404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接连接符 652"/>
            <p:cNvCxnSpPr/>
            <p:nvPr/>
          </p:nvCxnSpPr>
          <p:spPr>
            <a:xfrm rot="7425000">
              <a:off x="8853392" y="3739268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接连接符 653"/>
            <p:cNvCxnSpPr/>
            <p:nvPr/>
          </p:nvCxnSpPr>
          <p:spPr>
            <a:xfrm rot="7560000">
              <a:off x="8835154" y="3765436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接连接符 654"/>
            <p:cNvCxnSpPr/>
            <p:nvPr/>
          </p:nvCxnSpPr>
          <p:spPr>
            <a:xfrm rot="7695000">
              <a:off x="8815902" y="3790868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接连接符 655"/>
            <p:cNvCxnSpPr/>
            <p:nvPr/>
          </p:nvCxnSpPr>
          <p:spPr>
            <a:xfrm rot="7830000">
              <a:off x="8795667" y="3815525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接连接符 656"/>
            <p:cNvCxnSpPr/>
            <p:nvPr/>
          </p:nvCxnSpPr>
          <p:spPr>
            <a:xfrm rot="7965000">
              <a:off x="8774479" y="3839368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接连接符 657"/>
            <p:cNvCxnSpPr/>
            <p:nvPr/>
          </p:nvCxnSpPr>
          <p:spPr>
            <a:xfrm rot="8100000">
              <a:off x="8752371" y="3862362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接连接符 658"/>
            <p:cNvCxnSpPr/>
            <p:nvPr/>
          </p:nvCxnSpPr>
          <p:spPr>
            <a:xfrm rot="8235000">
              <a:off x="8729378" y="3884470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/>
            <p:cNvCxnSpPr/>
            <p:nvPr/>
          </p:nvCxnSpPr>
          <p:spPr>
            <a:xfrm rot="8370000">
              <a:off x="8705535" y="3905657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接连接符 660"/>
            <p:cNvCxnSpPr/>
            <p:nvPr/>
          </p:nvCxnSpPr>
          <p:spPr>
            <a:xfrm rot="8505000">
              <a:off x="8680878" y="3925892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接连接符 661"/>
            <p:cNvCxnSpPr/>
            <p:nvPr/>
          </p:nvCxnSpPr>
          <p:spPr>
            <a:xfrm rot="8640000">
              <a:off x="8655446" y="3945144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/>
            <p:cNvCxnSpPr/>
            <p:nvPr/>
          </p:nvCxnSpPr>
          <p:spPr>
            <a:xfrm rot="8775000">
              <a:off x="8629278" y="3963382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接连接符 663"/>
            <p:cNvCxnSpPr/>
            <p:nvPr/>
          </p:nvCxnSpPr>
          <p:spPr>
            <a:xfrm rot="8910000">
              <a:off x="8602414" y="3980579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接连接符 664"/>
            <p:cNvCxnSpPr/>
            <p:nvPr/>
          </p:nvCxnSpPr>
          <p:spPr>
            <a:xfrm rot="9045000">
              <a:off x="8574895" y="3996708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接连接符 665"/>
            <p:cNvCxnSpPr/>
            <p:nvPr/>
          </p:nvCxnSpPr>
          <p:spPr>
            <a:xfrm rot="9180000">
              <a:off x="8546764" y="4011744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接连接符 666"/>
            <p:cNvCxnSpPr/>
            <p:nvPr/>
          </p:nvCxnSpPr>
          <p:spPr>
            <a:xfrm rot="9315000">
              <a:off x="8518065" y="4025665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/>
            <p:cNvCxnSpPr/>
            <p:nvPr/>
          </p:nvCxnSpPr>
          <p:spPr>
            <a:xfrm rot="9450000">
              <a:off x="8488841" y="4038447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接连接符 668"/>
            <p:cNvCxnSpPr/>
            <p:nvPr/>
          </p:nvCxnSpPr>
          <p:spPr>
            <a:xfrm rot="9585000">
              <a:off x="8459138" y="405007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接连接符 669"/>
            <p:cNvCxnSpPr/>
            <p:nvPr/>
          </p:nvCxnSpPr>
          <p:spPr>
            <a:xfrm rot="9720000">
              <a:off x="8429002" y="406052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接连接符 670"/>
            <p:cNvCxnSpPr/>
            <p:nvPr/>
          </p:nvCxnSpPr>
          <p:spPr>
            <a:xfrm rot="9855000">
              <a:off x="8398478" y="4069783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/>
            <p:cNvCxnSpPr/>
            <p:nvPr/>
          </p:nvCxnSpPr>
          <p:spPr>
            <a:xfrm rot="9990000">
              <a:off x="8367614" y="4077836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接连接符 672"/>
            <p:cNvCxnSpPr/>
            <p:nvPr/>
          </p:nvCxnSpPr>
          <p:spPr>
            <a:xfrm rot="10125000">
              <a:off x="8336458" y="4084672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接连接符 673"/>
            <p:cNvCxnSpPr/>
            <p:nvPr/>
          </p:nvCxnSpPr>
          <p:spPr>
            <a:xfrm rot="10260000">
              <a:off x="8305058" y="4090279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接连接符 674"/>
            <p:cNvCxnSpPr/>
            <p:nvPr/>
          </p:nvCxnSpPr>
          <p:spPr>
            <a:xfrm rot="10395000">
              <a:off x="8273462" y="4094650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/>
            <p:cNvCxnSpPr/>
            <p:nvPr/>
          </p:nvCxnSpPr>
          <p:spPr>
            <a:xfrm rot="10530000">
              <a:off x="8241718" y="4097776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接连接符 676"/>
            <p:cNvCxnSpPr/>
            <p:nvPr/>
          </p:nvCxnSpPr>
          <p:spPr>
            <a:xfrm rot="10665000">
              <a:off x="8209876" y="4099654"/>
              <a:ext cx="0" cy="95565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接连接符 677"/>
            <p:cNvCxnSpPr/>
            <p:nvPr/>
          </p:nvCxnSpPr>
          <p:spPr>
            <a:xfrm rot="10935000">
              <a:off x="8146095" y="4099654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接连接符 678"/>
            <p:cNvCxnSpPr/>
            <p:nvPr/>
          </p:nvCxnSpPr>
          <p:spPr>
            <a:xfrm rot="11070000">
              <a:off x="8114253" y="4097776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接连接符 679"/>
            <p:cNvCxnSpPr/>
            <p:nvPr/>
          </p:nvCxnSpPr>
          <p:spPr>
            <a:xfrm rot="11205000">
              <a:off x="8082509" y="4094650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接连接符 680"/>
            <p:cNvCxnSpPr/>
            <p:nvPr/>
          </p:nvCxnSpPr>
          <p:spPr>
            <a:xfrm rot="11340000">
              <a:off x="8050913" y="4090279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接连接符 681"/>
            <p:cNvCxnSpPr/>
            <p:nvPr/>
          </p:nvCxnSpPr>
          <p:spPr>
            <a:xfrm rot="11475000">
              <a:off x="8019513" y="4084672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接连接符 682"/>
            <p:cNvCxnSpPr/>
            <p:nvPr/>
          </p:nvCxnSpPr>
          <p:spPr>
            <a:xfrm rot="11610000">
              <a:off x="7988357" y="4077836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接连接符 683"/>
            <p:cNvCxnSpPr/>
            <p:nvPr/>
          </p:nvCxnSpPr>
          <p:spPr>
            <a:xfrm rot="11745000">
              <a:off x="7957493" y="406978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接连接符 684"/>
            <p:cNvCxnSpPr/>
            <p:nvPr/>
          </p:nvCxnSpPr>
          <p:spPr>
            <a:xfrm rot="11880000">
              <a:off x="7926969" y="406052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接连接符 685"/>
            <p:cNvCxnSpPr/>
            <p:nvPr/>
          </p:nvCxnSpPr>
          <p:spPr>
            <a:xfrm rot="12015000">
              <a:off x="7896833" y="405007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接连接符 686"/>
            <p:cNvCxnSpPr/>
            <p:nvPr/>
          </p:nvCxnSpPr>
          <p:spPr>
            <a:xfrm rot="12150000">
              <a:off x="7867130" y="4038447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接连接符 687"/>
            <p:cNvCxnSpPr/>
            <p:nvPr/>
          </p:nvCxnSpPr>
          <p:spPr>
            <a:xfrm rot="12285000">
              <a:off x="7837906" y="4025665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接连接符 688"/>
            <p:cNvCxnSpPr/>
            <p:nvPr/>
          </p:nvCxnSpPr>
          <p:spPr>
            <a:xfrm rot="12420000">
              <a:off x="7809207" y="4011744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接连接符 689"/>
            <p:cNvCxnSpPr/>
            <p:nvPr/>
          </p:nvCxnSpPr>
          <p:spPr>
            <a:xfrm rot="12555000">
              <a:off x="7781076" y="3996708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接连接符 690"/>
            <p:cNvCxnSpPr/>
            <p:nvPr/>
          </p:nvCxnSpPr>
          <p:spPr>
            <a:xfrm rot="12690000">
              <a:off x="7753557" y="3980579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接连接符 691"/>
            <p:cNvCxnSpPr/>
            <p:nvPr/>
          </p:nvCxnSpPr>
          <p:spPr>
            <a:xfrm rot="12825000">
              <a:off x="7726693" y="3963382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接连接符 692"/>
            <p:cNvCxnSpPr/>
            <p:nvPr/>
          </p:nvCxnSpPr>
          <p:spPr>
            <a:xfrm rot="12960000">
              <a:off x="7700525" y="3945144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接连接符 693"/>
            <p:cNvCxnSpPr/>
            <p:nvPr/>
          </p:nvCxnSpPr>
          <p:spPr>
            <a:xfrm rot="13095000">
              <a:off x="7675093" y="3925892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接连接符 694"/>
            <p:cNvCxnSpPr/>
            <p:nvPr/>
          </p:nvCxnSpPr>
          <p:spPr>
            <a:xfrm rot="13230000">
              <a:off x="7650436" y="3905657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接连接符 695"/>
            <p:cNvCxnSpPr/>
            <p:nvPr/>
          </p:nvCxnSpPr>
          <p:spPr>
            <a:xfrm rot="13365000">
              <a:off x="7626593" y="3884470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接连接符 696"/>
            <p:cNvCxnSpPr/>
            <p:nvPr/>
          </p:nvCxnSpPr>
          <p:spPr>
            <a:xfrm rot="13500000">
              <a:off x="7603600" y="3862362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接连接符 697"/>
            <p:cNvCxnSpPr/>
            <p:nvPr/>
          </p:nvCxnSpPr>
          <p:spPr>
            <a:xfrm rot="13635000">
              <a:off x="7581492" y="3839368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接连接符 698"/>
            <p:cNvCxnSpPr/>
            <p:nvPr/>
          </p:nvCxnSpPr>
          <p:spPr>
            <a:xfrm rot="13770000">
              <a:off x="7560304" y="3815525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接连接符 699"/>
            <p:cNvCxnSpPr/>
            <p:nvPr/>
          </p:nvCxnSpPr>
          <p:spPr>
            <a:xfrm rot="13905000">
              <a:off x="7540069" y="3790868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接连接符 700"/>
            <p:cNvCxnSpPr/>
            <p:nvPr/>
          </p:nvCxnSpPr>
          <p:spPr>
            <a:xfrm rot="14040000">
              <a:off x="7520817" y="3765436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接连接符 701"/>
            <p:cNvCxnSpPr/>
            <p:nvPr/>
          </p:nvCxnSpPr>
          <p:spPr>
            <a:xfrm rot="14175000">
              <a:off x="7502579" y="3739268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接连接符 702"/>
            <p:cNvCxnSpPr/>
            <p:nvPr/>
          </p:nvCxnSpPr>
          <p:spPr>
            <a:xfrm rot="14310000">
              <a:off x="7485382" y="3712404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接连接符 703"/>
            <p:cNvCxnSpPr/>
            <p:nvPr/>
          </p:nvCxnSpPr>
          <p:spPr>
            <a:xfrm rot="14445000">
              <a:off x="7469253" y="3684885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接连接符 704"/>
            <p:cNvCxnSpPr/>
            <p:nvPr/>
          </p:nvCxnSpPr>
          <p:spPr>
            <a:xfrm rot="14580000">
              <a:off x="7454217" y="3656754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接连接符 705"/>
            <p:cNvCxnSpPr/>
            <p:nvPr/>
          </p:nvCxnSpPr>
          <p:spPr>
            <a:xfrm rot="14715000">
              <a:off x="7440297" y="3628055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接连接符 706"/>
            <p:cNvCxnSpPr/>
            <p:nvPr/>
          </p:nvCxnSpPr>
          <p:spPr>
            <a:xfrm rot="14850000">
              <a:off x="7427514" y="3598831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接连接符 707"/>
            <p:cNvCxnSpPr/>
            <p:nvPr/>
          </p:nvCxnSpPr>
          <p:spPr>
            <a:xfrm rot="14985000">
              <a:off x="7415889" y="3569128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接连接符 708"/>
            <p:cNvCxnSpPr/>
            <p:nvPr/>
          </p:nvCxnSpPr>
          <p:spPr>
            <a:xfrm rot="15120000">
              <a:off x="7405438" y="3538992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接连接符 709"/>
            <p:cNvCxnSpPr/>
            <p:nvPr/>
          </p:nvCxnSpPr>
          <p:spPr>
            <a:xfrm rot="15255000">
              <a:off x="7396179" y="3508468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接连接符 710"/>
            <p:cNvCxnSpPr/>
            <p:nvPr/>
          </p:nvCxnSpPr>
          <p:spPr>
            <a:xfrm rot="15390000">
              <a:off x="7388125" y="3477604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接连接符 711"/>
            <p:cNvCxnSpPr/>
            <p:nvPr/>
          </p:nvCxnSpPr>
          <p:spPr>
            <a:xfrm rot="15525000">
              <a:off x="7381290" y="3446448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接连接符 712"/>
            <p:cNvCxnSpPr/>
            <p:nvPr/>
          </p:nvCxnSpPr>
          <p:spPr>
            <a:xfrm rot="15660000">
              <a:off x="7375682" y="3415048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接连接符 713"/>
            <p:cNvCxnSpPr/>
            <p:nvPr/>
          </p:nvCxnSpPr>
          <p:spPr>
            <a:xfrm rot="15795000">
              <a:off x="7371312" y="3383452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接连接符 714"/>
            <p:cNvCxnSpPr/>
            <p:nvPr/>
          </p:nvCxnSpPr>
          <p:spPr>
            <a:xfrm rot="15930000">
              <a:off x="7368185" y="3351708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接连接符 715"/>
            <p:cNvCxnSpPr/>
            <p:nvPr/>
          </p:nvCxnSpPr>
          <p:spPr>
            <a:xfrm rot="16065000">
              <a:off x="7366308" y="3319866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接连接符 716"/>
            <p:cNvCxnSpPr/>
            <p:nvPr/>
          </p:nvCxnSpPr>
          <p:spPr>
            <a:xfrm rot="16335000">
              <a:off x="7366308" y="3256085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接连接符 717"/>
            <p:cNvCxnSpPr/>
            <p:nvPr/>
          </p:nvCxnSpPr>
          <p:spPr>
            <a:xfrm rot="16470000">
              <a:off x="7368185" y="322424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接连接符 718"/>
            <p:cNvCxnSpPr/>
            <p:nvPr/>
          </p:nvCxnSpPr>
          <p:spPr>
            <a:xfrm rot="16605000">
              <a:off x="7371312" y="3192499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接连接符 719"/>
            <p:cNvCxnSpPr/>
            <p:nvPr/>
          </p:nvCxnSpPr>
          <p:spPr>
            <a:xfrm rot="16740000">
              <a:off x="7375682" y="316090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接连接符 720"/>
            <p:cNvCxnSpPr/>
            <p:nvPr/>
          </p:nvCxnSpPr>
          <p:spPr>
            <a:xfrm rot="16875000">
              <a:off x="7381290" y="312950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接连接符 721"/>
            <p:cNvCxnSpPr/>
            <p:nvPr/>
          </p:nvCxnSpPr>
          <p:spPr>
            <a:xfrm rot="17010000">
              <a:off x="7388125" y="3098347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接连接符 722"/>
            <p:cNvCxnSpPr/>
            <p:nvPr/>
          </p:nvCxnSpPr>
          <p:spPr>
            <a:xfrm rot="17145000">
              <a:off x="7396179" y="306748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接连接符 723"/>
            <p:cNvCxnSpPr/>
            <p:nvPr/>
          </p:nvCxnSpPr>
          <p:spPr>
            <a:xfrm rot="17280000">
              <a:off x="7405438" y="3036959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接连接符 724"/>
            <p:cNvCxnSpPr/>
            <p:nvPr/>
          </p:nvCxnSpPr>
          <p:spPr>
            <a:xfrm rot="17415000">
              <a:off x="7415889" y="300682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接连接符 725"/>
            <p:cNvCxnSpPr/>
            <p:nvPr/>
          </p:nvCxnSpPr>
          <p:spPr>
            <a:xfrm rot="17550000">
              <a:off x="7427514" y="2977120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接连接符 726"/>
            <p:cNvCxnSpPr/>
            <p:nvPr/>
          </p:nvCxnSpPr>
          <p:spPr>
            <a:xfrm rot="17685000">
              <a:off x="7440297" y="2947896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接连接符 727"/>
            <p:cNvCxnSpPr/>
            <p:nvPr/>
          </p:nvCxnSpPr>
          <p:spPr>
            <a:xfrm rot="17820000">
              <a:off x="7454217" y="2919197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接连接符 728"/>
            <p:cNvCxnSpPr/>
            <p:nvPr/>
          </p:nvCxnSpPr>
          <p:spPr>
            <a:xfrm rot="17955000">
              <a:off x="7469253" y="2891066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接连接符 729"/>
            <p:cNvCxnSpPr/>
            <p:nvPr/>
          </p:nvCxnSpPr>
          <p:spPr>
            <a:xfrm rot="18090000">
              <a:off x="7485382" y="2863547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接连接符 730"/>
            <p:cNvCxnSpPr/>
            <p:nvPr/>
          </p:nvCxnSpPr>
          <p:spPr>
            <a:xfrm rot="18225000">
              <a:off x="7502579" y="283668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接连接符 731"/>
            <p:cNvCxnSpPr/>
            <p:nvPr/>
          </p:nvCxnSpPr>
          <p:spPr>
            <a:xfrm rot="18360000">
              <a:off x="7520817" y="2810515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接连接符 732"/>
            <p:cNvCxnSpPr/>
            <p:nvPr/>
          </p:nvCxnSpPr>
          <p:spPr>
            <a:xfrm rot="18495000">
              <a:off x="7540069" y="278508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接连接符 733"/>
            <p:cNvCxnSpPr/>
            <p:nvPr/>
          </p:nvCxnSpPr>
          <p:spPr>
            <a:xfrm rot="18630000">
              <a:off x="7560304" y="2760426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接连接符 734"/>
            <p:cNvCxnSpPr/>
            <p:nvPr/>
          </p:nvCxnSpPr>
          <p:spPr>
            <a:xfrm rot="18765000">
              <a:off x="7581492" y="273658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接连接符 735"/>
            <p:cNvCxnSpPr/>
            <p:nvPr/>
          </p:nvCxnSpPr>
          <p:spPr>
            <a:xfrm rot="18900000">
              <a:off x="7603600" y="2713590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接连接符 736"/>
            <p:cNvCxnSpPr/>
            <p:nvPr/>
          </p:nvCxnSpPr>
          <p:spPr>
            <a:xfrm rot="19035000">
              <a:off x="7626593" y="2691482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接连接符 737"/>
            <p:cNvCxnSpPr/>
            <p:nvPr/>
          </p:nvCxnSpPr>
          <p:spPr>
            <a:xfrm rot="19170000">
              <a:off x="7650436" y="2670294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接连接符 738"/>
            <p:cNvCxnSpPr/>
            <p:nvPr/>
          </p:nvCxnSpPr>
          <p:spPr>
            <a:xfrm rot="19305000">
              <a:off x="7675093" y="2650059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接连接符 739"/>
            <p:cNvCxnSpPr/>
            <p:nvPr/>
          </p:nvCxnSpPr>
          <p:spPr>
            <a:xfrm rot="19440000">
              <a:off x="7700525" y="2630807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接连接符 740"/>
            <p:cNvCxnSpPr/>
            <p:nvPr/>
          </p:nvCxnSpPr>
          <p:spPr>
            <a:xfrm rot="19575000">
              <a:off x="7726693" y="2612569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接连接符 741"/>
            <p:cNvCxnSpPr/>
            <p:nvPr/>
          </p:nvCxnSpPr>
          <p:spPr>
            <a:xfrm rot="19710000">
              <a:off x="7753557" y="2595372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接连接符 742"/>
            <p:cNvCxnSpPr/>
            <p:nvPr/>
          </p:nvCxnSpPr>
          <p:spPr>
            <a:xfrm rot="19845000">
              <a:off x="7781076" y="2579243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接连接符 743"/>
            <p:cNvCxnSpPr/>
            <p:nvPr/>
          </p:nvCxnSpPr>
          <p:spPr>
            <a:xfrm rot="19980000">
              <a:off x="7809207" y="2564207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接连接符 744"/>
            <p:cNvCxnSpPr/>
            <p:nvPr/>
          </p:nvCxnSpPr>
          <p:spPr>
            <a:xfrm rot="20115000">
              <a:off x="7837906" y="2550287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接连接符 745"/>
            <p:cNvCxnSpPr/>
            <p:nvPr/>
          </p:nvCxnSpPr>
          <p:spPr>
            <a:xfrm rot="20250000">
              <a:off x="7867130" y="2537504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/>
            <p:cNvCxnSpPr/>
            <p:nvPr/>
          </p:nvCxnSpPr>
          <p:spPr>
            <a:xfrm rot="20385000">
              <a:off x="7896833" y="2525878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接连接符 747"/>
            <p:cNvCxnSpPr/>
            <p:nvPr/>
          </p:nvCxnSpPr>
          <p:spPr>
            <a:xfrm rot="20520000">
              <a:off x="7926969" y="2515428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接连接符 748"/>
            <p:cNvCxnSpPr/>
            <p:nvPr/>
          </p:nvCxnSpPr>
          <p:spPr>
            <a:xfrm rot="20655000">
              <a:off x="7957493" y="2506169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接连接符 749"/>
            <p:cNvCxnSpPr/>
            <p:nvPr/>
          </p:nvCxnSpPr>
          <p:spPr>
            <a:xfrm rot="20790000">
              <a:off x="7988357" y="2498115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接连接符 750"/>
            <p:cNvCxnSpPr/>
            <p:nvPr/>
          </p:nvCxnSpPr>
          <p:spPr>
            <a:xfrm rot="20925000">
              <a:off x="8019513" y="2491279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接连接符 751"/>
            <p:cNvCxnSpPr/>
            <p:nvPr/>
          </p:nvCxnSpPr>
          <p:spPr>
            <a:xfrm rot="21060000">
              <a:off x="8050913" y="2485672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接连接符 752"/>
            <p:cNvCxnSpPr/>
            <p:nvPr/>
          </p:nvCxnSpPr>
          <p:spPr>
            <a:xfrm rot="21195000">
              <a:off x="8082509" y="2481301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接连接符 753"/>
            <p:cNvCxnSpPr/>
            <p:nvPr/>
          </p:nvCxnSpPr>
          <p:spPr>
            <a:xfrm rot="21330000">
              <a:off x="8114253" y="2478175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接连接符 754"/>
            <p:cNvCxnSpPr/>
            <p:nvPr/>
          </p:nvCxnSpPr>
          <p:spPr>
            <a:xfrm rot="21465000">
              <a:off x="8146095" y="2476297"/>
              <a:ext cx="0" cy="9556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6" name="组合 585"/>
            <p:cNvGrpSpPr/>
            <p:nvPr/>
          </p:nvGrpSpPr>
          <p:grpSpPr>
            <a:xfrm>
              <a:off x="7317899" y="2429754"/>
              <a:ext cx="1744703" cy="1768564"/>
              <a:chOff x="1701800" y="1311075"/>
              <a:chExt cx="2782317" cy="2820368"/>
            </a:xfrm>
          </p:grpSpPr>
          <p:grpSp>
            <p:nvGrpSpPr>
              <p:cNvPr id="587" name="组合 586"/>
              <p:cNvGrpSpPr/>
              <p:nvPr/>
            </p:nvGrpSpPr>
            <p:grpSpPr>
              <a:xfrm>
                <a:off x="1701800" y="2755900"/>
                <a:ext cx="2746508" cy="0"/>
                <a:chOff x="1701800" y="2755900"/>
                <a:chExt cx="2746508" cy="0"/>
              </a:xfrm>
            </p:grpSpPr>
            <p:cxnSp>
              <p:nvCxnSpPr>
                <p:cNvPr id="597" name="直接连接符 596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直接连接符 597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8" name="组合 587"/>
              <p:cNvGrpSpPr/>
              <p:nvPr/>
            </p:nvGrpSpPr>
            <p:grpSpPr>
              <a:xfrm rot="5400000">
                <a:off x="1698625" y="2758189"/>
                <a:ext cx="2746508" cy="0"/>
                <a:chOff x="1701800" y="2755900"/>
                <a:chExt cx="2746508" cy="0"/>
              </a:xfrm>
            </p:grpSpPr>
            <p:cxnSp>
              <p:nvCxnSpPr>
                <p:cNvPr id="595" name="直接连接符 594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直接连接符 595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9" name="组合 588"/>
              <p:cNvGrpSpPr/>
              <p:nvPr/>
            </p:nvGrpSpPr>
            <p:grpSpPr>
              <a:xfrm rot="2700000">
                <a:off x="1773163" y="2684329"/>
                <a:ext cx="2746508" cy="0"/>
                <a:chOff x="1701800" y="2755900"/>
                <a:chExt cx="2746508" cy="0"/>
              </a:xfrm>
            </p:grpSpPr>
            <p:cxnSp>
              <p:nvCxnSpPr>
                <p:cNvPr id="593" name="直接连接符 592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直接连接符 593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0" name="组合 589"/>
              <p:cNvGrpSpPr/>
              <p:nvPr/>
            </p:nvGrpSpPr>
            <p:grpSpPr>
              <a:xfrm rot="18900000" flipH="1">
                <a:off x="1737609" y="2793679"/>
                <a:ext cx="2746508" cy="0"/>
                <a:chOff x="1701800" y="2755900"/>
                <a:chExt cx="2746508" cy="0"/>
              </a:xfrm>
            </p:grpSpPr>
            <p:cxnSp>
              <p:nvCxnSpPr>
                <p:cNvPr id="591" name="直接连接符 590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直接连接符 591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584" name="椭圆 583"/>
            <p:cNvSpPr/>
            <p:nvPr/>
          </p:nvSpPr>
          <p:spPr>
            <a:xfrm>
              <a:off x="7244155" y="2403678"/>
              <a:ext cx="1863522" cy="1863522"/>
            </a:xfrm>
            <a:prstGeom prst="ellipse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773" name="直接连接符 772"/>
            <p:cNvCxnSpPr/>
            <p:nvPr/>
          </p:nvCxnSpPr>
          <p:spPr>
            <a:xfrm>
              <a:off x="5452283" y="4590843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接连接符 773"/>
            <p:cNvCxnSpPr/>
            <p:nvPr/>
          </p:nvCxnSpPr>
          <p:spPr>
            <a:xfrm rot="135000">
              <a:off x="5479483" y="4591377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接连接符 774"/>
            <p:cNvCxnSpPr/>
            <p:nvPr/>
          </p:nvCxnSpPr>
          <p:spPr>
            <a:xfrm rot="270000">
              <a:off x="5506641" y="4592979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直接连接符 775"/>
            <p:cNvCxnSpPr/>
            <p:nvPr/>
          </p:nvCxnSpPr>
          <p:spPr>
            <a:xfrm rot="405000">
              <a:off x="5533716" y="4595645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7" name="直接连接符 776"/>
            <p:cNvCxnSpPr/>
            <p:nvPr/>
          </p:nvCxnSpPr>
          <p:spPr>
            <a:xfrm rot="540000">
              <a:off x="5560664" y="4599373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8" name="直接连接符 777"/>
            <p:cNvCxnSpPr/>
            <p:nvPr/>
          </p:nvCxnSpPr>
          <p:spPr>
            <a:xfrm rot="675000">
              <a:off x="5587446" y="4604156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接连接符 778"/>
            <p:cNvCxnSpPr/>
            <p:nvPr/>
          </p:nvCxnSpPr>
          <p:spPr>
            <a:xfrm rot="810000">
              <a:off x="5614019" y="4609986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" name="直接连接符 779"/>
            <p:cNvCxnSpPr/>
            <p:nvPr/>
          </p:nvCxnSpPr>
          <p:spPr>
            <a:xfrm rot="945000">
              <a:off x="5640343" y="4616855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直接连接符 780"/>
            <p:cNvCxnSpPr/>
            <p:nvPr/>
          </p:nvCxnSpPr>
          <p:spPr>
            <a:xfrm rot="1080000">
              <a:off x="5666378" y="4624752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直接连接符 781"/>
            <p:cNvCxnSpPr/>
            <p:nvPr/>
          </p:nvCxnSpPr>
          <p:spPr>
            <a:xfrm rot="1215000">
              <a:off x="5692081" y="4633666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接连接符 782"/>
            <p:cNvCxnSpPr/>
            <p:nvPr/>
          </p:nvCxnSpPr>
          <p:spPr>
            <a:xfrm rot="1350000">
              <a:off x="5717415" y="4643581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4" name="直接连接符 783"/>
            <p:cNvCxnSpPr/>
            <p:nvPr/>
          </p:nvCxnSpPr>
          <p:spPr>
            <a:xfrm rot="1485000">
              <a:off x="5742341" y="4654483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直接连接符 784"/>
            <p:cNvCxnSpPr/>
            <p:nvPr/>
          </p:nvCxnSpPr>
          <p:spPr>
            <a:xfrm rot="1620000">
              <a:off x="5766818" y="4666356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接连接符 785"/>
            <p:cNvCxnSpPr/>
            <p:nvPr/>
          </p:nvCxnSpPr>
          <p:spPr>
            <a:xfrm rot="1755000">
              <a:off x="5790812" y="4679181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" name="直接连接符 786"/>
            <p:cNvCxnSpPr/>
            <p:nvPr/>
          </p:nvCxnSpPr>
          <p:spPr>
            <a:xfrm rot="1890000">
              <a:off x="5814283" y="4692938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8" name="直接连接符 787"/>
            <p:cNvCxnSpPr/>
            <p:nvPr/>
          </p:nvCxnSpPr>
          <p:spPr>
            <a:xfrm rot="2025000">
              <a:off x="5837196" y="4707605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接连接符 788"/>
            <p:cNvCxnSpPr/>
            <p:nvPr/>
          </p:nvCxnSpPr>
          <p:spPr>
            <a:xfrm rot="2160000">
              <a:off x="5859515" y="4723160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0" name="直接连接符 789"/>
            <p:cNvCxnSpPr/>
            <p:nvPr/>
          </p:nvCxnSpPr>
          <p:spPr>
            <a:xfrm rot="2295000">
              <a:off x="5881206" y="4739580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1" name="直接连接符 790"/>
            <p:cNvCxnSpPr/>
            <p:nvPr/>
          </p:nvCxnSpPr>
          <p:spPr>
            <a:xfrm rot="2430000">
              <a:off x="5902236" y="4756840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接连接符 791"/>
            <p:cNvCxnSpPr/>
            <p:nvPr/>
          </p:nvCxnSpPr>
          <p:spPr>
            <a:xfrm rot="2565000">
              <a:off x="5922572" y="4774911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直接连接符 792"/>
            <p:cNvCxnSpPr/>
            <p:nvPr/>
          </p:nvCxnSpPr>
          <p:spPr>
            <a:xfrm rot="2700000">
              <a:off x="5942183" y="4793767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直接连接符 793"/>
            <p:cNvCxnSpPr/>
            <p:nvPr/>
          </p:nvCxnSpPr>
          <p:spPr>
            <a:xfrm rot="2835000">
              <a:off x="5961040" y="4813378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接连接符 794"/>
            <p:cNvCxnSpPr/>
            <p:nvPr/>
          </p:nvCxnSpPr>
          <p:spPr>
            <a:xfrm rot="2970000">
              <a:off x="5979111" y="4833714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直接连接符 795"/>
            <p:cNvCxnSpPr/>
            <p:nvPr/>
          </p:nvCxnSpPr>
          <p:spPr>
            <a:xfrm rot="3105000">
              <a:off x="5996370" y="4854744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直接连接符 796"/>
            <p:cNvCxnSpPr/>
            <p:nvPr/>
          </p:nvCxnSpPr>
          <p:spPr>
            <a:xfrm rot="3240000">
              <a:off x="6012790" y="4876435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接连接符 797"/>
            <p:cNvCxnSpPr/>
            <p:nvPr/>
          </p:nvCxnSpPr>
          <p:spPr>
            <a:xfrm rot="3375000">
              <a:off x="6028345" y="4898755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直接连接符 798"/>
            <p:cNvCxnSpPr/>
            <p:nvPr/>
          </p:nvCxnSpPr>
          <p:spPr>
            <a:xfrm rot="3510000">
              <a:off x="6043012" y="4921667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直接连接符 799"/>
            <p:cNvCxnSpPr/>
            <p:nvPr/>
          </p:nvCxnSpPr>
          <p:spPr>
            <a:xfrm rot="3645000">
              <a:off x="6056769" y="4945139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直接连接符 800"/>
            <p:cNvCxnSpPr/>
            <p:nvPr/>
          </p:nvCxnSpPr>
          <p:spPr>
            <a:xfrm rot="3780000">
              <a:off x="6069594" y="4969132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直接连接符 801"/>
            <p:cNvCxnSpPr/>
            <p:nvPr/>
          </p:nvCxnSpPr>
          <p:spPr>
            <a:xfrm rot="3915000">
              <a:off x="6081467" y="4993610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3" name="直接连接符 802"/>
            <p:cNvCxnSpPr/>
            <p:nvPr/>
          </p:nvCxnSpPr>
          <p:spPr>
            <a:xfrm rot="4050000">
              <a:off x="6092369" y="5018535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接连接符 803"/>
            <p:cNvCxnSpPr/>
            <p:nvPr/>
          </p:nvCxnSpPr>
          <p:spPr>
            <a:xfrm rot="4185000">
              <a:off x="6102284" y="5043869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直接连接符 804"/>
            <p:cNvCxnSpPr/>
            <p:nvPr/>
          </p:nvCxnSpPr>
          <p:spPr>
            <a:xfrm rot="4320000">
              <a:off x="6111197" y="5069573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直接连接符 805"/>
            <p:cNvCxnSpPr/>
            <p:nvPr/>
          </p:nvCxnSpPr>
          <p:spPr>
            <a:xfrm rot="4455000">
              <a:off x="6119095" y="5095607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接连接符 806"/>
            <p:cNvCxnSpPr/>
            <p:nvPr/>
          </p:nvCxnSpPr>
          <p:spPr>
            <a:xfrm rot="4590000">
              <a:off x="6125964" y="5121931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直接连接符 807"/>
            <p:cNvCxnSpPr/>
            <p:nvPr/>
          </p:nvCxnSpPr>
          <p:spPr>
            <a:xfrm rot="4725000">
              <a:off x="6131794" y="5148504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直接连接符 808"/>
            <p:cNvCxnSpPr/>
            <p:nvPr/>
          </p:nvCxnSpPr>
          <p:spPr>
            <a:xfrm rot="4860000">
              <a:off x="6136577" y="5175286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接连接符 809"/>
            <p:cNvCxnSpPr/>
            <p:nvPr/>
          </p:nvCxnSpPr>
          <p:spPr>
            <a:xfrm rot="4995000">
              <a:off x="6140305" y="5202235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直接连接符 810"/>
            <p:cNvCxnSpPr/>
            <p:nvPr/>
          </p:nvCxnSpPr>
          <p:spPr>
            <a:xfrm rot="5130000">
              <a:off x="6142971" y="5229309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直接连接符 811"/>
            <p:cNvCxnSpPr/>
            <p:nvPr/>
          </p:nvCxnSpPr>
          <p:spPr>
            <a:xfrm rot="5265000">
              <a:off x="6144573" y="5256467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/>
            <p:cNvCxnSpPr/>
            <p:nvPr/>
          </p:nvCxnSpPr>
          <p:spPr>
            <a:xfrm rot="5535000">
              <a:off x="6144573" y="5310867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接连接符 813"/>
            <p:cNvCxnSpPr/>
            <p:nvPr/>
          </p:nvCxnSpPr>
          <p:spPr>
            <a:xfrm rot="5670000">
              <a:off x="6142971" y="5338026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接连接符 814"/>
            <p:cNvCxnSpPr/>
            <p:nvPr/>
          </p:nvCxnSpPr>
          <p:spPr>
            <a:xfrm rot="5805000">
              <a:off x="6140305" y="5365100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/>
            <p:cNvCxnSpPr/>
            <p:nvPr/>
          </p:nvCxnSpPr>
          <p:spPr>
            <a:xfrm rot="5940000">
              <a:off x="6136577" y="5392049"/>
              <a:ext cx="0" cy="81509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接连接符 816"/>
            <p:cNvCxnSpPr/>
            <p:nvPr/>
          </p:nvCxnSpPr>
          <p:spPr>
            <a:xfrm rot="6075000">
              <a:off x="6131794" y="5418831"/>
              <a:ext cx="0" cy="815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接连接符 817"/>
            <p:cNvCxnSpPr/>
            <p:nvPr/>
          </p:nvCxnSpPr>
          <p:spPr>
            <a:xfrm rot="6210000">
              <a:off x="6125964" y="5445404"/>
              <a:ext cx="0" cy="815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/>
            <p:cNvCxnSpPr/>
            <p:nvPr/>
          </p:nvCxnSpPr>
          <p:spPr>
            <a:xfrm rot="6345000">
              <a:off x="6119095" y="5471728"/>
              <a:ext cx="0" cy="815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接连接符 819"/>
            <p:cNvCxnSpPr/>
            <p:nvPr/>
          </p:nvCxnSpPr>
          <p:spPr>
            <a:xfrm rot="6480000">
              <a:off x="6111197" y="5497762"/>
              <a:ext cx="0" cy="815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接连接符 820"/>
            <p:cNvCxnSpPr/>
            <p:nvPr/>
          </p:nvCxnSpPr>
          <p:spPr>
            <a:xfrm rot="6615000">
              <a:off x="6102284" y="5523466"/>
              <a:ext cx="0" cy="815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接连接符 821"/>
            <p:cNvCxnSpPr/>
            <p:nvPr/>
          </p:nvCxnSpPr>
          <p:spPr>
            <a:xfrm rot="6750000">
              <a:off x="6092369" y="5548800"/>
              <a:ext cx="0" cy="815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接连接符 822"/>
            <p:cNvCxnSpPr/>
            <p:nvPr/>
          </p:nvCxnSpPr>
          <p:spPr>
            <a:xfrm rot="6885000">
              <a:off x="6081467" y="5573725"/>
              <a:ext cx="0" cy="815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接连接符 823"/>
            <p:cNvCxnSpPr/>
            <p:nvPr/>
          </p:nvCxnSpPr>
          <p:spPr>
            <a:xfrm rot="7020000">
              <a:off x="6069594" y="5598203"/>
              <a:ext cx="0" cy="815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接连接符 824"/>
            <p:cNvCxnSpPr/>
            <p:nvPr/>
          </p:nvCxnSpPr>
          <p:spPr>
            <a:xfrm rot="7155000">
              <a:off x="6056769" y="5622196"/>
              <a:ext cx="0" cy="815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接连接符 825"/>
            <p:cNvCxnSpPr/>
            <p:nvPr/>
          </p:nvCxnSpPr>
          <p:spPr>
            <a:xfrm rot="7290000">
              <a:off x="6043012" y="5645667"/>
              <a:ext cx="0" cy="815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接连接符 826"/>
            <p:cNvCxnSpPr/>
            <p:nvPr/>
          </p:nvCxnSpPr>
          <p:spPr>
            <a:xfrm rot="7425000">
              <a:off x="6028345" y="5668580"/>
              <a:ext cx="0" cy="81509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接连接符 827"/>
            <p:cNvCxnSpPr/>
            <p:nvPr/>
          </p:nvCxnSpPr>
          <p:spPr>
            <a:xfrm rot="7560000">
              <a:off x="6012790" y="569089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接连接符 828"/>
            <p:cNvCxnSpPr/>
            <p:nvPr/>
          </p:nvCxnSpPr>
          <p:spPr>
            <a:xfrm rot="7695000">
              <a:off x="5996370" y="571259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接连接符 829"/>
            <p:cNvCxnSpPr/>
            <p:nvPr/>
          </p:nvCxnSpPr>
          <p:spPr>
            <a:xfrm rot="7830000">
              <a:off x="5979111" y="5733621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接连接符 830"/>
            <p:cNvCxnSpPr/>
            <p:nvPr/>
          </p:nvCxnSpPr>
          <p:spPr>
            <a:xfrm rot="7965000">
              <a:off x="5961040" y="575395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接连接符 831"/>
            <p:cNvCxnSpPr/>
            <p:nvPr/>
          </p:nvCxnSpPr>
          <p:spPr>
            <a:xfrm rot="8100000">
              <a:off x="5942183" y="5773568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接连接符 832"/>
            <p:cNvCxnSpPr/>
            <p:nvPr/>
          </p:nvCxnSpPr>
          <p:spPr>
            <a:xfrm rot="8235000">
              <a:off x="5922572" y="579242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接连接符 833"/>
            <p:cNvCxnSpPr/>
            <p:nvPr/>
          </p:nvCxnSpPr>
          <p:spPr>
            <a:xfrm rot="8370000">
              <a:off x="5902236" y="5810495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接连接符 834"/>
            <p:cNvCxnSpPr/>
            <p:nvPr/>
          </p:nvCxnSpPr>
          <p:spPr>
            <a:xfrm rot="8505000">
              <a:off x="5881206" y="582775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接连接符 835"/>
            <p:cNvCxnSpPr/>
            <p:nvPr/>
          </p:nvCxnSpPr>
          <p:spPr>
            <a:xfrm rot="8640000">
              <a:off x="5859515" y="584417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接连接符 836"/>
            <p:cNvCxnSpPr/>
            <p:nvPr/>
          </p:nvCxnSpPr>
          <p:spPr>
            <a:xfrm rot="8775000">
              <a:off x="5837196" y="585973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接连接符 837"/>
            <p:cNvCxnSpPr/>
            <p:nvPr/>
          </p:nvCxnSpPr>
          <p:spPr>
            <a:xfrm rot="8910000">
              <a:off x="5814283" y="587439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接连接符 838"/>
            <p:cNvCxnSpPr/>
            <p:nvPr/>
          </p:nvCxnSpPr>
          <p:spPr>
            <a:xfrm rot="9045000">
              <a:off x="5790812" y="588815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接连接符 839"/>
            <p:cNvCxnSpPr/>
            <p:nvPr/>
          </p:nvCxnSpPr>
          <p:spPr>
            <a:xfrm rot="9180000">
              <a:off x="5766818" y="5900978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接连接符 840"/>
            <p:cNvCxnSpPr/>
            <p:nvPr/>
          </p:nvCxnSpPr>
          <p:spPr>
            <a:xfrm rot="9315000">
              <a:off x="5742341" y="5912851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接连接符 841"/>
            <p:cNvCxnSpPr/>
            <p:nvPr/>
          </p:nvCxnSpPr>
          <p:spPr>
            <a:xfrm rot="9450000">
              <a:off x="5717415" y="592375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接连接符 842"/>
            <p:cNvCxnSpPr/>
            <p:nvPr/>
          </p:nvCxnSpPr>
          <p:spPr>
            <a:xfrm rot="9585000">
              <a:off x="5692081" y="593366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接连接符 843"/>
            <p:cNvCxnSpPr/>
            <p:nvPr/>
          </p:nvCxnSpPr>
          <p:spPr>
            <a:xfrm rot="9720000">
              <a:off x="5666378" y="5942582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接连接符 844"/>
            <p:cNvCxnSpPr/>
            <p:nvPr/>
          </p:nvCxnSpPr>
          <p:spPr>
            <a:xfrm rot="9855000">
              <a:off x="5640343" y="595048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接连接符 845"/>
            <p:cNvCxnSpPr/>
            <p:nvPr/>
          </p:nvCxnSpPr>
          <p:spPr>
            <a:xfrm rot="9990000">
              <a:off x="5614019" y="595734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接连接符 846"/>
            <p:cNvCxnSpPr/>
            <p:nvPr/>
          </p:nvCxnSpPr>
          <p:spPr>
            <a:xfrm rot="10125000">
              <a:off x="5587446" y="596317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接连接符 847"/>
            <p:cNvCxnSpPr/>
            <p:nvPr/>
          </p:nvCxnSpPr>
          <p:spPr>
            <a:xfrm rot="10260000">
              <a:off x="5560664" y="5967961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接连接符 848"/>
            <p:cNvCxnSpPr/>
            <p:nvPr/>
          </p:nvCxnSpPr>
          <p:spPr>
            <a:xfrm rot="10395000">
              <a:off x="5533716" y="597168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接连接符 849"/>
            <p:cNvCxnSpPr/>
            <p:nvPr/>
          </p:nvCxnSpPr>
          <p:spPr>
            <a:xfrm rot="10530000">
              <a:off x="5506641" y="5974356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接连接符 850"/>
            <p:cNvCxnSpPr/>
            <p:nvPr/>
          </p:nvCxnSpPr>
          <p:spPr>
            <a:xfrm rot="10665000">
              <a:off x="5479483" y="597595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接连接符 851"/>
            <p:cNvCxnSpPr/>
            <p:nvPr/>
          </p:nvCxnSpPr>
          <p:spPr>
            <a:xfrm rot="10935000">
              <a:off x="5425083" y="597595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接连接符 852"/>
            <p:cNvCxnSpPr/>
            <p:nvPr/>
          </p:nvCxnSpPr>
          <p:spPr>
            <a:xfrm rot="11070000">
              <a:off x="5397925" y="5974356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接连接符 853"/>
            <p:cNvCxnSpPr/>
            <p:nvPr/>
          </p:nvCxnSpPr>
          <p:spPr>
            <a:xfrm rot="11205000">
              <a:off x="5370850" y="597168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接连接符 854"/>
            <p:cNvCxnSpPr/>
            <p:nvPr/>
          </p:nvCxnSpPr>
          <p:spPr>
            <a:xfrm rot="11340000">
              <a:off x="5343902" y="5967961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接连接符 855"/>
            <p:cNvCxnSpPr/>
            <p:nvPr/>
          </p:nvCxnSpPr>
          <p:spPr>
            <a:xfrm rot="11475000">
              <a:off x="5317120" y="596317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接连接符 856"/>
            <p:cNvCxnSpPr/>
            <p:nvPr/>
          </p:nvCxnSpPr>
          <p:spPr>
            <a:xfrm rot="11610000">
              <a:off x="5290547" y="595734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接连接符 857"/>
            <p:cNvCxnSpPr/>
            <p:nvPr/>
          </p:nvCxnSpPr>
          <p:spPr>
            <a:xfrm rot="11745000">
              <a:off x="5264223" y="595048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接连接符 858"/>
            <p:cNvCxnSpPr/>
            <p:nvPr/>
          </p:nvCxnSpPr>
          <p:spPr>
            <a:xfrm rot="11880000">
              <a:off x="5238188" y="5942582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接连接符 859"/>
            <p:cNvCxnSpPr/>
            <p:nvPr/>
          </p:nvCxnSpPr>
          <p:spPr>
            <a:xfrm rot="12015000">
              <a:off x="5212485" y="593366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接连接符 860"/>
            <p:cNvCxnSpPr/>
            <p:nvPr/>
          </p:nvCxnSpPr>
          <p:spPr>
            <a:xfrm rot="12150000">
              <a:off x="5187151" y="592375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接连接符 861"/>
            <p:cNvCxnSpPr/>
            <p:nvPr/>
          </p:nvCxnSpPr>
          <p:spPr>
            <a:xfrm rot="12285000">
              <a:off x="5162225" y="5912851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接连接符 862"/>
            <p:cNvCxnSpPr/>
            <p:nvPr/>
          </p:nvCxnSpPr>
          <p:spPr>
            <a:xfrm rot="12420000">
              <a:off x="5137748" y="5900978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接连接符 863"/>
            <p:cNvCxnSpPr/>
            <p:nvPr/>
          </p:nvCxnSpPr>
          <p:spPr>
            <a:xfrm rot="12555000">
              <a:off x="5113754" y="588815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接连接符 864"/>
            <p:cNvCxnSpPr/>
            <p:nvPr/>
          </p:nvCxnSpPr>
          <p:spPr>
            <a:xfrm rot="12690000">
              <a:off x="5090283" y="587439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接连接符 865"/>
            <p:cNvCxnSpPr/>
            <p:nvPr/>
          </p:nvCxnSpPr>
          <p:spPr>
            <a:xfrm rot="12825000">
              <a:off x="5067370" y="585973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接连接符 866"/>
            <p:cNvCxnSpPr/>
            <p:nvPr/>
          </p:nvCxnSpPr>
          <p:spPr>
            <a:xfrm rot="12960000">
              <a:off x="5045051" y="584417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接连接符 867"/>
            <p:cNvCxnSpPr/>
            <p:nvPr/>
          </p:nvCxnSpPr>
          <p:spPr>
            <a:xfrm rot="13095000">
              <a:off x="5023360" y="582775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接连接符 868"/>
            <p:cNvCxnSpPr/>
            <p:nvPr/>
          </p:nvCxnSpPr>
          <p:spPr>
            <a:xfrm rot="13230000">
              <a:off x="5002330" y="5810495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接连接符 869"/>
            <p:cNvCxnSpPr/>
            <p:nvPr/>
          </p:nvCxnSpPr>
          <p:spPr>
            <a:xfrm rot="13365000">
              <a:off x="4981994" y="579242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接连接符 870"/>
            <p:cNvCxnSpPr/>
            <p:nvPr/>
          </p:nvCxnSpPr>
          <p:spPr>
            <a:xfrm rot="13500000">
              <a:off x="4962383" y="5773568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接连接符 871"/>
            <p:cNvCxnSpPr/>
            <p:nvPr/>
          </p:nvCxnSpPr>
          <p:spPr>
            <a:xfrm rot="13635000">
              <a:off x="4943527" y="575395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接连接符 872"/>
            <p:cNvCxnSpPr/>
            <p:nvPr/>
          </p:nvCxnSpPr>
          <p:spPr>
            <a:xfrm rot="13770000">
              <a:off x="4925455" y="5733621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接连接符 873"/>
            <p:cNvCxnSpPr/>
            <p:nvPr/>
          </p:nvCxnSpPr>
          <p:spPr>
            <a:xfrm rot="13905000">
              <a:off x="4908196" y="571259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接连接符 874"/>
            <p:cNvCxnSpPr/>
            <p:nvPr/>
          </p:nvCxnSpPr>
          <p:spPr>
            <a:xfrm rot="14040000">
              <a:off x="4891776" y="569089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接连接符 875"/>
            <p:cNvCxnSpPr/>
            <p:nvPr/>
          </p:nvCxnSpPr>
          <p:spPr>
            <a:xfrm rot="14175000">
              <a:off x="4876221" y="566858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接连接符 876"/>
            <p:cNvCxnSpPr/>
            <p:nvPr/>
          </p:nvCxnSpPr>
          <p:spPr>
            <a:xfrm rot="14310000">
              <a:off x="4861554" y="564566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接连接符 877"/>
            <p:cNvCxnSpPr/>
            <p:nvPr/>
          </p:nvCxnSpPr>
          <p:spPr>
            <a:xfrm rot="14445000">
              <a:off x="4847797" y="5622196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接连接符 878"/>
            <p:cNvCxnSpPr/>
            <p:nvPr/>
          </p:nvCxnSpPr>
          <p:spPr>
            <a:xfrm rot="14580000">
              <a:off x="4834972" y="5598203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接连接符 879"/>
            <p:cNvCxnSpPr/>
            <p:nvPr/>
          </p:nvCxnSpPr>
          <p:spPr>
            <a:xfrm rot="14715000">
              <a:off x="4823099" y="5573725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接连接符 880"/>
            <p:cNvCxnSpPr/>
            <p:nvPr/>
          </p:nvCxnSpPr>
          <p:spPr>
            <a:xfrm rot="14850000">
              <a:off x="4812197" y="554880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接连接符 881"/>
            <p:cNvCxnSpPr/>
            <p:nvPr/>
          </p:nvCxnSpPr>
          <p:spPr>
            <a:xfrm rot="14985000">
              <a:off x="4802282" y="5523466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接连接符 882"/>
            <p:cNvCxnSpPr/>
            <p:nvPr/>
          </p:nvCxnSpPr>
          <p:spPr>
            <a:xfrm rot="15120000">
              <a:off x="4793368" y="5497762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接连接符 883"/>
            <p:cNvCxnSpPr/>
            <p:nvPr/>
          </p:nvCxnSpPr>
          <p:spPr>
            <a:xfrm rot="15255000">
              <a:off x="4785471" y="5471728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接连接符 884"/>
            <p:cNvCxnSpPr/>
            <p:nvPr/>
          </p:nvCxnSpPr>
          <p:spPr>
            <a:xfrm rot="15390000">
              <a:off x="4778602" y="544540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接连接符 885"/>
            <p:cNvCxnSpPr/>
            <p:nvPr/>
          </p:nvCxnSpPr>
          <p:spPr>
            <a:xfrm rot="15525000">
              <a:off x="4772772" y="5418831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接连接符 886"/>
            <p:cNvCxnSpPr/>
            <p:nvPr/>
          </p:nvCxnSpPr>
          <p:spPr>
            <a:xfrm rot="15660000">
              <a:off x="4767989" y="539204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接连接符 887"/>
            <p:cNvCxnSpPr/>
            <p:nvPr/>
          </p:nvCxnSpPr>
          <p:spPr>
            <a:xfrm rot="15795000">
              <a:off x="4764261" y="536510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接连接符 888"/>
            <p:cNvCxnSpPr/>
            <p:nvPr/>
          </p:nvCxnSpPr>
          <p:spPr>
            <a:xfrm rot="15930000">
              <a:off x="4761595" y="5338026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接连接符 889"/>
            <p:cNvCxnSpPr/>
            <p:nvPr/>
          </p:nvCxnSpPr>
          <p:spPr>
            <a:xfrm rot="16065000">
              <a:off x="4759993" y="531086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接连接符 890"/>
            <p:cNvCxnSpPr/>
            <p:nvPr/>
          </p:nvCxnSpPr>
          <p:spPr>
            <a:xfrm rot="16335000">
              <a:off x="4759993" y="525646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接连接符 891"/>
            <p:cNvCxnSpPr/>
            <p:nvPr/>
          </p:nvCxnSpPr>
          <p:spPr>
            <a:xfrm rot="16470000">
              <a:off x="4761595" y="522930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接连接符 892"/>
            <p:cNvCxnSpPr/>
            <p:nvPr/>
          </p:nvCxnSpPr>
          <p:spPr>
            <a:xfrm rot="16605000">
              <a:off x="4764261" y="5202235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接连接符 893"/>
            <p:cNvCxnSpPr/>
            <p:nvPr/>
          </p:nvCxnSpPr>
          <p:spPr>
            <a:xfrm rot="16740000">
              <a:off x="4767989" y="5175286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接连接符 894"/>
            <p:cNvCxnSpPr/>
            <p:nvPr/>
          </p:nvCxnSpPr>
          <p:spPr>
            <a:xfrm rot="16875000">
              <a:off x="4772772" y="514850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接连接符 895"/>
            <p:cNvCxnSpPr/>
            <p:nvPr/>
          </p:nvCxnSpPr>
          <p:spPr>
            <a:xfrm rot="17010000">
              <a:off x="4778602" y="5121931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接连接符 896"/>
            <p:cNvCxnSpPr/>
            <p:nvPr/>
          </p:nvCxnSpPr>
          <p:spPr>
            <a:xfrm rot="17145000">
              <a:off x="4785471" y="509560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接连接符 897"/>
            <p:cNvCxnSpPr/>
            <p:nvPr/>
          </p:nvCxnSpPr>
          <p:spPr>
            <a:xfrm rot="17280000">
              <a:off x="4793368" y="5069573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接连接符 898"/>
            <p:cNvCxnSpPr/>
            <p:nvPr/>
          </p:nvCxnSpPr>
          <p:spPr>
            <a:xfrm rot="17415000">
              <a:off x="4802282" y="504386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接连接符 899"/>
            <p:cNvCxnSpPr/>
            <p:nvPr/>
          </p:nvCxnSpPr>
          <p:spPr>
            <a:xfrm rot="17550000">
              <a:off x="4812197" y="5018535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接连接符 900"/>
            <p:cNvCxnSpPr/>
            <p:nvPr/>
          </p:nvCxnSpPr>
          <p:spPr>
            <a:xfrm rot="17685000">
              <a:off x="4823099" y="499361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接连接符 901"/>
            <p:cNvCxnSpPr/>
            <p:nvPr/>
          </p:nvCxnSpPr>
          <p:spPr>
            <a:xfrm rot="17820000">
              <a:off x="4834972" y="4969132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rot="17955000">
              <a:off x="4847797" y="494513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18090000">
              <a:off x="4861554" y="492166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18225000">
              <a:off x="4876221" y="4898755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18360000">
              <a:off x="4891776" y="4876435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接连接符 906"/>
            <p:cNvCxnSpPr/>
            <p:nvPr/>
          </p:nvCxnSpPr>
          <p:spPr>
            <a:xfrm rot="18495000">
              <a:off x="4908196" y="485474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接连接符 907"/>
            <p:cNvCxnSpPr/>
            <p:nvPr/>
          </p:nvCxnSpPr>
          <p:spPr>
            <a:xfrm rot="18630000">
              <a:off x="4925455" y="4833714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接连接符 908"/>
            <p:cNvCxnSpPr/>
            <p:nvPr/>
          </p:nvCxnSpPr>
          <p:spPr>
            <a:xfrm rot="18765000">
              <a:off x="4943527" y="4813378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接连接符 909"/>
            <p:cNvCxnSpPr/>
            <p:nvPr/>
          </p:nvCxnSpPr>
          <p:spPr>
            <a:xfrm rot="18900000">
              <a:off x="4962383" y="479376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接连接符 910"/>
            <p:cNvCxnSpPr/>
            <p:nvPr/>
          </p:nvCxnSpPr>
          <p:spPr>
            <a:xfrm rot="19035000">
              <a:off x="4981994" y="4774911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rot="19170000">
              <a:off x="5002330" y="475684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19305000">
              <a:off x="5023360" y="473958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19440000">
              <a:off x="5045051" y="4723160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19575000">
              <a:off x="5067370" y="4707605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接连接符 915"/>
            <p:cNvCxnSpPr/>
            <p:nvPr/>
          </p:nvCxnSpPr>
          <p:spPr>
            <a:xfrm rot="19710000">
              <a:off x="5090283" y="4692938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接连接符 916"/>
            <p:cNvCxnSpPr/>
            <p:nvPr/>
          </p:nvCxnSpPr>
          <p:spPr>
            <a:xfrm rot="19845000">
              <a:off x="5113754" y="4679181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接连接符 917"/>
            <p:cNvCxnSpPr/>
            <p:nvPr/>
          </p:nvCxnSpPr>
          <p:spPr>
            <a:xfrm rot="19980000">
              <a:off x="5137748" y="4666356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接连接符 918"/>
            <p:cNvCxnSpPr/>
            <p:nvPr/>
          </p:nvCxnSpPr>
          <p:spPr>
            <a:xfrm rot="20115000">
              <a:off x="5162225" y="4654483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接连接符 919"/>
            <p:cNvCxnSpPr/>
            <p:nvPr/>
          </p:nvCxnSpPr>
          <p:spPr>
            <a:xfrm rot="20250000">
              <a:off x="5187151" y="4643581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接连接符 920"/>
            <p:cNvCxnSpPr/>
            <p:nvPr/>
          </p:nvCxnSpPr>
          <p:spPr>
            <a:xfrm rot="20385000">
              <a:off x="5212485" y="4633666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接连接符 921"/>
            <p:cNvCxnSpPr/>
            <p:nvPr/>
          </p:nvCxnSpPr>
          <p:spPr>
            <a:xfrm rot="20520000">
              <a:off x="5238188" y="4624752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接连接符 922"/>
            <p:cNvCxnSpPr/>
            <p:nvPr/>
          </p:nvCxnSpPr>
          <p:spPr>
            <a:xfrm rot="20655000">
              <a:off x="5264223" y="4616855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接连接符 923"/>
            <p:cNvCxnSpPr/>
            <p:nvPr/>
          </p:nvCxnSpPr>
          <p:spPr>
            <a:xfrm rot="20790000">
              <a:off x="5290547" y="4609986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接连接符 924"/>
            <p:cNvCxnSpPr/>
            <p:nvPr/>
          </p:nvCxnSpPr>
          <p:spPr>
            <a:xfrm rot="20925000">
              <a:off x="5317120" y="4604156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接连接符 925"/>
            <p:cNvCxnSpPr/>
            <p:nvPr/>
          </p:nvCxnSpPr>
          <p:spPr>
            <a:xfrm rot="21060000">
              <a:off x="5343902" y="4599373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接连接符 926"/>
            <p:cNvCxnSpPr/>
            <p:nvPr/>
          </p:nvCxnSpPr>
          <p:spPr>
            <a:xfrm rot="21195000">
              <a:off x="5370850" y="4595645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接连接符 927"/>
            <p:cNvCxnSpPr/>
            <p:nvPr/>
          </p:nvCxnSpPr>
          <p:spPr>
            <a:xfrm rot="21330000">
              <a:off x="5397925" y="4592979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接连接符 928"/>
            <p:cNvCxnSpPr/>
            <p:nvPr/>
          </p:nvCxnSpPr>
          <p:spPr>
            <a:xfrm rot="21465000">
              <a:off x="5425083" y="4591377"/>
              <a:ext cx="0" cy="81509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0" name="组合 759"/>
            <p:cNvGrpSpPr/>
            <p:nvPr/>
          </p:nvGrpSpPr>
          <p:grpSpPr>
            <a:xfrm>
              <a:off x="4718705" y="4551680"/>
              <a:ext cx="1488078" cy="1508429"/>
              <a:chOff x="1701800" y="1311075"/>
              <a:chExt cx="2782317" cy="2820368"/>
            </a:xfrm>
          </p:grpSpPr>
          <p:grpSp>
            <p:nvGrpSpPr>
              <p:cNvPr id="761" name="组合 760"/>
              <p:cNvGrpSpPr/>
              <p:nvPr/>
            </p:nvGrpSpPr>
            <p:grpSpPr>
              <a:xfrm>
                <a:off x="1701800" y="2755900"/>
                <a:ext cx="2746508" cy="0"/>
                <a:chOff x="1701800" y="2755900"/>
                <a:chExt cx="2746508" cy="0"/>
              </a:xfrm>
            </p:grpSpPr>
            <p:cxnSp>
              <p:nvCxnSpPr>
                <p:cNvPr id="771" name="直接连接符 770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直接连接符 771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2" name="组合 761"/>
              <p:cNvGrpSpPr/>
              <p:nvPr/>
            </p:nvGrpSpPr>
            <p:grpSpPr>
              <a:xfrm rot="5400000">
                <a:off x="1698625" y="2758189"/>
                <a:ext cx="2746508" cy="0"/>
                <a:chOff x="1701800" y="2755900"/>
                <a:chExt cx="2746508" cy="0"/>
              </a:xfrm>
            </p:grpSpPr>
            <p:cxnSp>
              <p:nvCxnSpPr>
                <p:cNvPr id="769" name="直接连接符 768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接连接符 769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3" name="组合 762"/>
              <p:cNvGrpSpPr/>
              <p:nvPr/>
            </p:nvGrpSpPr>
            <p:grpSpPr>
              <a:xfrm rot="2700000">
                <a:off x="1773163" y="2684329"/>
                <a:ext cx="2746508" cy="0"/>
                <a:chOff x="1701800" y="2755900"/>
                <a:chExt cx="2746508" cy="0"/>
              </a:xfrm>
            </p:grpSpPr>
            <p:cxnSp>
              <p:nvCxnSpPr>
                <p:cNvPr id="767" name="直接连接符 766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直接连接符 767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4" name="组合 763"/>
              <p:cNvGrpSpPr/>
              <p:nvPr/>
            </p:nvGrpSpPr>
            <p:grpSpPr>
              <a:xfrm rot="18900000" flipH="1">
                <a:off x="1737609" y="2793679"/>
                <a:ext cx="2746508" cy="0"/>
                <a:chOff x="1701800" y="2755900"/>
                <a:chExt cx="2746508" cy="0"/>
              </a:xfrm>
            </p:grpSpPr>
            <p:cxnSp>
              <p:nvCxnSpPr>
                <p:cNvPr id="765" name="直接连接符 764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直接连接符 765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758" name="椭圆 757"/>
            <p:cNvSpPr/>
            <p:nvPr/>
          </p:nvSpPr>
          <p:spPr>
            <a:xfrm>
              <a:off x="4655808" y="4529440"/>
              <a:ext cx="1589420" cy="1589420"/>
            </a:xfrm>
            <a:prstGeom prst="ellipse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44" name="文本框 943"/>
            <p:cNvSpPr txBox="1"/>
            <p:nvPr/>
          </p:nvSpPr>
          <p:spPr>
            <a:xfrm>
              <a:off x="4569012" y="1598279"/>
              <a:ext cx="98363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FB850"/>
                  </a:solidFill>
                  <a:latin typeface="Impact" panose="020B0806030902050204" pitchFamily="34" charset="0"/>
                </a:rPr>
                <a:t>78</a:t>
              </a:r>
              <a:r>
                <a:rPr lang="en-US" altLang="zh-CN" sz="2400" dirty="0">
                  <a:solidFill>
                    <a:srgbClr val="FFB850"/>
                  </a:solidFill>
                  <a:latin typeface="Impact" panose="020B0806030902050204" pitchFamily="34" charset="0"/>
                </a:rPr>
                <a:t>%</a:t>
              </a:r>
              <a:endParaRPr lang="zh-CN" altLang="en-US" sz="40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45" name="文本框 944"/>
            <p:cNvSpPr txBox="1"/>
            <p:nvPr/>
          </p:nvSpPr>
          <p:spPr>
            <a:xfrm>
              <a:off x="5001816" y="4882268"/>
              <a:ext cx="98363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E87071"/>
                  </a:solidFill>
                  <a:latin typeface="Impact" panose="020B0806030902050204" pitchFamily="34" charset="0"/>
                </a:rPr>
                <a:t>27</a:t>
              </a:r>
              <a:r>
                <a:rPr lang="en-US" altLang="zh-CN" sz="2400" dirty="0">
                  <a:solidFill>
                    <a:srgbClr val="E8707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2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946" name="文本框 945"/>
            <p:cNvSpPr txBox="1"/>
            <p:nvPr/>
          </p:nvSpPr>
          <p:spPr>
            <a:xfrm>
              <a:off x="7715486" y="2837311"/>
              <a:ext cx="9836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1ACBE"/>
                  </a:solidFill>
                  <a:latin typeface="Impact" panose="020B0806030902050204" pitchFamily="34" charset="0"/>
                </a:rPr>
                <a:t>50</a:t>
              </a:r>
              <a:r>
                <a:rPr lang="en-US" altLang="zh-CN" sz="2000" dirty="0">
                  <a:solidFill>
                    <a:srgbClr val="01ACBE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6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134" name="直接连接符 1133"/>
            <p:cNvCxnSpPr/>
            <p:nvPr/>
          </p:nvCxnSpPr>
          <p:spPr>
            <a:xfrm>
              <a:off x="5023797" y="1058640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直接连接符 1134"/>
            <p:cNvCxnSpPr/>
            <p:nvPr/>
          </p:nvCxnSpPr>
          <p:spPr>
            <a:xfrm rot="135000">
              <a:off x="5065405" y="105945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直接连接符 1135"/>
            <p:cNvCxnSpPr/>
            <p:nvPr/>
          </p:nvCxnSpPr>
          <p:spPr>
            <a:xfrm rot="270000">
              <a:off x="5106950" y="106190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接连接符 1136"/>
            <p:cNvCxnSpPr/>
            <p:nvPr/>
          </p:nvCxnSpPr>
          <p:spPr>
            <a:xfrm rot="405000">
              <a:off x="5148366" y="1065986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直接连接符 1137"/>
            <p:cNvCxnSpPr/>
            <p:nvPr/>
          </p:nvCxnSpPr>
          <p:spPr>
            <a:xfrm rot="540000">
              <a:off x="5189590" y="1071689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直接连接符 1138"/>
            <p:cNvCxnSpPr/>
            <p:nvPr/>
          </p:nvCxnSpPr>
          <p:spPr>
            <a:xfrm rot="675000">
              <a:off x="5230559" y="107900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接连接符 1139"/>
            <p:cNvCxnSpPr/>
            <p:nvPr/>
          </p:nvCxnSpPr>
          <p:spPr>
            <a:xfrm rot="810000">
              <a:off x="5271209" y="108792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直接连接符 1140"/>
            <p:cNvCxnSpPr/>
            <p:nvPr/>
          </p:nvCxnSpPr>
          <p:spPr>
            <a:xfrm rot="945000">
              <a:off x="5311477" y="1098431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直接连接符 1141"/>
            <p:cNvCxnSpPr/>
            <p:nvPr/>
          </p:nvCxnSpPr>
          <p:spPr>
            <a:xfrm rot="1080000">
              <a:off x="5351302" y="1110511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接连接符 1142"/>
            <p:cNvCxnSpPr/>
            <p:nvPr/>
          </p:nvCxnSpPr>
          <p:spPr>
            <a:xfrm rot="1215000">
              <a:off x="5390622" y="112414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接连接符 1143"/>
            <p:cNvCxnSpPr/>
            <p:nvPr/>
          </p:nvCxnSpPr>
          <p:spPr>
            <a:xfrm rot="1350000">
              <a:off x="5429376" y="1139314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直接连接符 1144"/>
            <p:cNvCxnSpPr/>
            <p:nvPr/>
          </p:nvCxnSpPr>
          <p:spPr>
            <a:xfrm rot="1485000">
              <a:off x="5467505" y="115599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直接连接符 1145"/>
            <p:cNvCxnSpPr/>
            <p:nvPr/>
          </p:nvCxnSpPr>
          <p:spPr>
            <a:xfrm rot="1620000">
              <a:off x="5504949" y="1174154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直接连接符 1146"/>
            <p:cNvCxnSpPr/>
            <p:nvPr/>
          </p:nvCxnSpPr>
          <p:spPr>
            <a:xfrm rot="1755000">
              <a:off x="5541652" y="119377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接连接符 1147"/>
            <p:cNvCxnSpPr/>
            <p:nvPr/>
          </p:nvCxnSpPr>
          <p:spPr>
            <a:xfrm rot="1890000">
              <a:off x="5577556" y="1214816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直接连接符 1148"/>
            <p:cNvCxnSpPr/>
            <p:nvPr/>
          </p:nvCxnSpPr>
          <p:spPr>
            <a:xfrm rot="2025000">
              <a:off x="5612607" y="123725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直接连接符 1149"/>
            <p:cNvCxnSpPr/>
            <p:nvPr/>
          </p:nvCxnSpPr>
          <p:spPr>
            <a:xfrm rot="2160000">
              <a:off x="5646749" y="1261049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接连接符 1150"/>
            <p:cNvCxnSpPr/>
            <p:nvPr/>
          </p:nvCxnSpPr>
          <p:spPr>
            <a:xfrm rot="2295000">
              <a:off x="5679931" y="128616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直接连接符 1151"/>
            <p:cNvCxnSpPr/>
            <p:nvPr/>
          </p:nvCxnSpPr>
          <p:spPr>
            <a:xfrm rot="2430000">
              <a:off x="5712101" y="1312569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直接连接符 1152"/>
            <p:cNvCxnSpPr/>
            <p:nvPr/>
          </p:nvCxnSpPr>
          <p:spPr>
            <a:xfrm rot="2565000">
              <a:off x="5743209" y="134021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接连接符 1153"/>
            <p:cNvCxnSpPr/>
            <p:nvPr/>
          </p:nvCxnSpPr>
          <p:spPr>
            <a:xfrm rot="2700000">
              <a:off x="5773209" y="136905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直接连接符 1154"/>
            <p:cNvCxnSpPr/>
            <p:nvPr/>
          </p:nvCxnSpPr>
          <p:spPr>
            <a:xfrm rot="2835000">
              <a:off x="5802054" y="139905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直接连接符 1155"/>
            <p:cNvCxnSpPr/>
            <p:nvPr/>
          </p:nvCxnSpPr>
          <p:spPr>
            <a:xfrm rot="2970000">
              <a:off x="5829698" y="143016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接连接符 1156"/>
            <p:cNvCxnSpPr/>
            <p:nvPr/>
          </p:nvCxnSpPr>
          <p:spPr>
            <a:xfrm rot="3105000">
              <a:off x="5856099" y="1462336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直接连接符 1157"/>
            <p:cNvCxnSpPr/>
            <p:nvPr/>
          </p:nvCxnSpPr>
          <p:spPr>
            <a:xfrm rot="3240000">
              <a:off x="5881217" y="149551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直接连接符 1158"/>
            <p:cNvCxnSpPr/>
            <p:nvPr/>
          </p:nvCxnSpPr>
          <p:spPr>
            <a:xfrm rot="3375000">
              <a:off x="5905013" y="152966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接连接符 1159"/>
            <p:cNvCxnSpPr/>
            <p:nvPr/>
          </p:nvCxnSpPr>
          <p:spPr>
            <a:xfrm rot="3510000">
              <a:off x="5927450" y="156471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直接连接符 1160"/>
            <p:cNvCxnSpPr/>
            <p:nvPr/>
          </p:nvCxnSpPr>
          <p:spPr>
            <a:xfrm rot="3645000">
              <a:off x="5948494" y="1600614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直接连接符 1161"/>
            <p:cNvCxnSpPr/>
            <p:nvPr/>
          </p:nvCxnSpPr>
          <p:spPr>
            <a:xfrm rot="3780000">
              <a:off x="5968112" y="163731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接连接符 1162"/>
            <p:cNvCxnSpPr/>
            <p:nvPr/>
          </p:nvCxnSpPr>
          <p:spPr>
            <a:xfrm rot="3915000">
              <a:off x="5986274" y="167476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直接连接符 1163"/>
            <p:cNvCxnSpPr/>
            <p:nvPr/>
          </p:nvCxnSpPr>
          <p:spPr>
            <a:xfrm rot="4050000">
              <a:off x="6002952" y="1712891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直接连接符 1164"/>
            <p:cNvCxnSpPr/>
            <p:nvPr/>
          </p:nvCxnSpPr>
          <p:spPr>
            <a:xfrm rot="4185000">
              <a:off x="6018120" y="175164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接连接符 1165"/>
            <p:cNvCxnSpPr/>
            <p:nvPr/>
          </p:nvCxnSpPr>
          <p:spPr>
            <a:xfrm rot="4320000">
              <a:off x="6031754" y="1790964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直接连接符 1166"/>
            <p:cNvCxnSpPr/>
            <p:nvPr/>
          </p:nvCxnSpPr>
          <p:spPr>
            <a:xfrm rot="4455000">
              <a:off x="6043836" y="1830789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直接连接符 1167"/>
            <p:cNvCxnSpPr/>
            <p:nvPr/>
          </p:nvCxnSpPr>
          <p:spPr>
            <a:xfrm rot="4590000">
              <a:off x="6054343" y="187105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接连接符 1168"/>
            <p:cNvCxnSpPr/>
            <p:nvPr/>
          </p:nvCxnSpPr>
          <p:spPr>
            <a:xfrm rot="4725000">
              <a:off x="6063262" y="191170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直接连接符 1169"/>
            <p:cNvCxnSpPr/>
            <p:nvPr/>
          </p:nvCxnSpPr>
          <p:spPr>
            <a:xfrm rot="4860000">
              <a:off x="6070578" y="1952676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直接连接符 1170"/>
            <p:cNvCxnSpPr/>
            <p:nvPr/>
          </p:nvCxnSpPr>
          <p:spPr>
            <a:xfrm rot="4995000">
              <a:off x="6076280" y="199390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接连接符 1171"/>
            <p:cNvCxnSpPr/>
            <p:nvPr/>
          </p:nvCxnSpPr>
          <p:spPr>
            <a:xfrm rot="5130000">
              <a:off x="6080360" y="2035316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直接连接符 1172"/>
            <p:cNvCxnSpPr/>
            <p:nvPr/>
          </p:nvCxnSpPr>
          <p:spPr>
            <a:xfrm rot="5265000">
              <a:off x="6082809" y="2076861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直接连接符 1173"/>
            <p:cNvCxnSpPr/>
            <p:nvPr/>
          </p:nvCxnSpPr>
          <p:spPr>
            <a:xfrm rot="5535000">
              <a:off x="6082809" y="2160078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接连接符 1174"/>
            <p:cNvCxnSpPr/>
            <p:nvPr/>
          </p:nvCxnSpPr>
          <p:spPr>
            <a:xfrm rot="5670000">
              <a:off x="6080360" y="220162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直接连接符 1175"/>
            <p:cNvCxnSpPr/>
            <p:nvPr/>
          </p:nvCxnSpPr>
          <p:spPr>
            <a:xfrm rot="5805000">
              <a:off x="6076280" y="2243039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直接连接符 1176"/>
            <p:cNvCxnSpPr/>
            <p:nvPr/>
          </p:nvCxnSpPr>
          <p:spPr>
            <a:xfrm rot="5940000">
              <a:off x="6070578" y="228426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接连接符 1177"/>
            <p:cNvCxnSpPr/>
            <p:nvPr/>
          </p:nvCxnSpPr>
          <p:spPr>
            <a:xfrm rot="6075000">
              <a:off x="6063262" y="232523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直接连接符 1178"/>
            <p:cNvCxnSpPr/>
            <p:nvPr/>
          </p:nvCxnSpPr>
          <p:spPr>
            <a:xfrm rot="6210000">
              <a:off x="6054343" y="236588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直接连接符 1179"/>
            <p:cNvCxnSpPr/>
            <p:nvPr/>
          </p:nvCxnSpPr>
          <p:spPr>
            <a:xfrm rot="6345000">
              <a:off x="6043836" y="240615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直接连接符 1180"/>
            <p:cNvCxnSpPr/>
            <p:nvPr/>
          </p:nvCxnSpPr>
          <p:spPr>
            <a:xfrm rot="6480000">
              <a:off x="6031754" y="244597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直接连接符 1181"/>
            <p:cNvCxnSpPr/>
            <p:nvPr/>
          </p:nvCxnSpPr>
          <p:spPr>
            <a:xfrm rot="6615000">
              <a:off x="6018120" y="248529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直接连接符 1182"/>
            <p:cNvCxnSpPr/>
            <p:nvPr/>
          </p:nvCxnSpPr>
          <p:spPr>
            <a:xfrm rot="6750000">
              <a:off x="6002952" y="2524049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直接连接符 1183"/>
            <p:cNvCxnSpPr/>
            <p:nvPr/>
          </p:nvCxnSpPr>
          <p:spPr>
            <a:xfrm rot="6885000">
              <a:off x="5986274" y="2562178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直接连接符 1184"/>
            <p:cNvCxnSpPr/>
            <p:nvPr/>
          </p:nvCxnSpPr>
          <p:spPr>
            <a:xfrm rot="7020000">
              <a:off x="5968112" y="259962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直接连接符 1185"/>
            <p:cNvCxnSpPr/>
            <p:nvPr/>
          </p:nvCxnSpPr>
          <p:spPr>
            <a:xfrm rot="7155000">
              <a:off x="5948494" y="263632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接连接符 1186"/>
            <p:cNvCxnSpPr/>
            <p:nvPr/>
          </p:nvCxnSpPr>
          <p:spPr>
            <a:xfrm rot="7290000">
              <a:off x="5927450" y="267223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直接连接符 1187"/>
            <p:cNvCxnSpPr/>
            <p:nvPr/>
          </p:nvCxnSpPr>
          <p:spPr>
            <a:xfrm rot="7425000">
              <a:off x="5905013" y="270728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直接连接符 1188"/>
            <p:cNvCxnSpPr/>
            <p:nvPr/>
          </p:nvCxnSpPr>
          <p:spPr>
            <a:xfrm rot="7560000">
              <a:off x="5881217" y="274142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接连接符 1189"/>
            <p:cNvCxnSpPr/>
            <p:nvPr/>
          </p:nvCxnSpPr>
          <p:spPr>
            <a:xfrm rot="7695000">
              <a:off x="5856099" y="2774604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直接连接符 1190"/>
            <p:cNvCxnSpPr/>
            <p:nvPr/>
          </p:nvCxnSpPr>
          <p:spPr>
            <a:xfrm rot="7830000">
              <a:off x="5829698" y="2806774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直接连接符 1191"/>
            <p:cNvCxnSpPr/>
            <p:nvPr/>
          </p:nvCxnSpPr>
          <p:spPr>
            <a:xfrm rot="7965000">
              <a:off x="5802054" y="283788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直接连接符 1192"/>
            <p:cNvCxnSpPr/>
            <p:nvPr/>
          </p:nvCxnSpPr>
          <p:spPr>
            <a:xfrm rot="8100000">
              <a:off x="5773209" y="286788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直接连接符 1193"/>
            <p:cNvCxnSpPr/>
            <p:nvPr/>
          </p:nvCxnSpPr>
          <p:spPr>
            <a:xfrm rot="8235000">
              <a:off x="5743209" y="289672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直接连接符 1194"/>
            <p:cNvCxnSpPr/>
            <p:nvPr/>
          </p:nvCxnSpPr>
          <p:spPr>
            <a:xfrm rot="8370000">
              <a:off x="5712101" y="2924371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直接连接符 1195"/>
            <p:cNvCxnSpPr/>
            <p:nvPr/>
          </p:nvCxnSpPr>
          <p:spPr>
            <a:xfrm rot="8505000">
              <a:off x="5679931" y="295077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直接连接符 1196"/>
            <p:cNvCxnSpPr/>
            <p:nvPr/>
          </p:nvCxnSpPr>
          <p:spPr>
            <a:xfrm rot="8640000">
              <a:off x="5646749" y="297589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直接连接符 1197"/>
            <p:cNvCxnSpPr/>
            <p:nvPr/>
          </p:nvCxnSpPr>
          <p:spPr>
            <a:xfrm rot="8775000">
              <a:off x="5612607" y="2999686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直接连接符 1198"/>
            <p:cNvCxnSpPr/>
            <p:nvPr/>
          </p:nvCxnSpPr>
          <p:spPr>
            <a:xfrm rot="8910000">
              <a:off x="5577556" y="302212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直接连接符 1199"/>
            <p:cNvCxnSpPr/>
            <p:nvPr/>
          </p:nvCxnSpPr>
          <p:spPr>
            <a:xfrm rot="9045000">
              <a:off x="5541652" y="304316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直接连接符 1200"/>
            <p:cNvCxnSpPr/>
            <p:nvPr/>
          </p:nvCxnSpPr>
          <p:spPr>
            <a:xfrm rot="9180000">
              <a:off x="5504949" y="306278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直接连接符 1201"/>
            <p:cNvCxnSpPr/>
            <p:nvPr/>
          </p:nvCxnSpPr>
          <p:spPr>
            <a:xfrm rot="9315000">
              <a:off x="5467505" y="308094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直接连接符 1202"/>
            <p:cNvCxnSpPr/>
            <p:nvPr/>
          </p:nvCxnSpPr>
          <p:spPr>
            <a:xfrm rot="9450000">
              <a:off x="5429376" y="309762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接连接符 1203"/>
            <p:cNvCxnSpPr/>
            <p:nvPr/>
          </p:nvCxnSpPr>
          <p:spPr>
            <a:xfrm rot="9585000">
              <a:off x="5390622" y="311279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直接连接符 1204"/>
            <p:cNvCxnSpPr/>
            <p:nvPr/>
          </p:nvCxnSpPr>
          <p:spPr>
            <a:xfrm rot="9720000">
              <a:off x="5351302" y="312642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接连接符 1205"/>
            <p:cNvCxnSpPr/>
            <p:nvPr/>
          </p:nvCxnSpPr>
          <p:spPr>
            <a:xfrm rot="9855000">
              <a:off x="5311477" y="3138509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直接连接符 1206"/>
            <p:cNvCxnSpPr/>
            <p:nvPr/>
          </p:nvCxnSpPr>
          <p:spPr>
            <a:xfrm rot="9990000">
              <a:off x="5271209" y="3149016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直接连接符 1207"/>
            <p:cNvCxnSpPr/>
            <p:nvPr/>
          </p:nvCxnSpPr>
          <p:spPr>
            <a:xfrm rot="10125000">
              <a:off x="5230559" y="315793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直接连接符 1208"/>
            <p:cNvCxnSpPr/>
            <p:nvPr/>
          </p:nvCxnSpPr>
          <p:spPr>
            <a:xfrm rot="10260000">
              <a:off x="5189590" y="3165251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直接连接符 1209"/>
            <p:cNvCxnSpPr/>
            <p:nvPr/>
          </p:nvCxnSpPr>
          <p:spPr>
            <a:xfrm rot="10395000">
              <a:off x="5148366" y="317095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接连接符 1210"/>
            <p:cNvCxnSpPr/>
            <p:nvPr/>
          </p:nvCxnSpPr>
          <p:spPr>
            <a:xfrm rot="10530000">
              <a:off x="5106950" y="317503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直接连接符 1211"/>
            <p:cNvCxnSpPr/>
            <p:nvPr/>
          </p:nvCxnSpPr>
          <p:spPr>
            <a:xfrm rot="10665000">
              <a:off x="5065405" y="317748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3" name="直接连接符 1212"/>
            <p:cNvCxnSpPr/>
            <p:nvPr/>
          </p:nvCxnSpPr>
          <p:spPr>
            <a:xfrm rot="10935000">
              <a:off x="4982188" y="317748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接连接符 1213"/>
            <p:cNvCxnSpPr/>
            <p:nvPr/>
          </p:nvCxnSpPr>
          <p:spPr>
            <a:xfrm rot="11070000">
              <a:off x="4940643" y="317503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直接连接符 1214"/>
            <p:cNvCxnSpPr/>
            <p:nvPr/>
          </p:nvCxnSpPr>
          <p:spPr>
            <a:xfrm rot="11205000">
              <a:off x="4899227" y="317095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直接连接符 1215"/>
            <p:cNvCxnSpPr/>
            <p:nvPr/>
          </p:nvCxnSpPr>
          <p:spPr>
            <a:xfrm rot="11340000">
              <a:off x="4858003" y="3165251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直接连接符 1216"/>
            <p:cNvCxnSpPr/>
            <p:nvPr/>
          </p:nvCxnSpPr>
          <p:spPr>
            <a:xfrm rot="11475000">
              <a:off x="4817034" y="315793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直接连接符 1217"/>
            <p:cNvCxnSpPr/>
            <p:nvPr/>
          </p:nvCxnSpPr>
          <p:spPr>
            <a:xfrm rot="11610000">
              <a:off x="4776384" y="3149016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直接连接符 1218"/>
            <p:cNvCxnSpPr/>
            <p:nvPr/>
          </p:nvCxnSpPr>
          <p:spPr>
            <a:xfrm rot="11745000">
              <a:off x="4736116" y="3138509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直接连接符 1219"/>
            <p:cNvCxnSpPr/>
            <p:nvPr/>
          </p:nvCxnSpPr>
          <p:spPr>
            <a:xfrm rot="11880000">
              <a:off x="4696291" y="312642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直接连接符 1220"/>
            <p:cNvCxnSpPr/>
            <p:nvPr/>
          </p:nvCxnSpPr>
          <p:spPr>
            <a:xfrm rot="12015000">
              <a:off x="4656971" y="311279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接连接符 1221"/>
            <p:cNvCxnSpPr/>
            <p:nvPr/>
          </p:nvCxnSpPr>
          <p:spPr>
            <a:xfrm rot="12150000">
              <a:off x="4618217" y="309762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直接连接符 1222"/>
            <p:cNvCxnSpPr/>
            <p:nvPr/>
          </p:nvCxnSpPr>
          <p:spPr>
            <a:xfrm rot="12285000">
              <a:off x="4580088" y="308094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直接连接符 1223"/>
            <p:cNvCxnSpPr/>
            <p:nvPr/>
          </p:nvCxnSpPr>
          <p:spPr>
            <a:xfrm rot="12420000">
              <a:off x="4542644" y="306278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直接连接符 1224"/>
            <p:cNvCxnSpPr/>
            <p:nvPr/>
          </p:nvCxnSpPr>
          <p:spPr>
            <a:xfrm rot="12555000">
              <a:off x="4505941" y="304316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直接连接符 1225"/>
            <p:cNvCxnSpPr/>
            <p:nvPr/>
          </p:nvCxnSpPr>
          <p:spPr>
            <a:xfrm rot="12690000">
              <a:off x="4470037" y="302212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直接连接符 1226"/>
            <p:cNvCxnSpPr/>
            <p:nvPr/>
          </p:nvCxnSpPr>
          <p:spPr>
            <a:xfrm rot="12825000">
              <a:off x="4434986" y="2999686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直接连接符 1227"/>
            <p:cNvCxnSpPr/>
            <p:nvPr/>
          </p:nvCxnSpPr>
          <p:spPr>
            <a:xfrm rot="12960000">
              <a:off x="4400844" y="297589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直接连接符 1228"/>
            <p:cNvCxnSpPr/>
            <p:nvPr/>
          </p:nvCxnSpPr>
          <p:spPr>
            <a:xfrm rot="13095000">
              <a:off x="4367662" y="295077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接连接符 1229"/>
            <p:cNvCxnSpPr/>
            <p:nvPr/>
          </p:nvCxnSpPr>
          <p:spPr>
            <a:xfrm rot="13230000">
              <a:off x="4335492" y="2924371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" name="直接连接符 1230"/>
            <p:cNvCxnSpPr/>
            <p:nvPr/>
          </p:nvCxnSpPr>
          <p:spPr>
            <a:xfrm rot="13365000">
              <a:off x="4304384" y="289672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2" name="直接连接符 1231"/>
            <p:cNvCxnSpPr/>
            <p:nvPr/>
          </p:nvCxnSpPr>
          <p:spPr>
            <a:xfrm rot="13500000">
              <a:off x="4274384" y="286788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接连接符 1232"/>
            <p:cNvCxnSpPr/>
            <p:nvPr/>
          </p:nvCxnSpPr>
          <p:spPr>
            <a:xfrm rot="13635000">
              <a:off x="4245540" y="283788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直接连接符 1233"/>
            <p:cNvCxnSpPr/>
            <p:nvPr/>
          </p:nvCxnSpPr>
          <p:spPr>
            <a:xfrm rot="13770000">
              <a:off x="4217895" y="2806774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直接连接符 1234"/>
            <p:cNvCxnSpPr/>
            <p:nvPr/>
          </p:nvCxnSpPr>
          <p:spPr>
            <a:xfrm rot="13905000">
              <a:off x="4191494" y="2774604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接连接符 1235"/>
            <p:cNvCxnSpPr/>
            <p:nvPr/>
          </p:nvCxnSpPr>
          <p:spPr>
            <a:xfrm rot="14040000">
              <a:off x="4166376" y="274142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接连接符 1236"/>
            <p:cNvCxnSpPr/>
            <p:nvPr/>
          </p:nvCxnSpPr>
          <p:spPr>
            <a:xfrm rot="14175000">
              <a:off x="4142580" y="270728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直接连接符 1237"/>
            <p:cNvCxnSpPr/>
            <p:nvPr/>
          </p:nvCxnSpPr>
          <p:spPr>
            <a:xfrm rot="14310000">
              <a:off x="4120143" y="267223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直接连接符 1238"/>
            <p:cNvCxnSpPr/>
            <p:nvPr/>
          </p:nvCxnSpPr>
          <p:spPr>
            <a:xfrm rot="14445000">
              <a:off x="4099099" y="263632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直接连接符 1239"/>
            <p:cNvCxnSpPr/>
            <p:nvPr/>
          </p:nvCxnSpPr>
          <p:spPr>
            <a:xfrm rot="14580000">
              <a:off x="4079481" y="259962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1" name="直接连接符 1240"/>
            <p:cNvCxnSpPr/>
            <p:nvPr/>
          </p:nvCxnSpPr>
          <p:spPr>
            <a:xfrm rot="14715000">
              <a:off x="4061319" y="2562178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2" name="直接连接符 1241"/>
            <p:cNvCxnSpPr/>
            <p:nvPr/>
          </p:nvCxnSpPr>
          <p:spPr>
            <a:xfrm rot="14850000">
              <a:off x="4044641" y="2524049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直接连接符 1242"/>
            <p:cNvCxnSpPr/>
            <p:nvPr/>
          </p:nvCxnSpPr>
          <p:spPr>
            <a:xfrm rot="14985000">
              <a:off x="4029473" y="248529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直接连接符 1243"/>
            <p:cNvCxnSpPr/>
            <p:nvPr/>
          </p:nvCxnSpPr>
          <p:spPr>
            <a:xfrm rot="15120000">
              <a:off x="4015838" y="2445975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接连接符 1244"/>
            <p:cNvCxnSpPr/>
            <p:nvPr/>
          </p:nvCxnSpPr>
          <p:spPr>
            <a:xfrm rot="15255000">
              <a:off x="4003757" y="240615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直接连接符 1245"/>
            <p:cNvCxnSpPr/>
            <p:nvPr/>
          </p:nvCxnSpPr>
          <p:spPr>
            <a:xfrm rot="15390000">
              <a:off x="3993250" y="236588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直接连接符 1246"/>
            <p:cNvCxnSpPr/>
            <p:nvPr/>
          </p:nvCxnSpPr>
          <p:spPr>
            <a:xfrm rot="15525000">
              <a:off x="3984331" y="2325232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直接连接符 1247"/>
            <p:cNvCxnSpPr/>
            <p:nvPr/>
          </p:nvCxnSpPr>
          <p:spPr>
            <a:xfrm rot="15660000">
              <a:off x="3977014" y="228426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接连接符 1248"/>
            <p:cNvCxnSpPr/>
            <p:nvPr/>
          </p:nvCxnSpPr>
          <p:spPr>
            <a:xfrm rot="15795000">
              <a:off x="3971313" y="2243039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直接连接符 1249"/>
            <p:cNvCxnSpPr/>
            <p:nvPr/>
          </p:nvCxnSpPr>
          <p:spPr>
            <a:xfrm rot="15930000">
              <a:off x="3967233" y="2201623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直接连接符 1250"/>
            <p:cNvCxnSpPr/>
            <p:nvPr/>
          </p:nvCxnSpPr>
          <p:spPr>
            <a:xfrm rot="16065000">
              <a:off x="3964784" y="2160078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接连接符 1251"/>
            <p:cNvCxnSpPr/>
            <p:nvPr/>
          </p:nvCxnSpPr>
          <p:spPr>
            <a:xfrm rot="16335000">
              <a:off x="3964784" y="2076861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3" name="直接连接符 1252"/>
            <p:cNvCxnSpPr/>
            <p:nvPr/>
          </p:nvCxnSpPr>
          <p:spPr>
            <a:xfrm rot="16470000">
              <a:off x="3967233" y="2035316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4" name="直接连接符 1253"/>
            <p:cNvCxnSpPr/>
            <p:nvPr/>
          </p:nvCxnSpPr>
          <p:spPr>
            <a:xfrm rot="16605000">
              <a:off x="3971313" y="1993900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接连接符 1254"/>
            <p:cNvCxnSpPr/>
            <p:nvPr/>
          </p:nvCxnSpPr>
          <p:spPr>
            <a:xfrm rot="16740000">
              <a:off x="3977014" y="1952676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16875000">
              <a:off x="3984331" y="191170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7" name="直接连接符 1256"/>
            <p:cNvCxnSpPr/>
            <p:nvPr/>
          </p:nvCxnSpPr>
          <p:spPr>
            <a:xfrm rot="17010000">
              <a:off x="3993250" y="1871057"/>
              <a:ext cx="0" cy="124686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接连接符 1257"/>
            <p:cNvCxnSpPr/>
            <p:nvPr/>
          </p:nvCxnSpPr>
          <p:spPr>
            <a:xfrm rot="17145000">
              <a:off x="4003757" y="1830789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17280000">
              <a:off x="4015838" y="1790964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0" name="直接连接符 1259"/>
            <p:cNvCxnSpPr/>
            <p:nvPr/>
          </p:nvCxnSpPr>
          <p:spPr>
            <a:xfrm rot="17415000">
              <a:off x="4029473" y="1751645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接连接符 1260"/>
            <p:cNvCxnSpPr/>
            <p:nvPr/>
          </p:nvCxnSpPr>
          <p:spPr>
            <a:xfrm rot="17550000">
              <a:off x="4044641" y="1712891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2" name="直接连接符 1261"/>
            <p:cNvCxnSpPr/>
            <p:nvPr/>
          </p:nvCxnSpPr>
          <p:spPr>
            <a:xfrm rot="17685000">
              <a:off x="4061319" y="1674762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3" name="直接连接符 1262"/>
            <p:cNvCxnSpPr/>
            <p:nvPr/>
          </p:nvCxnSpPr>
          <p:spPr>
            <a:xfrm rot="17820000">
              <a:off x="4079481" y="1637317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4" name="直接连接符 1263"/>
            <p:cNvCxnSpPr/>
            <p:nvPr/>
          </p:nvCxnSpPr>
          <p:spPr>
            <a:xfrm rot="17955000">
              <a:off x="4099099" y="1600614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5" name="直接连接符 1264"/>
            <p:cNvCxnSpPr/>
            <p:nvPr/>
          </p:nvCxnSpPr>
          <p:spPr>
            <a:xfrm rot="18090000">
              <a:off x="4120143" y="1564710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6" name="直接连接符 1265"/>
            <p:cNvCxnSpPr/>
            <p:nvPr/>
          </p:nvCxnSpPr>
          <p:spPr>
            <a:xfrm rot="18225000">
              <a:off x="4142580" y="1529660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7" name="直接连接符 1266"/>
            <p:cNvCxnSpPr/>
            <p:nvPr/>
          </p:nvCxnSpPr>
          <p:spPr>
            <a:xfrm rot="18360000">
              <a:off x="4166376" y="1495517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8" name="直接连接符 1267"/>
            <p:cNvCxnSpPr/>
            <p:nvPr/>
          </p:nvCxnSpPr>
          <p:spPr>
            <a:xfrm rot="18495000">
              <a:off x="4191494" y="1462336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接连接符 1268"/>
            <p:cNvCxnSpPr/>
            <p:nvPr/>
          </p:nvCxnSpPr>
          <p:spPr>
            <a:xfrm rot="18630000">
              <a:off x="4217895" y="1430165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0" name="直接连接符 1269"/>
            <p:cNvCxnSpPr/>
            <p:nvPr/>
          </p:nvCxnSpPr>
          <p:spPr>
            <a:xfrm rot="18765000">
              <a:off x="4245540" y="1399057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1" name="直接连接符 1270"/>
            <p:cNvCxnSpPr/>
            <p:nvPr/>
          </p:nvCxnSpPr>
          <p:spPr>
            <a:xfrm rot="18900000">
              <a:off x="4274384" y="1369057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2" name="直接连接符 1271"/>
            <p:cNvCxnSpPr/>
            <p:nvPr/>
          </p:nvCxnSpPr>
          <p:spPr>
            <a:xfrm rot="19035000">
              <a:off x="4304384" y="1340213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3" name="直接连接符 1272"/>
            <p:cNvCxnSpPr/>
            <p:nvPr/>
          </p:nvCxnSpPr>
          <p:spPr>
            <a:xfrm rot="19170000">
              <a:off x="4335492" y="1312569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4" name="直接连接符 1273"/>
            <p:cNvCxnSpPr/>
            <p:nvPr/>
          </p:nvCxnSpPr>
          <p:spPr>
            <a:xfrm rot="19305000">
              <a:off x="4367662" y="1286167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5" name="直接连接符 1274"/>
            <p:cNvCxnSpPr/>
            <p:nvPr/>
          </p:nvCxnSpPr>
          <p:spPr>
            <a:xfrm rot="19440000">
              <a:off x="4400844" y="1261049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6" name="直接连接符 1275"/>
            <p:cNvCxnSpPr/>
            <p:nvPr/>
          </p:nvCxnSpPr>
          <p:spPr>
            <a:xfrm rot="19575000">
              <a:off x="4434986" y="1237253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接连接符 1276"/>
            <p:cNvCxnSpPr/>
            <p:nvPr/>
          </p:nvCxnSpPr>
          <p:spPr>
            <a:xfrm rot="19710000">
              <a:off x="4470037" y="1214816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8" name="直接连接符 1277"/>
            <p:cNvCxnSpPr/>
            <p:nvPr/>
          </p:nvCxnSpPr>
          <p:spPr>
            <a:xfrm rot="19845000">
              <a:off x="4505941" y="1193773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9" name="直接连接符 1278"/>
            <p:cNvCxnSpPr/>
            <p:nvPr/>
          </p:nvCxnSpPr>
          <p:spPr>
            <a:xfrm rot="19980000">
              <a:off x="4542644" y="1174154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接连接符 1279"/>
            <p:cNvCxnSpPr/>
            <p:nvPr/>
          </p:nvCxnSpPr>
          <p:spPr>
            <a:xfrm rot="20115000">
              <a:off x="4580088" y="1155992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1" name="直接连接符 1280"/>
            <p:cNvCxnSpPr/>
            <p:nvPr/>
          </p:nvCxnSpPr>
          <p:spPr>
            <a:xfrm rot="20250000">
              <a:off x="4618217" y="1139314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2" name="直接连接符 1281"/>
            <p:cNvCxnSpPr/>
            <p:nvPr/>
          </p:nvCxnSpPr>
          <p:spPr>
            <a:xfrm rot="20385000">
              <a:off x="4656971" y="1124147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接连接符 1282"/>
            <p:cNvCxnSpPr/>
            <p:nvPr/>
          </p:nvCxnSpPr>
          <p:spPr>
            <a:xfrm rot="20520000">
              <a:off x="4696291" y="1110511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4" name="直接连接符 1283"/>
            <p:cNvCxnSpPr/>
            <p:nvPr/>
          </p:nvCxnSpPr>
          <p:spPr>
            <a:xfrm rot="20655000">
              <a:off x="4736116" y="1098431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5" name="直接连接符 1284"/>
            <p:cNvCxnSpPr/>
            <p:nvPr/>
          </p:nvCxnSpPr>
          <p:spPr>
            <a:xfrm rot="20790000">
              <a:off x="4776384" y="1087923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接连接符 1285"/>
            <p:cNvCxnSpPr/>
            <p:nvPr/>
          </p:nvCxnSpPr>
          <p:spPr>
            <a:xfrm rot="20925000">
              <a:off x="4817034" y="1079005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7" name="直接连接符 1286"/>
            <p:cNvCxnSpPr/>
            <p:nvPr/>
          </p:nvCxnSpPr>
          <p:spPr>
            <a:xfrm rot="21060000">
              <a:off x="4858003" y="1071689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8" name="直接连接符 1287"/>
            <p:cNvCxnSpPr/>
            <p:nvPr/>
          </p:nvCxnSpPr>
          <p:spPr>
            <a:xfrm rot="21195000">
              <a:off x="4899227" y="1065986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9" name="直接连接符 1288"/>
            <p:cNvCxnSpPr/>
            <p:nvPr/>
          </p:nvCxnSpPr>
          <p:spPr>
            <a:xfrm rot="21330000">
              <a:off x="4940643" y="1061907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0" name="直接连接符 1289"/>
            <p:cNvCxnSpPr/>
            <p:nvPr/>
          </p:nvCxnSpPr>
          <p:spPr>
            <a:xfrm rot="21465000">
              <a:off x="4982188" y="1059457"/>
              <a:ext cx="0" cy="124686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2" name="组合 1121"/>
            <p:cNvGrpSpPr/>
            <p:nvPr/>
          </p:nvGrpSpPr>
          <p:grpSpPr>
            <a:xfrm>
              <a:off x="3901624" y="2180812"/>
              <a:ext cx="2247052" cy="0"/>
              <a:chOff x="1701800" y="2755900"/>
              <a:chExt cx="2746508" cy="0"/>
            </a:xfrm>
          </p:grpSpPr>
          <p:cxnSp>
            <p:nvCxnSpPr>
              <p:cNvPr id="1132" name="直接连接符 1131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直接连接符 1132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3" name="组合 1122"/>
            <p:cNvGrpSpPr/>
            <p:nvPr/>
          </p:nvGrpSpPr>
          <p:grpSpPr>
            <a:xfrm rot="5400000">
              <a:off x="3899027" y="2182685"/>
              <a:ext cx="2247052" cy="0"/>
              <a:chOff x="1701800" y="2755900"/>
              <a:chExt cx="2746508" cy="0"/>
            </a:xfrm>
          </p:grpSpPr>
          <p:cxnSp>
            <p:nvCxnSpPr>
              <p:cNvPr id="1130" name="直接连接符 1129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直接连接符 1130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4" name="组合 1123"/>
            <p:cNvGrpSpPr/>
            <p:nvPr/>
          </p:nvGrpSpPr>
          <p:grpSpPr>
            <a:xfrm rot="2700000">
              <a:off x="3960010" y="2122257"/>
              <a:ext cx="2247052" cy="0"/>
              <a:chOff x="1701800" y="2755900"/>
              <a:chExt cx="2746508" cy="0"/>
            </a:xfrm>
          </p:grpSpPr>
          <p:cxnSp>
            <p:nvCxnSpPr>
              <p:cNvPr id="1128" name="直接连接符 1127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直接连接符 1128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5" name="组合 1124"/>
            <p:cNvGrpSpPr/>
            <p:nvPr/>
          </p:nvGrpSpPr>
          <p:grpSpPr>
            <a:xfrm rot="18900000" flipH="1">
              <a:off x="3930921" y="2211721"/>
              <a:ext cx="2247052" cy="0"/>
              <a:chOff x="1701800" y="2755900"/>
              <a:chExt cx="2746508" cy="0"/>
            </a:xfrm>
          </p:grpSpPr>
          <p:cxnSp>
            <p:nvCxnSpPr>
              <p:cNvPr id="1126" name="直接连接符 1125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直接连接符 1126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1" name="椭圆 1290"/>
            <p:cNvSpPr/>
            <p:nvPr/>
          </p:nvSpPr>
          <p:spPr>
            <a:xfrm>
              <a:off x="3805409" y="964709"/>
              <a:ext cx="2431374" cy="2431374"/>
            </a:xfrm>
            <a:prstGeom prst="ellipse">
              <a:avLst/>
            </a:prstGeom>
            <a:noFill/>
            <a:ln w="254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297" name="组合 1296"/>
            <p:cNvGrpSpPr/>
            <p:nvPr/>
          </p:nvGrpSpPr>
          <p:grpSpPr>
            <a:xfrm>
              <a:off x="4348478" y="2284460"/>
              <a:ext cx="1400060" cy="3846"/>
              <a:chOff x="4348478" y="2336853"/>
              <a:chExt cx="1400060" cy="3846"/>
            </a:xfrm>
          </p:grpSpPr>
          <p:cxnSp>
            <p:nvCxnSpPr>
              <p:cNvPr id="1294" name="直接连接符 1293"/>
              <p:cNvCxnSpPr/>
              <p:nvPr/>
            </p:nvCxnSpPr>
            <p:spPr>
              <a:xfrm>
                <a:off x="4348478" y="2336853"/>
                <a:ext cx="140006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6" name="直接连接符 1295"/>
              <p:cNvCxnSpPr/>
              <p:nvPr/>
            </p:nvCxnSpPr>
            <p:spPr>
              <a:xfrm>
                <a:off x="4818231" y="2340699"/>
                <a:ext cx="426935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299" name="文本框 1298"/>
            <p:cNvSpPr txBox="1"/>
            <p:nvPr/>
          </p:nvSpPr>
          <p:spPr>
            <a:xfrm>
              <a:off x="4262307" y="2328570"/>
              <a:ext cx="158532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grpSp>
          <p:nvGrpSpPr>
            <p:cNvPr id="1300" name="组合 1299"/>
            <p:cNvGrpSpPr/>
            <p:nvPr/>
          </p:nvGrpSpPr>
          <p:grpSpPr>
            <a:xfrm>
              <a:off x="7604609" y="3418801"/>
              <a:ext cx="1157075" cy="3846"/>
              <a:chOff x="4348478" y="2336853"/>
              <a:chExt cx="1400060" cy="3846"/>
            </a:xfrm>
          </p:grpSpPr>
          <p:cxnSp>
            <p:nvCxnSpPr>
              <p:cNvPr id="1301" name="直接连接符 1300"/>
              <p:cNvCxnSpPr/>
              <p:nvPr/>
            </p:nvCxnSpPr>
            <p:spPr>
              <a:xfrm>
                <a:off x="4348478" y="2336853"/>
                <a:ext cx="140006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2" name="直接连接符 1301"/>
              <p:cNvCxnSpPr/>
              <p:nvPr/>
            </p:nvCxnSpPr>
            <p:spPr>
              <a:xfrm>
                <a:off x="4818231" y="2340699"/>
                <a:ext cx="426935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3" name="文本框 1302"/>
            <p:cNvSpPr txBox="1"/>
            <p:nvPr/>
          </p:nvSpPr>
          <p:spPr>
            <a:xfrm>
              <a:off x="7387388" y="3419806"/>
              <a:ext cx="1585324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grpSp>
          <p:nvGrpSpPr>
            <p:cNvPr id="1304" name="组合 1303"/>
            <p:cNvGrpSpPr/>
            <p:nvPr/>
          </p:nvGrpSpPr>
          <p:grpSpPr>
            <a:xfrm>
              <a:off x="5007707" y="5433303"/>
              <a:ext cx="956260" cy="3846"/>
              <a:chOff x="4348478" y="2336853"/>
              <a:chExt cx="1400060" cy="3846"/>
            </a:xfrm>
          </p:grpSpPr>
          <p:cxnSp>
            <p:nvCxnSpPr>
              <p:cNvPr id="1305" name="直接连接符 1304"/>
              <p:cNvCxnSpPr/>
              <p:nvPr/>
            </p:nvCxnSpPr>
            <p:spPr>
              <a:xfrm>
                <a:off x="4348478" y="2336853"/>
                <a:ext cx="140006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6" name="直接连接符 1305"/>
              <p:cNvCxnSpPr/>
              <p:nvPr/>
            </p:nvCxnSpPr>
            <p:spPr>
              <a:xfrm>
                <a:off x="4818231" y="2340699"/>
                <a:ext cx="426935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07" name="文本框 1306"/>
            <p:cNvSpPr txBox="1"/>
            <p:nvPr/>
          </p:nvSpPr>
          <p:spPr>
            <a:xfrm>
              <a:off x="4874239" y="5437286"/>
              <a:ext cx="119864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</p:grpSp>
      <p:sp>
        <p:nvSpPr>
          <p:cNvPr id="1317" name="文本框 1316"/>
          <p:cNvSpPr txBox="1"/>
          <p:nvPr/>
        </p:nvSpPr>
        <p:spPr>
          <a:xfrm>
            <a:off x="5517275" y="1132531"/>
            <a:ext cx="2208423" cy="76963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18" name="文本框 1317"/>
          <p:cNvSpPr txBox="1"/>
          <p:nvPr/>
        </p:nvSpPr>
        <p:spPr>
          <a:xfrm>
            <a:off x="8491627" y="3112603"/>
            <a:ext cx="2208423" cy="76963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19" name="文本框 1318"/>
          <p:cNvSpPr txBox="1"/>
          <p:nvPr/>
        </p:nvSpPr>
        <p:spPr>
          <a:xfrm>
            <a:off x="5658681" y="5189049"/>
            <a:ext cx="2208423" cy="76963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467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20" name="等腰三角形 1319"/>
          <p:cNvSpPr/>
          <p:nvPr/>
        </p:nvSpPr>
        <p:spPr>
          <a:xfrm rot="5400000">
            <a:off x="5278907" y="1408207"/>
            <a:ext cx="151079" cy="13024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321" name="等腰三角形 1320"/>
          <p:cNvSpPr/>
          <p:nvPr/>
        </p:nvSpPr>
        <p:spPr>
          <a:xfrm rot="5400000">
            <a:off x="8235286" y="3417421"/>
            <a:ext cx="151079" cy="13024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323" name="等腰三角形 1322"/>
          <p:cNvSpPr/>
          <p:nvPr/>
        </p:nvSpPr>
        <p:spPr>
          <a:xfrm rot="5400000">
            <a:off x="5387637" y="5497903"/>
            <a:ext cx="151079" cy="130240"/>
          </a:xfrm>
          <a:prstGeom prst="triangl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1494041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13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3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3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3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3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7" grpId="0"/>
      <p:bldP spid="1318" grpId="0"/>
      <p:bldP spid="1319" grpId="0"/>
      <p:bldP spid="1320" grpId="0" animBg="1"/>
      <p:bldP spid="1321" grpId="0" animBg="1"/>
      <p:bldP spid="132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任意多边形 551"/>
          <p:cNvSpPr/>
          <p:nvPr/>
        </p:nvSpPr>
        <p:spPr>
          <a:xfrm rot="18900000" flipH="1">
            <a:off x="4830074" y="3880830"/>
            <a:ext cx="197973" cy="197973"/>
          </a:xfrm>
          <a:custGeom>
            <a:avLst/>
            <a:gdLst>
              <a:gd name="connsiteX0" fmla="*/ 0 w 1192530"/>
              <a:gd name="connsiteY0" fmla="*/ 1192530 h 1192530"/>
              <a:gd name="connsiteX1" fmla="*/ 0 w 1192530"/>
              <a:gd name="connsiteY1" fmla="*/ 0 h 1192530"/>
              <a:gd name="connsiteX2" fmla="*/ 369742 w 1192530"/>
              <a:gd name="connsiteY2" fmla="*/ 0 h 1192530"/>
              <a:gd name="connsiteX3" fmla="*/ 369742 w 1192530"/>
              <a:gd name="connsiteY3" fmla="*/ 826009 h 1192530"/>
              <a:gd name="connsiteX4" fmla="*/ 1192530 w 1192530"/>
              <a:gd name="connsiteY4" fmla="*/ 826009 h 1192530"/>
              <a:gd name="connsiteX5" fmla="*/ 1192530 w 1192530"/>
              <a:gd name="connsiteY5" fmla="*/ 1192530 h 119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2530" h="1192530">
                <a:moveTo>
                  <a:pt x="0" y="1192530"/>
                </a:moveTo>
                <a:lnTo>
                  <a:pt x="0" y="0"/>
                </a:lnTo>
                <a:lnTo>
                  <a:pt x="369742" y="0"/>
                </a:lnTo>
                <a:lnTo>
                  <a:pt x="369742" y="826009"/>
                </a:lnTo>
                <a:lnTo>
                  <a:pt x="1192530" y="826009"/>
                </a:lnTo>
                <a:lnTo>
                  <a:pt x="1192530" y="11925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53" name="任意多边形 552"/>
          <p:cNvSpPr/>
          <p:nvPr/>
        </p:nvSpPr>
        <p:spPr>
          <a:xfrm rot="18900000" flipH="1">
            <a:off x="8328696" y="3863891"/>
            <a:ext cx="197973" cy="197973"/>
          </a:xfrm>
          <a:custGeom>
            <a:avLst/>
            <a:gdLst>
              <a:gd name="connsiteX0" fmla="*/ 0 w 1192530"/>
              <a:gd name="connsiteY0" fmla="*/ 1192530 h 1192530"/>
              <a:gd name="connsiteX1" fmla="*/ 0 w 1192530"/>
              <a:gd name="connsiteY1" fmla="*/ 0 h 1192530"/>
              <a:gd name="connsiteX2" fmla="*/ 369742 w 1192530"/>
              <a:gd name="connsiteY2" fmla="*/ 0 h 1192530"/>
              <a:gd name="connsiteX3" fmla="*/ 369742 w 1192530"/>
              <a:gd name="connsiteY3" fmla="*/ 826009 h 1192530"/>
              <a:gd name="connsiteX4" fmla="*/ 1192530 w 1192530"/>
              <a:gd name="connsiteY4" fmla="*/ 826009 h 1192530"/>
              <a:gd name="connsiteX5" fmla="*/ 1192530 w 1192530"/>
              <a:gd name="connsiteY5" fmla="*/ 1192530 h 11925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92530" h="1192530">
                <a:moveTo>
                  <a:pt x="0" y="1192530"/>
                </a:moveTo>
                <a:lnTo>
                  <a:pt x="0" y="0"/>
                </a:lnTo>
                <a:lnTo>
                  <a:pt x="369742" y="0"/>
                </a:lnTo>
                <a:lnTo>
                  <a:pt x="369742" y="826009"/>
                </a:lnTo>
                <a:lnTo>
                  <a:pt x="1192530" y="826009"/>
                </a:lnTo>
                <a:lnTo>
                  <a:pt x="1192530" y="1192530"/>
                </a:lnTo>
                <a:close/>
              </a:path>
            </a:pathLst>
          </a:cu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1" name="组合 10"/>
          <p:cNvGrpSpPr/>
          <p:nvPr/>
        </p:nvGrpSpPr>
        <p:grpSpPr>
          <a:xfrm>
            <a:off x="1087551" y="1633867"/>
            <a:ext cx="3538540" cy="3538540"/>
            <a:chOff x="629558" y="1051466"/>
            <a:chExt cx="3538540" cy="3538540"/>
          </a:xfrm>
        </p:grpSpPr>
        <p:grpSp>
          <p:nvGrpSpPr>
            <p:cNvPr id="3" name="组合 2"/>
            <p:cNvGrpSpPr/>
            <p:nvPr/>
          </p:nvGrpSpPr>
          <p:grpSpPr>
            <a:xfrm>
              <a:off x="629558" y="1051466"/>
              <a:ext cx="3538540" cy="3538540"/>
              <a:chOff x="2329031" y="904800"/>
              <a:chExt cx="2752780" cy="2752780"/>
            </a:xfrm>
          </p:grpSpPr>
          <p:sp>
            <p:nvSpPr>
              <p:cNvPr id="2" name="椭圆 1"/>
              <p:cNvSpPr/>
              <p:nvPr/>
            </p:nvSpPr>
            <p:spPr>
              <a:xfrm>
                <a:off x="2329031" y="904800"/>
                <a:ext cx="2752780" cy="275278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tx1">
                        <a:lumMod val="65000"/>
                        <a:lumOff val="3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127000" dist="101600" dir="13500000">
                  <a:prstClr val="black">
                    <a:alpha val="6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291" name="椭圆 1290"/>
              <p:cNvSpPr/>
              <p:nvPr/>
            </p:nvSpPr>
            <p:spPr>
              <a:xfrm>
                <a:off x="2490959" y="1059959"/>
                <a:ext cx="2431374" cy="24313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508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sp>
          <p:nvSpPr>
            <p:cNvPr id="944" name="文本框 943"/>
            <p:cNvSpPr txBox="1"/>
            <p:nvPr/>
          </p:nvSpPr>
          <p:spPr>
            <a:xfrm>
              <a:off x="1819275" y="2133913"/>
              <a:ext cx="1264404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rgbClr val="FFB850"/>
                  </a:solidFill>
                  <a:latin typeface="Impact" panose="020B0806030902050204" pitchFamily="34" charset="0"/>
                </a:rPr>
                <a:t>78</a:t>
              </a:r>
              <a:r>
                <a:rPr lang="en-US" altLang="zh-CN" sz="2400" dirty="0">
                  <a:solidFill>
                    <a:srgbClr val="FFB850"/>
                  </a:solidFill>
                  <a:latin typeface="Impact" panose="020B0806030902050204" pitchFamily="34" charset="0"/>
                </a:rPr>
                <a:t>%</a:t>
              </a:r>
              <a:endParaRPr lang="zh-CN" altLang="en-US" sz="40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cxnSp>
          <p:nvCxnSpPr>
            <p:cNvPr id="1134" name="直接连接符 1133"/>
            <p:cNvCxnSpPr/>
            <p:nvPr/>
          </p:nvCxnSpPr>
          <p:spPr>
            <a:xfrm>
              <a:off x="2403875" y="1371657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5" name="直接连接符 1134"/>
            <p:cNvCxnSpPr/>
            <p:nvPr/>
          </p:nvCxnSpPr>
          <p:spPr>
            <a:xfrm rot="135000">
              <a:off x="2457359" y="1372707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6" name="直接连接符 1135"/>
            <p:cNvCxnSpPr/>
            <p:nvPr/>
          </p:nvCxnSpPr>
          <p:spPr>
            <a:xfrm rot="270000">
              <a:off x="2510763" y="137585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7" name="直接连接符 1136"/>
            <p:cNvCxnSpPr/>
            <p:nvPr/>
          </p:nvCxnSpPr>
          <p:spPr>
            <a:xfrm rot="405000">
              <a:off x="2564001" y="138110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8" name="直接连接符 1137"/>
            <p:cNvCxnSpPr/>
            <p:nvPr/>
          </p:nvCxnSpPr>
          <p:spPr>
            <a:xfrm rot="540000">
              <a:off x="2616992" y="138843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9" name="直接连接符 1138"/>
            <p:cNvCxnSpPr/>
            <p:nvPr/>
          </p:nvCxnSpPr>
          <p:spPr>
            <a:xfrm rot="675000">
              <a:off x="2669655" y="1397835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0" name="直接连接符 1139"/>
            <p:cNvCxnSpPr/>
            <p:nvPr/>
          </p:nvCxnSpPr>
          <p:spPr>
            <a:xfrm rot="810000">
              <a:off x="2721909" y="140929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1" name="直接连接符 1140"/>
            <p:cNvCxnSpPr/>
            <p:nvPr/>
          </p:nvCxnSpPr>
          <p:spPr>
            <a:xfrm rot="945000">
              <a:off x="2773671" y="142280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2" name="直接连接符 1141"/>
            <p:cNvCxnSpPr/>
            <p:nvPr/>
          </p:nvCxnSpPr>
          <p:spPr>
            <a:xfrm rot="1080000">
              <a:off x="2824863" y="1438334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3" name="直接连接符 1142"/>
            <p:cNvCxnSpPr/>
            <p:nvPr/>
          </p:nvCxnSpPr>
          <p:spPr>
            <a:xfrm rot="1215000">
              <a:off x="2875407" y="145586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4" name="直接连接符 1143"/>
            <p:cNvCxnSpPr/>
            <p:nvPr/>
          </p:nvCxnSpPr>
          <p:spPr>
            <a:xfrm rot="1350000">
              <a:off x="2925223" y="1475359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5" name="直接连接符 1144"/>
            <p:cNvCxnSpPr/>
            <p:nvPr/>
          </p:nvCxnSpPr>
          <p:spPr>
            <a:xfrm rot="1485000">
              <a:off x="2974236" y="1496797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6" name="直接连接符 1145"/>
            <p:cNvCxnSpPr/>
            <p:nvPr/>
          </p:nvCxnSpPr>
          <p:spPr>
            <a:xfrm rot="1620000">
              <a:off x="3022368" y="152014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7" name="直接连接符 1146"/>
            <p:cNvCxnSpPr/>
            <p:nvPr/>
          </p:nvCxnSpPr>
          <p:spPr>
            <a:xfrm rot="1755000">
              <a:off x="3069547" y="154536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8" name="直接连接符 1147"/>
            <p:cNvCxnSpPr/>
            <p:nvPr/>
          </p:nvCxnSpPr>
          <p:spPr>
            <a:xfrm rot="1890000">
              <a:off x="3115700" y="157241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9" name="直接连接符 1148"/>
            <p:cNvCxnSpPr/>
            <p:nvPr/>
          </p:nvCxnSpPr>
          <p:spPr>
            <a:xfrm rot="2025000">
              <a:off x="3160756" y="1601254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0" name="直接连接符 1149"/>
            <p:cNvCxnSpPr/>
            <p:nvPr/>
          </p:nvCxnSpPr>
          <p:spPr>
            <a:xfrm rot="2160000">
              <a:off x="3204644" y="163184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1" name="直接连接符 1150"/>
            <p:cNvCxnSpPr/>
            <p:nvPr/>
          </p:nvCxnSpPr>
          <p:spPr>
            <a:xfrm rot="2295000">
              <a:off x="3247297" y="166413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2" name="直接连接符 1151"/>
            <p:cNvCxnSpPr/>
            <p:nvPr/>
          </p:nvCxnSpPr>
          <p:spPr>
            <a:xfrm rot="2430000">
              <a:off x="3288650" y="169806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3" name="直接连接符 1152"/>
            <p:cNvCxnSpPr/>
            <p:nvPr/>
          </p:nvCxnSpPr>
          <p:spPr>
            <a:xfrm rot="2565000">
              <a:off x="3328637" y="173360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4" name="直接连接符 1153"/>
            <p:cNvCxnSpPr/>
            <p:nvPr/>
          </p:nvCxnSpPr>
          <p:spPr>
            <a:xfrm rot="2700000">
              <a:off x="3367201" y="177068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5" name="直接连接符 1154"/>
            <p:cNvCxnSpPr/>
            <p:nvPr/>
          </p:nvCxnSpPr>
          <p:spPr>
            <a:xfrm rot="2835000">
              <a:off x="3404279" y="180924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6" name="直接连接符 1155"/>
            <p:cNvCxnSpPr/>
            <p:nvPr/>
          </p:nvCxnSpPr>
          <p:spPr>
            <a:xfrm rot="2970000">
              <a:off x="3439814" y="184923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7" name="直接连接符 1156"/>
            <p:cNvCxnSpPr/>
            <p:nvPr/>
          </p:nvCxnSpPr>
          <p:spPr>
            <a:xfrm rot="3105000">
              <a:off x="3473751" y="1890585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8" name="直接连接符 1157"/>
            <p:cNvCxnSpPr/>
            <p:nvPr/>
          </p:nvCxnSpPr>
          <p:spPr>
            <a:xfrm rot="3240000">
              <a:off x="3506039" y="1933237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9" name="直接连接符 1158"/>
            <p:cNvCxnSpPr/>
            <p:nvPr/>
          </p:nvCxnSpPr>
          <p:spPr>
            <a:xfrm rot="3375000">
              <a:off x="3536627" y="197712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0" name="直接连接符 1159"/>
            <p:cNvCxnSpPr/>
            <p:nvPr/>
          </p:nvCxnSpPr>
          <p:spPr>
            <a:xfrm rot="3510000">
              <a:off x="3565468" y="202218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1" name="直接连接符 1160"/>
            <p:cNvCxnSpPr/>
            <p:nvPr/>
          </p:nvCxnSpPr>
          <p:spPr>
            <a:xfrm rot="3645000">
              <a:off x="3592519" y="206833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2" name="直接连接符 1161"/>
            <p:cNvCxnSpPr/>
            <p:nvPr/>
          </p:nvCxnSpPr>
          <p:spPr>
            <a:xfrm rot="3780000">
              <a:off x="3617737" y="211551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3" name="直接连接符 1162"/>
            <p:cNvCxnSpPr/>
            <p:nvPr/>
          </p:nvCxnSpPr>
          <p:spPr>
            <a:xfrm rot="3915000">
              <a:off x="3641083" y="216364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4" name="直接连接符 1163"/>
            <p:cNvCxnSpPr/>
            <p:nvPr/>
          </p:nvCxnSpPr>
          <p:spPr>
            <a:xfrm rot="4050000">
              <a:off x="3662522" y="2212659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5" name="直接连接符 1164"/>
            <p:cNvCxnSpPr/>
            <p:nvPr/>
          </p:nvCxnSpPr>
          <p:spPr>
            <a:xfrm rot="4185000">
              <a:off x="3682020" y="2262475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6" name="直接连接符 1165"/>
            <p:cNvCxnSpPr/>
            <p:nvPr/>
          </p:nvCxnSpPr>
          <p:spPr>
            <a:xfrm rot="4320000">
              <a:off x="3699545" y="2313017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7" name="直接连接符 1166"/>
            <p:cNvCxnSpPr/>
            <p:nvPr/>
          </p:nvCxnSpPr>
          <p:spPr>
            <a:xfrm rot="4455000">
              <a:off x="3715076" y="236421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8" name="直接连接符 1167"/>
            <p:cNvCxnSpPr/>
            <p:nvPr/>
          </p:nvCxnSpPr>
          <p:spPr>
            <a:xfrm rot="4590000">
              <a:off x="3728582" y="241597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9" name="直接连接符 1168"/>
            <p:cNvCxnSpPr/>
            <p:nvPr/>
          </p:nvCxnSpPr>
          <p:spPr>
            <a:xfrm rot="4725000">
              <a:off x="3740047" y="2468225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0" name="直接连接符 1169"/>
            <p:cNvCxnSpPr/>
            <p:nvPr/>
          </p:nvCxnSpPr>
          <p:spPr>
            <a:xfrm rot="4860000">
              <a:off x="3749451" y="2520889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1" name="直接连接符 1170"/>
            <p:cNvCxnSpPr/>
            <p:nvPr/>
          </p:nvCxnSpPr>
          <p:spPr>
            <a:xfrm rot="4995000">
              <a:off x="3756781" y="257388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2" name="直接连接符 1171"/>
            <p:cNvCxnSpPr/>
            <p:nvPr/>
          </p:nvCxnSpPr>
          <p:spPr>
            <a:xfrm rot="5130000">
              <a:off x="3762025" y="262711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3" name="直接连接符 1172"/>
            <p:cNvCxnSpPr/>
            <p:nvPr/>
          </p:nvCxnSpPr>
          <p:spPr>
            <a:xfrm rot="5265000">
              <a:off x="3765174" y="268052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4" name="直接连接符 1173"/>
            <p:cNvCxnSpPr/>
            <p:nvPr/>
          </p:nvCxnSpPr>
          <p:spPr>
            <a:xfrm rot="5535000">
              <a:off x="3765174" y="278749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5" name="直接连接符 1174"/>
            <p:cNvCxnSpPr/>
            <p:nvPr/>
          </p:nvCxnSpPr>
          <p:spPr>
            <a:xfrm rot="5670000">
              <a:off x="3762025" y="284089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6" name="直接连接符 1175"/>
            <p:cNvCxnSpPr/>
            <p:nvPr/>
          </p:nvCxnSpPr>
          <p:spPr>
            <a:xfrm rot="5805000">
              <a:off x="3756781" y="289413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7" name="直接连接符 1176"/>
            <p:cNvCxnSpPr/>
            <p:nvPr/>
          </p:nvCxnSpPr>
          <p:spPr>
            <a:xfrm rot="5940000">
              <a:off x="3749451" y="2947125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8" name="直接连接符 1177"/>
            <p:cNvCxnSpPr/>
            <p:nvPr/>
          </p:nvCxnSpPr>
          <p:spPr>
            <a:xfrm rot="6075000">
              <a:off x="3740047" y="299978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9" name="直接连接符 1178"/>
            <p:cNvCxnSpPr/>
            <p:nvPr/>
          </p:nvCxnSpPr>
          <p:spPr>
            <a:xfrm rot="6210000">
              <a:off x="3728582" y="305204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0" name="直接连接符 1179"/>
            <p:cNvCxnSpPr/>
            <p:nvPr/>
          </p:nvCxnSpPr>
          <p:spPr>
            <a:xfrm rot="6345000">
              <a:off x="3715076" y="310380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1" name="直接连接符 1180"/>
            <p:cNvCxnSpPr/>
            <p:nvPr/>
          </p:nvCxnSpPr>
          <p:spPr>
            <a:xfrm rot="6480000">
              <a:off x="3699545" y="315499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2" name="直接连接符 1181"/>
            <p:cNvCxnSpPr/>
            <p:nvPr/>
          </p:nvCxnSpPr>
          <p:spPr>
            <a:xfrm rot="6615000">
              <a:off x="3682020" y="320554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3" name="直接连接符 1182"/>
            <p:cNvCxnSpPr/>
            <p:nvPr/>
          </p:nvCxnSpPr>
          <p:spPr>
            <a:xfrm rot="6750000">
              <a:off x="3662522" y="325535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4" name="直接连接符 1183"/>
            <p:cNvCxnSpPr/>
            <p:nvPr/>
          </p:nvCxnSpPr>
          <p:spPr>
            <a:xfrm rot="6885000">
              <a:off x="3641083" y="330436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5" name="直接连接符 1184"/>
            <p:cNvCxnSpPr/>
            <p:nvPr/>
          </p:nvCxnSpPr>
          <p:spPr>
            <a:xfrm rot="7020000">
              <a:off x="3617737" y="335250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6" name="直接连接符 1185"/>
            <p:cNvCxnSpPr/>
            <p:nvPr/>
          </p:nvCxnSpPr>
          <p:spPr>
            <a:xfrm rot="7155000">
              <a:off x="3592519" y="339968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7" name="直接连接符 1186"/>
            <p:cNvCxnSpPr/>
            <p:nvPr/>
          </p:nvCxnSpPr>
          <p:spPr>
            <a:xfrm rot="7290000">
              <a:off x="3565468" y="3445834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8" name="直接连接符 1187"/>
            <p:cNvCxnSpPr/>
            <p:nvPr/>
          </p:nvCxnSpPr>
          <p:spPr>
            <a:xfrm rot="7425000">
              <a:off x="3536627" y="3490889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9" name="直接连接符 1188"/>
            <p:cNvCxnSpPr/>
            <p:nvPr/>
          </p:nvCxnSpPr>
          <p:spPr>
            <a:xfrm rot="7560000">
              <a:off x="3506039" y="353477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0" name="直接连接符 1189"/>
            <p:cNvCxnSpPr/>
            <p:nvPr/>
          </p:nvCxnSpPr>
          <p:spPr>
            <a:xfrm rot="7695000">
              <a:off x="3473751" y="357743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1" name="直接连接符 1190"/>
            <p:cNvCxnSpPr/>
            <p:nvPr/>
          </p:nvCxnSpPr>
          <p:spPr>
            <a:xfrm rot="7830000">
              <a:off x="3439814" y="361878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2" name="直接连接符 1191"/>
            <p:cNvCxnSpPr/>
            <p:nvPr/>
          </p:nvCxnSpPr>
          <p:spPr>
            <a:xfrm rot="7965000">
              <a:off x="3404279" y="365877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3" name="直接连接符 1192"/>
            <p:cNvCxnSpPr/>
            <p:nvPr/>
          </p:nvCxnSpPr>
          <p:spPr>
            <a:xfrm rot="8100000">
              <a:off x="3367201" y="369733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4" name="直接连接符 1193"/>
            <p:cNvCxnSpPr/>
            <p:nvPr/>
          </p:nvCxnSpPr>
          <p:spPr>
            <a:xfrm rot="8235000">
              <a:off x="3328637" y="373441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5" name="直接连接符 1194"/>
            <p:cNvCxnSpPr/>
            <p:nvPr/>
          </p:nvCxnSpPr>
          <p:spPr>
            <a:xfrm rot="8370000">
              <a:off x="3288650" y="376994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6" name="直接连接符 1195"/>
            <p:cNvCxnSpPr/>
            <p:nvPr/>
          </p:nvCxnSpPr>
          <p:spPr>
            <a:xfrm rot="8505000">
              <a:off x="3247297" y="380388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7" name="直接连接符 1196"/>
            <p:cNvCxnSpPr/>
            <p:nvPr/>
          </p:nvCxnSpPr>
          <p:spPr>
            <a:xfrm rot="8640000">
              <a:off x="3204644" y="383617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8" name="直接连接符 1197"/>
            <p:cNvCxnSpPr/>
            <p:nvPr/>
          </p:nvCxnSpPr>
          <p:spPr>
            <a:xfrm rot="8775000">
              <a:off x="3160756" y="386676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9" name="直接连接符 1198"/>
            <p:cNvCxnSpPr/>
            <p:nvPr/>
          </p:nvCxnSpPr>
          <p:spPr>
            <a:xfrm rot="8910000">
              <a:off x="3115700" y="389560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0" name="直接连接符 1199"/>
            <p:cNvCxnSpPr/>
            <p:nvPr/>
          </p:nvCxnSpPr>
          <p:spPr>
            <a:xfrm rot="9045000">
              <a:off x="3069547" y="392265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1" name="直接连接符 1200"/>
            <p:cNvCxnSpPr/>
            <p:nvPr/>
          </p:nvCxnSpPr>
          <p:spPr>
            <a:xfrm rot="9180000">
              <a:off x="3022368" y="394787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2" name="直接连接符 1201"/>
            <p:cNvCxnSpPr/>
            <p:nvPr/>
          </p:nvCxnSpPr>
          <p:spPr>
            <a:xfrm rot="9315000">
              <a:off x="2974236" y="397121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3" name="直接连接符 1202"/>
            <p:cNvCxnSpPr/>
            <p:nvPr/>
          </p:nvCxnSpPr>
          <p:spPr>
            <a:xfrm rot="9450000">
              <a:off x="2925223" y="3992655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4" name="直接连接符 1203"/>
            <p:cNvCxnSpPr/>
            <p:nvPr/>
          </p:nvCxnSpPr>
          <p:spPr>
            <a:xfrm rot="9585000">
              <a:off x="2875407" y="401215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5" name="直接连接符 1204"/>
            <p:cNvCxnSpPr/>
            <p:nvPr/>
          </p:nvCxnSpPr>
          <p:spPr>
            <a:xfrm rot="9720000">
              <a:off x="2824863" y="402967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6" name="直接连接符 1205"/>
            <p:cNvCxnSpPr/>
            <p:nvPr/>
          </p:nvCxnSpPr>
          <p:spPr>
            <a:xfrm rot="9855000">
              <a:off x="2773671" y="4045209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7" name="直接连接符 1206"/>
            <p:cNvCxnSpPr/>
            <p:nvPr/>
          </p:nvCxnSpPr>
          <p:spPr>
            <a:xfrm rot="9990000">
              <a:off x="2721909" y="4058715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8" name="直接连接符 1207"/>
            <p:cNvCxnSpPr/>
            <p:nvPr/>
          </p:nvCxnSpPr>
          <p:spPr>
            <a:xfrm rot="10125000">
              <a:off x="2669655" y="407018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9" name="直接连接符 1208"/>
            <p:cNvCxnSpPr/>
            <p:nvPr/>
          </p:nvCxnSpPr>
          <p:spPr>
            <a:xfrm rot="10260000">
              <a:off x="2616992" y="4079584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0" name="直接连接符 1209"/>
            <p:cNvCxnSpPr/>
            <p:nvPr/>
          </p:nvCxnSpPr>
          <p:spPr>
            <a:xfrm rot="10395000">
              <a:off x="2564001" y="408691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1" name="直接连接符 1210"/>
            <p:cNvCxnSpPr/>
            <p:nvPr/>
          </p:nvCxnSpPr>
          <p:spPr>
            <a:xfrm rot="10530000">
              <a:off x="2510763" y="409215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2" name="直接连接符 1211"/>
            <p:cNvCxnSpPr/>
            <p:nvPr/>
          </p:nvCxnSpPr>
          <p:spPr>
            <a:xfrm rot="10665000">
              <a:off x="2457359" y="409530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3" name="直接连接符 1212"/>
            <p:cNvCxnSpPr/>
            <p:nvPr/>
          </p:nvCxnSpPr>
          <p:spPr>
            <a:xfrm rot="10935000">
              <a:off x="2350389" y="409530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4" name="直接连接符 1213"/>
            <p:cNvCxnSpPr/>
            <p:nvPr/>
          </p:nvCxnSpPr>
          <p:spPr>
            <a:xfrm rot="11070000">
              <a:off x="2296985" y="409215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5" name="直接连接符 1214"/>
            <p:cNvCxnSpPr/>
            <p:nvPr/>
          </p:nvCxnSpPr>
          <p:spPr>
            <a:xfrm rot="11205000">
              <a:off x="2243747" y="408691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6" name="直接连接符 1215"/>
            <p:cNvCxnSpPr/>
            <p:nvPr/>
          </p:nvCxnSpPr>
          <p:spPr>
            <a:xfrm rot="11340000">
              <a:off x="2190756" y="4079584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7" name="直接连接符 1216"/>
            <p:cNvCxnSpPr/>
            <p:nvPr/>
          </p:nvCxnSpPr>
          <p:spPr>
            <a:xfrm rot="11475000">
              <a:off x="2138093" y="407018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8" name="直接连接符 1217"/>
            <p:cNvCxnSpPr/>
            <p:nvPr/>
          </p:nvCxnSpPr>
          <p:spPr>
            <a:xfrm rot="11610000">
              <a:off x="2085839" y="4058715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9" name="直接连接符 1218"/>
            <p:cNvCxnSpPr/>
            <p:nvPr/>
          </p:nvCxnSpPr>
          <p:spPr>
            <a:xfrm rot="11745000">
              <a:off x="2034077" y="4045209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0" name="直接连接符 1219"/>
            <p:cNvCxnSpPr/>
            <p:nvPr/>
          </p:nvCxnSpPr>
          <p:spPr>
            <a:xfrm rot="11880000">
              <a:off x="1982885" y="402967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1" name="直接连接符 1220"/>
            <p:cNvCxnSpPr/>
            <p:nvPr/>
          </p:nvCxnSpPr>
          <p:spPr>
            <a:xfrm rot="12015000">
              <a:off x="1932341" y="401215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2" name="直接连接符 1221"/>
            <p:cNvCxnSpPr/>
            <p:nvPr/>
          </p:nvCxnSpPr>
          <p:spPr>
            <a:xfrm rot="12150000">
              <a:off x="1882525" y="3992655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3" name="直接连接符 1222"/>
            <p:cNvCxnSpPr/>
            <p:nvPr/>
          </p:nvCxnSpPr>
          <p:spPr>
            <a:xfrm rot="12285000">
              <a:off x="1833512" y="397121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4" name="直接连接符 1223"/>
            <p:cNvCxnSpPr/>
            <p:nvPr/>
          </p:nvCxnSpPr>
          <p:spPr>
            <a:xfrm rot="12420000">
              <a:off x="1785380" y="394787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5" name="直接连接符 1224"/>
            <p:cNvCxnSpPr/>
            <p:nvPr/>
          </p:nvCxnSpPr>
          <p:spPr>
            <a:xfrm rot="12555000">
              <a:off x="1738201" y="392265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6" name="直接连接符 1225"/>
            <p:cNvCxnSpPr/>
            <p:nvPr/>
          </p:nvCxnSpPr>
          <p:spPr>
            <a:xfrm rot="12690000">
              <a:off x="1692048" y="389560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7" name="直接连接符 1226"/>
            <p:cNvCxnSpPr/>
            <p:nvPr/>
          </p:nvCxnSpPr>
          <p:spPr>
            <a:xfrm rot="12825000">
              <a:off x="1646992" y="386676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8" name="直接连接符 1227"/>
            <p:cNvCxnSpPr/>
            <p:nvPr/>
          </p:nvCxnSpPr>
          <p:spPr>
            <a:xfrm rot="12960000">
              <a:off x="1603104" y="383617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9" name="直接连接符 1228"/>
            <p:cNvCxnSpPr/>
            <p:nvPr/>
          </p:nvCxnSpPr>
          <p:spPr>
            <a:xfrm rot="13095000">
              <a:off x="1560451" y="380388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0" name="直接连接符 1229"/>
            <p:cNvCxnSpPr/>
            <p:nvPr/>
          </p:nvCxnSpPr>
          <p:spPr>
            <a:xfrm rot="13230000">
              <a:off x="1519098" y="376994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1" name="直接连接符 1230"/>
            <p:cNvCxnSpPr/>
            <p:nvPr/>
          </p:nvCxnSpPr>
          <p:spPr>
            <a:xfrm rot="13365000">
              <a:off x="1479111" y="373441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2" name="直接连接符 1231"/>
            <p:cNvCxnSpPr/>
            <p:nvPr/>
          </p:nvCxnSpPr>
          <p:spPr>
            <a:xfrm rot="13500000">
              <a:off x="1440547" y="369733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3" name="直接连接符 1232"/>
            <p:cNvCxnSpPr/>
            <p:nvPr/>
          </p:nvCxnSpPr>
          <p:spPr>
            <a:xfrm rot="13635000">
              <a:off x="1403470" y="365877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4" name="直接连接符 1233"/>
            <p:cNvCxnSpPr/>
            <p:nvPr/>
          </p:nvCxnSpPr>
          <p:spPr>
            <a:xfrm rot="13770000">
              <a:off x="1367934" y="361878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5" name="直接连接符 1234"/>
            <p:cNvCxnSpPr/>
            <p:nvPr/>
          </p:nvCxnSpPr>
          <p:spPr>
            <a:xfrm rot="13905000">
              <a:off x="1333997" y="357743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6" name="直接连接符 1235"/>
            <p:cNvCxnSpPr/>
            <p:nvPr/>
          </p:nvCxnSpPr>
          <p:spPr>
            <a:xfrm rot="14040000">
              <a:off x="1301709" y="353477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7" name="直接连接符 1236"/>
            <p:cNvCxnSpPr/>
            <p:nvPr/>
          </p:nvCxnSpPr>
          <p:spPr>
            <a:xfrm rot="14175000">
              <a:off x="1271121" y="3490889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8" name="直接连接符 1237"/>
            <p:cNvCxnSpPr/>
            <p:nvPr/>
          </p:nvCxnSpPr>
          <p:spPr>
            <a:xfrm rot="14310000">
              <a:off x="1242280" y="3445834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9" name="直接连接符 1238"/>
            <p:cNvCxnSpPr/>
            <p:nvPr/>
          </p:nvCxnSpPr>
          <p:spPr>
            <a:xfrm rot="14445000">
              <a:off x="1215229" y="339968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0" name="直接连接符 1239"/>
            <p:cNvCxnSpPr/>
            <p:nvPr/>
          </p:nvCxnSpPr>
          <p:spPr>
            <a:xfrm rot="14580000">
              <a:off x="1190011" y="335250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1" name="直接连接符 1240"/>
            <p:cNvCxnSpPr/>
            <p:nvPr/>
          </p:nvCxnSpPr>
          <p:spPr>
            <a:xfrm rot="14715000">
              <a:off x="1166665" y="330436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2" name="直接连接符 1241"/>
            <p:cNvCxnSpPr/>
            <p:nvPr/>
          </p:nvCxnSpPr>
          <p:spPr>
            <a:xfrm rot="14850000">
              <a:off x="1145226" y="325535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3" name="直接连接符 1242"/>
            <p:cNvCxnSpPr/>
            <p:nvPr/>
          </p:nvCxnSpPr>
          <p:spPr>
            <a:xfrm rot="14985000">
              <a:off x="1125728" y="320554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4" name="直接连接符 1243"/>
            <p:cNvCxnSpPr/>
            <p:nvPr/>
          </p:nvCxnSpPr>
          <p:spPr>
            <a:xfrm rot="15120000">
              <a:off x="1108201" y="315499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5" name="直接连接符 1244"/>
            <p:cNvCxnSpPr/>
            <p:nvPr/>
          </p:nvCxnSpPr>
          <p:spPr>
            <a:xfrm rot="15255000">
              <a:off x="1092672" y="310380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6" name="直接连接符 1245"/>
            <p:cNvCxnSpPr/>
            <p:nvPr/>
          </p:nvCxnSpPr>
          <p:spPr>
            <a:xfrm rot="15390000">
              <a:off x="1079166" y="305204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7" name="直接连接符 1246"/>
            <p:cNvCxnSpPr/>
            <p:nvPr/>
          </p:nvCxnSpPr>
          <p:spPr>
            <a:xfrm rot="15525000">
              <a:off x="1067701" y="299978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8" name="直接连接符 1247"/>
            <p:cNvCxnSpPr/>
            <p:nvPr/>
          </p:nvCxnSpPr>
          <p:spPr>
            <a:xfrm rot="15660000">
              <a:off x="1058295" y="2947125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9" name="直接连接符 1248"/>
            <p:cNvCxnSpPr/>
            <p:nvPr/>
          </p:nvCxnSpPr>
          <p:spPr>
            <a:xfrm rot="15795000">
              <a:off x="1050967" y="2894133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0" name="直接连接符 1249"/>
            <p:cNvCxnSpPr/>
            <p:nvPr/>
          </p:nvCxnSpPr>
          <p:spPr>
            <a:xfrm rot="15930000">
              <a:off x="1045723" y="2840896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1" name="直接连接符 1250"/>
            <p:cNvCxnSpPr/>
            <p:nvPr/>
          </p:nvCxnSpPr>
          <p:spPr>
            <a:xfrm rot="16065000">
              <a:off x="1042574" y="278749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2" name="直接连接符 1251"/>
            <p:cNvCxnSpPr/>
            <p:nvPr/>
          </p:nvCxnSpPr>
          <p:spPr>
            <a:xfrm rot="16335000">
              <a:off x="1042574" y="2680521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3" name="直接连接符 1252"/>
            <p:cNvCxnSpPr/>
            <p:nvPr/>
          </p:nvCxnSpPr>
          <p:spPr>
            <a:xfrm rot="16470000">
              <a:off x="1045723" y="2627118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4" name="直接连接符 1253"/>
            <p:cNvCxnSpPr/>
            <p:nvPr/>
          </p:nvCxnSpPr>
          <p:spPr>
            <a:xfrm rot="16605000">
              <a:off x="1050967" y="2573880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5" name="直接连接符 1254"/>
            <p:cNvCxnSpPr/>
            <p:nvPr/>
          </p:nvCxnSpPr>
          <p:spPr>
            <a:xfrm rot="16740000">
              <a:off x="1058295" y="2520889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6" name="直接连接符 1255"/>
            <p:cNvCxnSpPr/>
            <p:nvPr/>
          </p:nvCxnSpPr>
          <p:spPr>
            <a:xfrm rot="16875000">
              <a:off x="1067701" y="2468225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7" name="直接连接符 1256"/>
            <p:cNvCxnSpPr/>
            <p:nvPr/>
          </p:nvCxnSpPr>
          <p:spPr>
            <a:xfrm rot="17010000">
              <a:off x="1079166" y="2415972"/>
              <a:ext cx="0" cy="160277"/>
            </a:xfrm>
            <a:prstGeom prst="line">
              <a:avLst/>
            </a:prstGeom>
            <a:ln w="12700">
              <a:solidFill>
                <a:srgbClr val="FFB85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8" name="直接连接符 1257"/>
            <p:cNvCxnSpPr/>
            <p:nvPr/>
          </p:nvCxnSpPr>
          <p:spPr>
            <a:xfrm rot="17145000">
              <a:off x="1092672" y="2364210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9" name="直接连接符 1258"/>
            <p:cNvCxnSpPr/>
            <p:nvPr/>
          </p:nvCxnSpPr>
          <p:spPr>
            <a:xfrm rot="17280000">
              <a:off x="1108201" y="2313017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0" name="直接连接符 1259"/>
            <p:cNvCxnSpPr/>
            <p:nvPr/>
          </p:nvCxnSpPr>
          <p:spPr>
            <a:xfrm rot="17415000">
              <a:off x="1125728" y="2262475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1" name="直接连接符 1260"/>
            <p:cNvCxnSpPr/>
            <p:nvPr/>
          </p:nvCxnSpPr>
          <p:spPr>
            <a:xfrm rot="17550000">
              <a:off x="1145226" y="2212659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2" name="直接连接符 1261"/>
            <p:cNvCxnSpPr/>
            <p:nvPr/>
          </p:nvCxnSpPr>
          <p:spPr>
            <a:xfrm rot="17685000">
              <a:off x="1166665" y="2163646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3" name="直接连接符 1262"/>
            <p:cNvCxnSpPr/>
            <p:nvPr/>
          </p:nvCxnSpPr>
          <p:spPr>
            <a:xfrm rot="17820000">
              <a:off x="1190011" y="2115513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4" name="直接连接符 1263"/>
            <p:cNvCxnSpPr/>
            <p:nvPr/>
          </p:nvCxnSpPr>
          <p:spPr>
            <a:xfrm rot="17955000">
              <a:off x="1215229" y="2068333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5" name="直接连接符 1264"/>
            <p:cNvCxnSpPr/>
            <p:nvPr/>
          </p:nvCxnSpPr>
          <p:spPr>
            <a:xfrm rot="18090000">
              <a:off x="1242280" y="2022181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6" name="直接连接符 1265"/>
            <p:cNvCxnSpPr/>
            <p:nvPr/>
          </p:nvCxnSpPr>
          <p:spPr>
            <a:xfrm rot="18225000">
              <a:off x="1271121" y="1977126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7" name="直接连接符 1266"/>
            <p:cNvCxnSpPr/>
            <p:nvPr/>
          </p:nvCxnSpPr>
          <p:spPr>
            <a:xfrm rot="18360000">
              <a:off x="1301709" y="1933237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8" name="直接连接符 1267"/>
            <p:cNvCxnSpPr/>
            <p:nvPr/>
          </p:nvCxnSpPr>
          <p:spPr>
            <a:xfrm rot="18495000">
              <a:off x="1333997" y="1890585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9" name="直接连接符 1268"/>
            <p:cNvCxnSpPr/>
            <p:nvPr/>
          </p:nvCxnSpPr>
          <p:spPr>
            <a:xfrm rot="18630000">
              <a:off x="1367934" y="1849231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0" name="直接连接符 1269"/>
            <p:cNvCxnSpPr/>
            <p:nvPr/>
          </p:nvCxnSpPr>
          <p:spPr>
            <a:xfrm rot="18765000">
              <a:off x="1403470" y="1809243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1" name="直接连接符 1270"/>
            <p:cNvCxnSpPr/>
            <p:nvPr/>
          </p:nvCxnSpPr>
          <p:spPr>
            <a:xfrm rot="18900000">
              <a:off x="1440547" y="1770680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2" name="直接连接符 1271"/>
            <p:cNvCxnSpPr/>
            <p:nvPr/>
          </p:nvCxnSpPr>
          <p:spPr>
            <a:xfrm rot="19035000">
              <a:off x="1479111" y="1733603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3" name="直接连接符 1272"/>
            <p:cNvCxnSpPr/>
            <p:nvPr/>
          </p:nvCxnSpPr>
          <p:spPr>
            <a:xfrm rot="19170000">
              <a:off x="1519098" y="1698068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4" name="直接连接符 1273"/>
            <p:cNvCxnSpPr/>
            <p:nvPr/>
          </p:nvCxnSpPr>
          <p:spPr>
            <a:xfrm rot="19305000">
              <a:off x="1560451" y="1664130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5" name="直接连接符 1274"/>
            <p:cNvCxnSpPr/>
            <p:nvPr/>
          </p:nvCxnSpPr>
          <p:spPr>
            <a:xfrm rot="19440000">
              <a:off x="1603104" y="1631842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6" name="直接连接符 1275"/>
            <p:cNvCxnSpPr/>
            <p:nvPr/>
          </p:nvCxnSpPr>
          <p:spPr>
            <a:xfrm rot="19575000">
              <a:off x="1646992" y="1601254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7" name="直接连接符 1276"/>
            <p:cNvCxnSpPr/>
            <p:nvPr/>
          </p:nvCxnSpPr>
          <p:spPr>
            <a:xfrm rot="19710000">
              <a:off x="1692048" y="1572412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8" name="直接连接符 1277"/>
            <p:cNvCxnSpPr/>
            <p:nvPr/>
          </p:nvCxnSpPr>
          <p:spPr>
            <a:xfrm rot="19845000">
              <a:off x="1738201" y="1545363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9" name="直接连接符 1278"/>
            <p:cNvCxnSpPr/>
            <p:nvPr/>
          </p:nvCxnSpPr>
          <p:spPr>
            <a:xfrm rot="19980000">
              <a:off x="1785380" y="1520143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0" name="直接连接符 1279"/>
            <p:cNvCxnSpPr/>
            <p:nvPr/>
          </p:nvCxnSpPr>
          <p:spPr>
            <a:xfrm rot="20115000">
              <a:off x="1833512" y="1496797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1" name="直接连接符 1280"/>
            <p:cNvCxnSpPr/>
            <p:nvPr/>
          </p:nvCxnSpPr>
          <p:spPr>
            <a:xfrm rot="20250000">
              <a:off x="1882525" y="1475359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2" name="直接连接符 1281"/>
            <p:cNvCxnSpPr/>
            <p:nvPr/>
          </p:nvCxnSpPr>
          <p:spPr>
            <a:xfrm rot="20385000">
              <a:off x="1932341" y="1455862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3" name="直接连接符 1282"/>
            <p:cNvCxnSpPr/>
            <p:nvPr/>
          </p:nvCxnSpPr>
          <p:spPr>
            <a:xfrm rot="20520000">
              <a:off x="1982885" y="1438334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4" name="直接连接符 1283"/>
            <p:cNvCxnSpPr/>
            <p:nvPr/>
          </p:nvCxnSpPr>
          <p:spPr>
            <a:xfrm rot="20655000">
              <a:off x="2034077" y="1422806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5" name="直接连接符 1284"/>
            <p:cNvCxnSpPr/>
            <p:nvPr/>
          </p:nvCxnSpPr>
          <p:spPr>
            <a:xfrm rot="20790000">
              <a:off x="2085839" y="1409298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6" name="直接连接符 1285"/>
            <p:cNvCxnSpPr/>
            <p:nvPr/>
          </p:nvCxnSpPr>
          <p:spPr>
            <a:xfrm rot="20925000">
              <a:off x="2138093" y="1397835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7" name="直接连接符 1286"/>
            <p:cNvCxnSpPr/>
            <p:nvPr/>
          </p:nvCxnSpPr>
          <p:spPr>
            <a:xfrm rot="21060000">
              <a:off x="2190756" y="1388431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8" name="直接连接符 1287"/>
            <p:cNvCxnSpPr/>
            <p:nvPr/>
          </p:nvCxnSpPr>
          <p:spPr>
            <a:xfrm rot="21195000">
              <a:off x="2243747" y="1381100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9" name="直接连接符 1288"/>
            <p:cNvCxnSpPr/>
            <p:nvPr/>
          </p:nvCxnSpPr>
          <p:spPr>
            <a:xfrm rot="21330000">
              <a:off x="2296985" y="1375856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0" name="直接连接符 1289"/>
            <p:cNvCxnSpPr/>
            <p:nvPr/>
          </p:nvCxnSpPr>
          <p:spPr>
            <a:xfrm rot="21465000">
              <a:off x="2350389" y="1372707"/>
              <a:ext cx="0" cy="160277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22" name="组合 1121"/>
            <p:cNvGrpSpPr/>
            <p:nvPr/>
          </p:nvGrpSpPr>
          <p:grpSpPr>
            <a:xfrm>
              <a:off x="961386" y="2814144"/>
              <a:ext cx="2888456" cy="0"/>
              <a:chOff x="1701800" y="2755900"/>
              <a:chExt cx="2746508" cy="0"/>
            </a:xfrm>
          </p:grpSpPr>
          <p:cxnSp>
            <p:nvCxnSpPr>
              <p:cNvPr id="1132" name="直接连接符 1131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3" name="直接连接符 1132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3" name="组合 1122"/>
            <p:cNvGrpSpPr/>
            <p:nvPr/>
          </p:nvGrpSpPr>
          <p:grpSpPr>
            <a:xfrm rot="5400000">
              <a:off x="958048" y="2816552"/>
              <a:ext cx="2888456" cy="0"/>
              <a:chOff x="1701800" y="2755900"/>
              <a:chExt cx="2746508" cy="0"/>
            </a:xfrm>
          </p:grpSpPr>
          <p:cxnSp>
            <p:nvCxnSpPr>
              <p:cNvPr id="1130" name="直接连接符 1129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31" name="直接连接符 1130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4" name="组合 1123"/>
            <p:cNvGrpSpPr/>
            <p:nvPr/>
          </p:nvGrpSpPr>
          <p:grpSpPr>
            <a:xfrm rot="2700000">
              <a:off x="1036438" y="2738875"/>
              <a:ext cx="2888456" cy="0"/>
              <a:chOff x="1701800" y="2755900"/>
              <a:chExt cx="2746508" cy="0"/>
            </a:xfrm>
          </p:grpSpPr>
          <p:cxnSp>
            <p:nvCxnSpPr>
              <p:cNvPr id="1128" name="直接连接符 1127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9" name="直接连接符 1128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125" name="组合 1124"/>
            <p:cNvGrpSpPr/>
            <p:nvPr/>
          </p:nvGrpSpPr>
          <p:grpSpPr>
            <a:xfrm rot="18900000" flipH="1">
              <a:off x="999046" y="2853876"/>
              <a:ext cx="2888456" cy="0"/>
              <a:chOff x="1701800" y="2755900"/>
              <a:chExt cx="2746508" cy="0"/>
            </a:xfrm>
          </p:grpSpPr>
          <p:cxnSp>
            <p:nvCxnSpPr>
              <p:cNvPr id="1126" name="直接连接符 1125"/>
              <p:cNvCxnSpPr/>
              <p:nvPr/>
            </p:nvCxnSpPr>
            <p:spPr>
              <a:xfrm flipH="1">
                <a:off x="4185508" y="2755900"/>
                <a:ext cx="26280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27" name="直接连接符 1126"/>
              <p:cNvCxnSpPr/>
              <p:nvPr/>
            </p:nvCxnSpPr>
            <p:spPr>
              <a:xfrm>
                <a:off x="1701800" y="2755900"/>
                <a:ext cx="261951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297" name="组合 1296"/>
            <p:cNvGrpSpPr/>
            <p:nvPr/>
          </p:nvGrpSpPr>
          <p:grpSpPr>
            <a:xfrm>
              <a:off x="1535990" y="2844831"/>
              <a:ext cx="1799696" cy="4944"/>
              <a:chOff x="4348478" y="2336853"/>
              <a:chExt cx="1400060" cy="3846"/>
            </a:xfrm>
          </p:grpSpPr>
          <p:cxnSp>
            <p:nvCxnSpPr>
              <p:cNvPr id="1294" name="直接连接符 1293"/>
              <p:cNvCxnSpPr/>
              <p:nvPr/>
            </p:nvCxnSpPr>
            <p:spPr>
              <a:xfrm>
                <a:off x="4348478" y="2336853"/>
                <a:ext cx="140006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96" name="直接连接符 1295"/>
              <p:cNvCxnSpPr/>
              <p:nvPr/>
            </p:nvCxnSpPr>
            <p:spPr>
              <a:xfrm>
                <a:off x="4818231" y="2340699"/>
                <a:ext cx="426935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319" name="文本框 1318"/>
            <p:cNvSpPr txBox="1"/>
            <p:nvPr/>
          </p:nvSpPr>
          <p:spPr>
            <a:xfrm>
              <a:off x="1600441" y="2896822"/>
              <a:ext cx="1673096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2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5310864" y="2324672"/>
            <a:ext cx="2818245" cy="2818245"/>
            <a:chOff x="5310864" y="2019878"/>
            <a:chExt cx="2818245" cy="2818245"/>
          </a:xfrm>
        </p:grpSpPr>
        <p:grpSp>
          <p:nvGrpSpPr>
            <p:cNvPr id="539" name="组合 538"/>
            <p:cNvGrpSpPr/>
            <p:nvPr/>
          </p:nvGrpSpPr>
          <p:grpSpPr>
            <a:xfrm>
              <a:off x="5310864" y="2019878"/>
              <a:ext cx="2818245" cy="2818245"/>
              <a:chOff x="2329031" y="904800"/>
              <a:chExt cx="2752780" cy="2752780"/>
            </a:xfrm>
          </p:grpSpPr>
          <p:sp>
            <p:nvSpPr>
              <p:cNvPr id="540" name="椭圆 539"/>
              <p:cNvSpPr/>
              <p:nvPr/>
            </p:nvSpPr>
            <p:spPr>
              <a:xfrm>
                <a:off x="2329031" y="904800"/>
                <a:ext cx="2752780" cy="275278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tx1">
                        <a:lumMod val="65000"/>
                        <a:lumOff val="3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127000" dist="101600" dir="13500000">
                  <a:prstClr val="black">
                    <a:alpha val="6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41" name="椭圆 540"/>
              <p:cNvSpPr/>
              <p:nvPr/>
            </p:nvSpPr>
            <p:spPr>
              <a:xfrm>
                <a:off x="2490959" y="1059959"/>
                <a:ext cx="2431374" cy="24313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508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599" name="直接连接符 598"/>
            <p:cNvCxnSpPr/>
            <p:nvPr/>
          </p:nvCxnSpPr>
          <p:spPr>
            <a:xfrm>
              <a:off x="6731211" y="2320948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0" name="直接连接符 599"/>
            <p:cNvCxnSpPr/>
            <p:nvPr/>
          </p:nvCxnSpPr>
          <p:spPr>
            <a:xfrm rot="135000">
              <a:off x="6772204" y="2321753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直接连接符 600"/>
            <p:cNvCxnSpPr/>
            <p:nvPr/>
          </p:nvCxnSpPr>
          <p:spPr>
            <a:xfrm rot="270000">
              <a:off x="6813135" y="2324167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直接连接符 601"/>
            <p:cNvCxnSpPr/>
            <p:nvPr/>
          </p:nvCxnSpPr>
          <p:spPr>
            <a:xfrm rot="405000">
              <a:off x="6853940" y="2328185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直接连接符 602"/>
            <p:cNvCxnSpPr/>
            <p:nvPr/>
          </p:nvCxnSpPr>
          <p:spPr>
            <a:xfrm rot="540000">
              <a:off x="6894555" y="2333804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直接连接符 603"/>
            <p:cNvCxnSpPr/>
            <p:nvPr/>
          </p:nvCxnSpPr>
          <p:spPr>
            <a:xfrm rot="675000">
              <a:off x="6934918" y="2341011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5" name="直接连接符 604"/>
            <p:cNvCxnSpPr/>
            <p:nvPr/>
          </p:nvCxnSpPr>
          <p:spPr>
            <a:xfrm rot="810000">
              <a:off x="6974967" y="2349798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6" name="直接连接符 605"/>
            <p:cNvCxnSpPr/>
            <p:nvPr/>
          </p:nvCxnSpPr>
          <p:spPr>
            <a:xfrm rot="945000">
              <a:off x="7014641" y="2360151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7" name="直接连接符 606"/>
            <p:cNvCxnSpPr/>
            <p:nvPr/>
          </p:nvCxnSpPr>
          <p:spPr>
            <a:xfrm rot="1080000">
              <a:off x="7053878" y="2372053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8" name="直接连接符 607"/>
            <p:cNvCxnSpPr/>
            <p:nvPr/>
          </p:nvCxnSpPr>
          <p:spPr>
            <a:xfrm rot="1215000">
              <a:off x="7092616" y="2385486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9" name="直接连接符 608"/>
            <p:cNvCxnSpPr/>
            <p:nvPr/>
          </p:nvCxnSpPr>
          <p:spPr>
            <a:xfrm rot="1350000">
              <a:off x="7130797" y="2400431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0" name="直接连接符 609"/>
            <p:cNvCxnSpPr/>
            <p:nvPr/>
          </p:nvCxnSpPr>
          <p:spPr>
            <a:xfrm rot="1485000">
              <a:off x="7168363" y="2416862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直接连接符 610"/>
            <p:cNvCxnSpPr/>
            <p:nvPr/>
          </p:nvCxnSpPr>
          <p:spPr>
            <a:xfrm rot="1620000">
              <a:off x="7205254" y="2434756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直接连接符 611"/>
            <p:cNvCxnSpPr/>
            <p:nvPr/>
          </p:nvCxnSpPr>
          <p:spPr>
            <a:xfrm rot="1755000">
              <a:off x="7241415" y="2454084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3" name="直接连接符 612"/>
            <p:cNvCxnSpPr/>
            <p:nvPr/>
          </p:nvCxnSpPr>
          <p:spPr>
            <a:xfrm rot="1890000">
              <a:off x="7276789" y="2474817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4" name="直接连接符 613"/>
            <p:cNvCxnSpPr/>
            <p:nvPr/>
          </p:nvCxnSpPr>
          <p:spPr>
            <a:xfrm rot="2025000">
              <a:off x="7311321" y="2496922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5" name="直接连接符 614"/>
            <p:cNvCxnSpPr/>
            <p:nvPr/>
          </p:nvCxnSpPr>
          <p:spPr>
            <a:xfrm rot="2160000">
              <a:off x="7344958" y="2520366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6" name="直接连接符 615"/>
            <p:cNvCxnSpPr/>
            <p:nvPr/>
          </p:nvCxnSpPr>
          <p:spPr>
            <a:xfrm rot="2295000">
              <a:off x="7377650" y="2545114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7" name="直接连接符 616"/>
            <p:cNvCxnSpPr/>
            <p:nvPr/>
          </p:nvCxnSpPr>
          <p:spPr>
            <a:xfrm rot="2430000">
              <a:off x="7409345" y="2571125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8" name="直接连接符 617"/>
            <p:cNvCxnSpPr/>
            <p:nvPr/>
          </p:nvCxnSpPr>
          <p:spPr>
            <a:xfrm rot="2565000">
              <a:off x="7439994" y="2598360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9" name="直接连接符 618"/>
            <p:cNvCxnSpPr/>
            <p:nvPr/>
          </p:nvCxnSpPr>
          <p:spPr>
            <a:xfrm rot="2700000">
              <a:off x="7469550" y="2626779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直接连接符 619"/>
            <p:cNvCxnSpPr/>
            <p:nvPr/>
          </p:nvCxnSpPr>
          <p:spPr>
            <a:xfrm rot="2835000">
              <a:off x="7497968" y="2656335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直接连接符 620"/>
            <p:cNvCxnSpPr/>
            <p:nvPr/>
          </p:nvCxnSpPr>
          <p:spPr>
            <a:xfrm rot="2970000">
              <a:off x="7525204" y="2686984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直接连接符 621"/>
            <p:cNvCxnSpPr/>
            <p:nvPr/>
          </p:nvCxnSpPr>
          <p:spPr>
            <a:xfrm rot="3105000">
              <a:off x="7551215" y="2718679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直接连接符 622"/>
            <p:cNvCxnSpPr/>
            <p:nvPr/>
          </p:nvCxnSpPr>
          <p:spPr>
            <a:xfrm rot="3240000">
              <a:off x="7575963" y="2751371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直接连接符 623"/>
            <p:cNvCxnSpPr/>
            <p:nvPr/>
          </p:nvCxnSpPr>
          <p:spPr>
            <a:xfrm rot="3375000">
              <a:off x="7599406" y="2785008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直接连接符 624"/>
            <p:cNvCxnSpPr/>
            <p:nvPr/>
          </p:nvCxnSpPr>
          <p:spPr>
            <a:xfrm rot="3510000">
              <a:off x="7621512" y="2819540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直接连接符 625"/>
            <p:cNvCxnSpPr/>
            <p:nvPr/>
          </p:nvCxnSpPr>
          <p:spPr>
            <a:xfrm rot="3645000">
              <a:off x="7642245" y="2854914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7" name="直接连接符 626"/>
            <p:cNvCxnSpPr/>
            <p:nvPr/>
          </p:nvCxnSpPr>
          <p:spPr>
            <a:xfrm rot="3780000">
              <a:off x="7661573" y="2891075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8" name="直接连接符 627"/>
            <p:cNvCxnSpPr/>
            <p:nvPr/>
          </p:nvCxnSpPr>
          <p:spPr>
            <a:xfrm rot="3915000">
              <a:off x="7679466" y="2927966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9" name="直接连接符 628"/>
            <p:cNvCxnSpPr/>
            <p:nvPr/>
          </p:nvCxnSpPr>
          <p:spPr>
            <a:xfrm rot="4050000">
              <a:off x="7695898" y="2965532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0" name="直接连接符 629"/>
            <p:cNvCxnSpPr/>
            <p:nvPr/>
          </p:nvCxnSpPr>
          <p:spPr>
            <a:xfrm rot="4185000">
              <a:off x="7710841" y="3003713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1" name="直接连接符 630"/>
            <p:cNvCxnSpPr/>
            <p:nvPr/>
          </p:nvCxnSpPr>
          <p:spPr>
            <a:xfrm rot="4320000">
              <a:off x="7724274" y="3042451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2" name="直接连接符 631"/>
            <p:cNvCxnSpPr/>
            <p:nvPr/>
          </p:nvCxnSpPr>
          <p:spPr>
            <a:xfrm rot="4455000">
              <a:off x="7736178" y="3081688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3" name="直接连接符 632"/>
            <p:cNvCxnSpPr/>
            <p:nvPr/>
          </p:nvCxnSpPr>
          <p:spPr>
            <a:xfrm rot="4590000">
              <a:off x="7746530" y="3121362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4" name="直接连接符 633"/>
            <p:cNvCxnSpPr/>
            <p:nvPr/>
          </p:nvCxnSpPr>
          <p:spPr>
            <a:xfrm rot="4725000">
              <a:off x="7755316" y="3161411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5" name="直接连接符 634"/>
            <p:cNvCxnSpPr/>
            <p:nvPr/>
          </p:nvCxnSpPr>
          <p:spPr>
            <a:xfrm rot="4860000">
              <a:off x="7762525" y="3201774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6" name="直接连接符 635"/>
            <p:cNvCxnSpPr/>
            <p:nvPr/>
          </p:nvCxnSpPr>
          <p:spPr>
            <a:xfrm rot="4995000">
              <a:off x="7768143" y="3242389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7" name="直接连接符 636"/>
            <p:cNvCxnSpPr/>
            <p:nvPr/>
          </p:nvCxnSpPr>
          <p:spPr>
            <a:xfrm rot="5130000">
              <a:off x="7772162" y="3283194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8" name="直接连接符 637"/>
            <p:cNvCxnSpPr/>
            <p:nvPr/>
          </p:nvCxnSpPr>
          <p:spPr>
            <a:xfrm rot="5265000">
              <a:off x="7774575" y="3324125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9" name="直接连接符 638"/>
            <p:cNvCxnSpPr/>
            <p:nvPr/>
          </p:nvCxnSpPr>
          <p:spPr>
            <a:xfrm rot="5535000">
              <a:off x="7774575" y="3406112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0" name="直接连接符 639"/>
            <p:cNvCxnSpPr/>
            <p:nvPr/>
          </p:nvCxnSpPr>
          <p:spPr>
            <a:xfrm rot="5670000">
              <a:off x="7772162" y="3447043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1" name="直接连接符 640"/>
            <p:cNvCxnSpPr/>
            <p:nvPr/>
          </p:nvCxnSpPr>
          <p:spPr>
            <a:xfrm rot="5805000">
              <a:off x="7768143" y="3487848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2" name="直接连接符 641"/>
            <p:cNvCxnSpPr/>
            <p:nvPr/>
          </p:nvCxnSpPr>
          <p:spPr>
            <a:xfrm rot="5940000">
              <a:off x="7762525" y="3528463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3" name="直接连接符 642"/>
            <p:cNvCxnSpPr/>
            <p:nvPr/>
          </p:nvCxnSpPr>
          <p:spPr>
            <a:xfrm rot="6075000">
              <a:off x="7755316" y="3568826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4" name="直接连接符 643"/>
            <p:cNvCxnSpPr/>
            <p:nvPr/>
          </p:nvCxnSpPr>
          <p:spPr>
            <a:xfrm rot="6210000">
              <a:off x="7746530" y="3608875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5" name="直接连接符 644"/>
            <p:cNvCxnSpPr/>
            <p:nvPr/>
          </p:nvCxnSpPr>
          <p:spPr>
            <a:xfrm rot="6345000">
              <a:off x="7736178" y="3648549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6" name="直接连接符 645"/>
            <p:cNvCxnSpPr/>
            <p:nvPr/>
          </p:nvCxnSpPr>
          <p:spPr>
            <a:xfrm rot="6480000">
              <a:off x="7724274" y="3687786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7" name="直接连接符 646"/>
            <p:cNvCxnSpPr/>
            <p:nvPr/>
          </p:nvCxnSpPr>
          <p:spPr>
            <a:xfrm rot="6615000">
              <a:off x="7710841" y="3726524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8" name="直接连接符 647"/>
            <p:cNvCxnSpPr/>
            <p:nvPr/>
          </p:nvCxnSpPr>
          <p:spPr>
            <a:xfrm rot="6750000">
              <a:off x="7695898" y="3764705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9" name="直接连接符 648"/>
            <p:cNvCxnSpPr/>
            <p:nvPr/>
          </p:nvCxnSpPr>
          <p:spPr>
            <a:xfrm rot="6885000">
              <a:off x="7679466" y="3802271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0" name="直接连接符 649"/>
            <p:cNvCxnSpPr/>
            <p:nvPr/>
          </p:nvCxnSpPr>
          <p:spPr>
            <a:xfrm rot="7020000">
              <a:off x="7661573" y="3839162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1" name="直接连接符 650"/>
            <p:cNvCxnSpPr/>
            <p:nvPr/>
          </p:nvCxnSpPr>
          <p:spPr>
            <a:xfrm rot="7155000">
              <a:off x="7642245" y="3875323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2" name="直接连接符 651"/>
            <p:cNvCxnSpPr/>
            <p:nvPr/>
          </p:nvCxnSpPr>
          <p:spPr>
            <a:xfrm rot="7290000">
              <a:off x="7621512" y="3910697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3" name="直接连接符 652"/>
            <p:cNvCxnSpPr/>
            <p:nvPr/>
          </p:nvCxnSpPr>
          <p:spPr>
            <a:xfrm rot="7425000">
              <a:off x="7599406" y="3945229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4" name="直接连接符 653"/>
            <p:cNvCxnSpPr/>
            <p:nvPr/>
          </p:nvCxnSpPr>
          <p:spPr>
            <a:xfrm rot="7560000">
              <a:off x="7575963" y="3978866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5" name="直接连接符 654"/>
            <p:cNvCxnSpPr/>
            <p:nvPr/>
          </p:nvCxnSpPr>
          <p:spPr>
            <a:xfrm rot="7695000">
              <a:off x="7551215" y="4011558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6" name="直接连接符 655"/>
            <p:cNvCxnSpPr/>
            <p:nvPr/>
          </p:nvCxnSpPr>
          <p:spPr>
            <a:xfrm rot="7830000">
              <a:off x="7525204" y="4043253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7" name="直接连接符 656"/>
            <p:cNvCxnSpPr/>
            <p:nvPr/>
          </p:nvCxnSpPr>
          <p:spPr>
            <a:xfrm rot="7965000">
              <a:off x="7497968" y="4073902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8" name="直接连接符 657"/>
            <p:cNvCxnSpPr/>
            <p:nvPr/>
          </p:nvCxnSpPr>
          <p:spPr>
            <a:xfrm rot="8100000">
              <a:off x="7469550" y="4103459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9" name="直接连接符 658"/>
            <p:cNvCxnSpPr/>
            <p:nvPr/>
          </p:nvCxnSpPr>
          <p:spPr>
            <a:xfrm rot="8235000">
              <a:off x="7439994" y="4131878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0" name="直接连接符 659"/>
            <p:cNvCxnSpPr/>
            <p:nvPr/>
          </p:nvCxnSpPr>
          <p:spPr>
            <a:xfrm rot="8370000">
              <a:off x="7409345" y="4159112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1" name="直接连接符 660"/>
            <p:cNvCxnSpPr/>
            <p:nvPr/>
          </p:nvCxnSpPr>
          <p:spPr>
            <a:xfrm rot="8505000">
              <a:off x="7377650" y="4185123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2" name="直接连接符 661"/>
            <p:cNvCxnSpPr/>
            <p:nvPr/>
          </p:nvCxnSpPr>
          <p:spPr>
            <a:xfrm rot="8640000">
              <a:off x="7344958" y="4209871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3" name="直接连接符 662"/>
            <p:cNvCxnSpPr/>
            <p:nvPr/>
          </p:nvCxnSpPr>
          <p:spPr>
            <a:xfrm rot="8775000">
              <a:off x="7311321" y="4233315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4" name="直接连接符 663"/>
            <p:cNvCxnSpPr/>
            <p:nvPr/>
          </p:nvCxnSpPr>
          <p:spPr>
            <a:xfrm rot="8910000">
              <a:off x="7276789" y="4255420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5" name="直接连接符 664"/>
            <p:cNvCxnSpPr/>
            <p:nvPr/>
          </p:nvCxnSpPr>
          <p:spPr>
            <a:xfrm rot="9045000">
              <a:off x="7241415" y="4276153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6" name="直接连接符 665"/>
            <p:cNvCxnSpPr/>
            <p:nvPr/>
          </p:nvCxnSpPr>
          <p:spPr>
            <a:xfrm rot="9180000">
              <a:off x="7205254" y="4295481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7" name="直接连接符 666"/>
            <p:cNvCxnSpPr/>
            <p:nvPr/>
          </p:nvCxnSpPr>
          <p:spPr>
            <a:xfrm rot="9315000">
              <a:off x="7168363" y="4313376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直接连接符 667"/>
            <p:cNvCxnSpPr/>
            <p:nvPr/>
          </p:nvCxnSpPr>
          <p:spPr>
            <a:xfrm rot="9450000">
              <a:off x="7130797" y="4329806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9" name="直接连接符 668"/>
            <p:cNvCxnSpPr/>
            <p:nvPr/>
          </p:nvCxnSpPr>
          <p:spPr>
            <a:xfrm rot="9585000">
              <a:off x="7092616" y="4344751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0" name="直接连接符 669"/>
            <p:cNvCxnSpPr/>
            <p:nvPr/>
          </p:nvCxnSpPr>
          <p:spPr>
            <a:xfrm rot="9720000">
              <a:off x="7053878" y="4358184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1" name="直接连接符 670"/>
            <p:cNvCxnSpPr/>
            <p:nvPr/>
          </p:nvCxnSpPr>
          <p:spPr>
            <a:xfrm rot="9855000">
              <a:off x="7014641" y="4370087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2" name="直接连接符 671"/>
            <p:cNvCxnSpPr/>
            <p:nvPr/>
          </p:nvCxnSpPr>
          <p:spPr>
            <a:xfrm rot="9990000">
              <a:off x="6974967" y="4380439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3" name="直接连接符 672"/>
            <p:cNvCxnSpPr/>
            <p:nvPr/>
          </p:nvCxnSpPr>
          <p:spPr>
            <a:xfrm rot="10125000">
              <a:off x="6934918" y="4389226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4" name="直接连接符 673"/>
            <p:cNvCxnSpPr/>
            <p:nvPr/>
          </p:nvCxnSpPr>
          <p:spPr>
            <a:xfrm rot="10260000">
              <a:off x="6894555" y="4396433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5" name="直接连接符 674"/>
            <p:cNvCxnSpPr/>
            <p:nvPr/>
          </p:nvCxnSpPr>
          <p:spPr>
            <a:xfrm rot="10395000">
              <a:off x="6853940" y="4402052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6" name="直接连接符 675"/>
            <p:cNvCxnSpPr/>
            <p:nvPr/>
          </p:nvCxnSpPr>
          <p:spPr>
            <a:xfrm rot="10530000">
              <a:off x="6813135" y="4406070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7" name="直接连接符 676"/>
            <p:cNvCxnSpPr/>
            <p:nvPr/>
          </p:nvCxnSpPr>
          <p:spPr>
            <a:xfrm rot="10665000">
              <a:off x="6772204" y="4408484"/>
              <a:ext cx="0" cy="122843"/>
            </a:xfrm>
            <a:prstGeom prst="line">
              <a:avLst/>
            </a:prstGeom>
            <a:ln w="12700">
              <a:solidFill>
                <a:srgbClr val="01ACB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8" name="直接连接符 677"/>
            <p:cNvCxnSpPr/>
            <p:nvPr/>
          </p:nvCxnSpPr>
          <p:spPr>
            <a:xfrm rot="10935000">
              <a:off x="6690217" y="4408484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9" name="直接连接符 678"/>
            <p:cNvCxnSpPr/>
            <p:nvPr/>
          </p:nvCxnSpPr>
          <p:spPr>
            <a:xfrm rot="11070000">
              <a:off x="6649286" y="4406070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0" name="直接连接符 679"/>
            <p:cNvCxnSpPr/>
            <p:nvPr/>
          </p:nvCxnSpPr>
          <p:spPr>
            <a:xfrm rot="11205000">
              <a:off x="6608481" y="4402052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1" name="直接连接符 680"/>
            <p:cNvCxnSpPr/>
            <p:nvPr/>
          </p:nvCxnSpPr>
          <p:spPr>
            <a:xfrm rot="11340000">
              <a:off x="6567866" y="4396433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2" name="直接连接符 681"/>
            <p:cNvCxnSpPr/>
            <p:nvPr/>
          </p:nvCxnSpPr>
          <p:spPr>
            <a:xfrm rot="11475000">
              <a:off x="6527503" y="4389226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3" name="直接连接符 682"/>
            <p:cNvCxnSpPr/>
            <p:nvPr/>
          </p:nvCxnSpPr>
          <p:spPr>
            <a:xfrm rot="11610000">
              <a:off x="6487454" y="4380439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4" name="直接连接符 683"/>
            <p:cNvCxnSpPr/>
            <p:nvPr/>
          </p:nvCxnSpPr>
          <p:spPr>
            <a:xfrm rot="11745000">
              <a:off x="6447780" y="4370087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5" name="直接连接符 684"/>
            <p:cNvCxnSpPr/>
            <p:nvPr/>
          </p:nvCxnSpPr>
          <p:spPr>
            <a:xfrm rot="11880000">
              <a:off x="6408543" y="4358184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6" name="直接连接符 685"/>
            <p:cNvCxnSpPr/>
            <p:nvPr/>
          </p:nvCxnSpPr>
          <p:spPr>
            <a:xfrm rot="12015000">
              <a:off x="6369805" y="4344751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7" name="直接连接符 686"/>
            <p:cNvCxnSpPr/>
            <p:nvPr/>
          </p:nvCxnSpPr>
          <p:spPr>
            <a:xfrm rot="12150000">
              <a:off x="6331624" y="4329806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8" name="直接连接符 687"/>
            <p:cNvCxnSpPr/>
            <p:nvPr/>
          </p:nvCxnSpPr>
          <p:spPr>
            <a:xfrm rot="12285000">
              <a:off x="6294058" y="4313376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9" name="直接连接符 688"/>
            <p:cNvCxnSpPr/>
            <p:nvPr/>
          </p:nvCxnSpPr>
          <p:spPr>
            <a:xfrm rot="12420000">
              <a:off x="6257167" y="4295481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0" name="直接连接符 689"/>
            <p:cNvCxnSpPr/>
            <p:nvPr/>
          </p:nvCxnSpPr>
          <p:spPr>
            <a:xfrm rot="12555000">
              <a:off x="6221006" y="4276153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1" name="直接连接符 690"/>
            <p:cNvCxnSpPr/>
            <p:nvPr/>
          </p:nvCxnSpPr>
          <p:spPr>
            <a:xfrm rot="12690000">
              <a:off x="6185632" y="4255420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2" name="直接连接符 691"/>
            <p:cNvCxnSpPr/>
            <p:nvPr/>
          </p:nvCxnSpPr>
          <p:spPr>
            <a:xfrm rot="12825000">
              <a:off x="6151100" y="4233315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3" name="直接连接符 692"/>
            <p:cNvCxnSpPr/>
            <p:nvPr/>
          </p:nvCxnSpPr>
          <p:spPr>
            <a:xfrm rot="12960000">
              <a:off x="6117462" y="4209871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4" name="直接连接符 693"/>
            <p:cNvCxnSpPr/>
            <p:nvPr/>
          </p:nvCxnSpPr>
          <p:spPr>
            <a:xfrm rot="13095000">
              <a:off x="6084771" y="4185123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5" name="直接连接符 694"/>
            <p:cNvCxnSpPr/>
            <p:nvPr/>
          </p:nvCxnSpPr>
          <p:spPr>
            <a:xfrm rot="13230000">
              <a:off x="6053076" y="4159112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6" name="直接连接符 695"/>
            <p:cNvCxnSpPr/>
            <p:nvPr/>
          </p:nvCxnSpPr>
          <p:spPr>
            <a:xfrm rot="13365000">
              <a:off x="6022427" y="4131878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7" name="直接连接符 696"/>
            <p:cNvCxnSpPr/>
            <p:nvPr/>
          </p:nvCxnSpPr>
          <p:spPr>
            <a:xfrm rot="13500000">
              <a:off x="5992871" y="4103459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8" name="直接连接符 697"/>
            <p:cNvCxnSpPr/>
            <p:nvPr/>
          </p:nvCxnSpPr>
          <p:spPr>
            <a:xfrm rot="13635000">
              <a:off x="5964452" y="4073902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9" name="直接连接符 698"/>
            <p:cNvCxnSpPr/>
            <p:nvPr/>
          </p:nvCxnSpPr>
          <p:spPr>
            <a:xfrm rot="13770000">
              <a:off x="5937216" y="4043253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0" name="直接连接符 699"/>
            <p:cNvCxnSpPr/>
            <p:nvPr/>
          </p:nvCxnSpPr>
          <p:spPr>
            <a:xfrm rot="13905000">
              <a:off x="5911205" y="4011558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1" name="直接连接符 700"/>
            <p:cNvCxnSpPr/>
            <p:nvPr/>
          </p:nvCxnSpPr>
          <p:spPr>
            <a:xfrm rot="14040000">
              <a:off x="5886458" y="3978866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2" name="直接连接符 701"/>
            <p:cNvCxnSpPr/>
            <p:nvPr/>
          </p:nvCxnSpPr>
          <p:spPr>
            <a:xfrm rot="14175000">
              <a:off x="5863014" y="3945229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3" name="直接连接符 702"/>
            <p:cNvCxnSpPr/>
            <p:nvPr/>
          </p:nvCxnSpPr>
          <p:spPr>
            <a:xfrm rot="14310000">
              <a:off x="5840908" y="3910697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4" name="直接连接符 703"/>
            <p:cNvCxnSpPr/>
            <p:nvPr/>
          </p:nvCxnSpPr>
          <p:spPr>
            <a:xfrm rot="14445000">
              <a:off x="5820176" y="3875323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5" name="直接连接符 704"/>
            <p:cNvCxnSpPr/>
            <p:nvPr/>
          </p:nvCxnSpPr>
          <p:spPr>
            <a:xfrm rot="14580000">
              <a:off x="5800848" y="3839162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6" name="直接连接符 705"/>
            <p:cNvCxnSpPr/>
            <p:nvPr/>
          </p:nvCxnSpPr>
          <p:spPr>
            <a:xfrm rot="14715000">
              <a:off x="5782954" y="3802271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直接连接符 706"/>
            <p:cNvCxnSpPr/>
            <p:nvPr/>
          </p:nvCxnSpPr>
          <p:spPr>
            <a:xfrm rot="14850000">
              <a:off x="5766522" y="3764705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8" name="直接连接符 707"/>
            <p:cNvCxnSpPr/>
            <p:nvPr/>
          </p:nvCxnSpPr>
          <p:spPr>
            <a:xfrm rot="14985000">
              <a:off x="5751579" y="3726524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9" name="直接连接符 708"/>
            <p:cNvCxnSpPr/>
            <p:nvPr/>
          </p:nvCxnSpPr>
          <p:spPr>
            <a:xfrm rot="15120000">
              <a:off x="5738145" y="3687786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0" name="直接连接符 709"/>
            <p:cNvCxnSpPr/>
            <p:nvPr/>
          </p:nvCxnSpPr>
          <p:spPr>
            <a:xfrm rot="15255000">
              <a:off x="5726243" y="3648549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1" name="直接连接符 710"/>
            <p:cNvCxnSpPr/>
            <p:nvPr/>
          </p:nvCxnSpPr>
          <p:spPr>
            <a:xfrm rot="15390000">
              <a:off x="5715890" y="3608875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2" name="直接连接符 711"/>
            <p:cNvCxnSpPr/>
            <p:nvPr/>
          </p:nvCxnSpPr>
          <p:spPr>
            <a:xfrm rot="15525000">
              <a:off x="5707104" y="3568826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3" name="直接连接符 712"/>
            <p:cNvCxnSpPr/>
            <p:nvPr/>
          </p:nvCxnSpPr>
          <p:spPr>
            <a:xfrm rot="15660000">
              <a:off x="5699895" y="3528463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4" name="直接连接符 713"/>
            <p:cNvCxnSpPr/>
            <p:nvPr/>
          </p:nvCxnSpPr>
          <p:spPr>
            <a:xfrm rot="15795000">
              <a:off x="5694278" y="3487848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5" name="直接连接符 714"/>
            <p:cNvCxnSpPr/>
            <p:nvPr/>
          </p:nvCxnSpPr>
          <p:spPr>
            <a:xfrm rot="15930000">
              <a:off x="5690258" y="3447043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6" name="直接连接符 715"/>
            <p:cNvCxnSpPr/>
            <p:nvPr/>
          </p:nvCxnSpPr>
          <p:spPr>
            <a:xfrm rot="16065000">
              <a:off x="5687846" y="3406112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7" name="直接连接符 716"/>
            <p:cNvCxnSpPr/>
            <p:nvPr/>
          </p:nvCxnSpPr>
          <p:spPr>
            <a:xfrm rot="16335000">
              <a:off x="5687846" y="3324125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8" name="直接连接符 717"/>
            <p:cNvCxnSpPr/>
            <p:nvPr/>
          </p:nvCxnSpPr>
          <p:spPr>
            <a:xfrm rot="16470000">
              <a:off x="5690258" y="3283194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9" name="直接连接符 718"/>
            <p:cNvCxnSpPr/>
            <p:nvPr/>
          </p:nvCxnSpPr>
          <p:spPr>
            <a:xfrm rot="16605000">
              <a:off x="5694278" y="3242389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0" name="直接连接符 719"/>
            <p:cNvCxnSpPr/>
            <p:nvPr/>
          </p:nvCxnSpPr>
          <p:spPr>
            <a:xfrm rot="16740000">
              <a:off x="5699895" y="3201774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1" name="直接连接符 720"/>
            <p:cNvCxnSpPr/>
            <p:nvPr/>
          </p:nvCxnSpPr>
          <p:spPr>
            <a:xfrm rot="16875000">
              <a:off x="5707104" y="3161411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2" name="直接连接符 721"/>
            <p:cNvCxnSpPr/>
            <p:nvPr/>
          </p:nvCxnSpPr>
          <p:spPr>
            <a:xfrm rot="17010000">
              <a:off x="5715890" y="3121362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3" name="直接连接符 722"/>
            <p:cNvCxnSpPr/>
            <p:nvPr/>
          </p:nvCxnSpPr>
          <p:spPr>
            <a:xfrm rot="17145000">
              <a:off x="5726243" y="3081688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4" name="直接连接符 723"/>
            <p:cNvCxnSpPr/>
            <p:nvPr/>
          </p:nvCxnSpPr>
          <p:spPr>
            <a:xfrm rot="17280000">
              <a:off x="5738145" y="3042451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5" name="直接连接符 724"/>
            <p:cNvCxnSpPr/>
            <p:nvPr/>
          </p:nvCxnSpPr>
          <p:spPr>
            <a:xfrm rot="17415000">
              <a:off x="5751579" y="3003713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6" name="直接连接符 725"/>
            <p:cNvCxnSpPr/>
            <p:nvPr/>
          </p:nvCxnSpPr>
          <p:spPr>
            <a:xfrm rot="17550000">
              <a:off x="5766522" y="2965532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7" name="直接连接符 726"/>
            <p:cNvCxnSpPr/>
            <p:nvPr/>
          </p:nvCxnSpPr>
          <p:spPr>
            <a:xfrm rot="17685000">
              <a:off x="5782954" y="2927966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8" name="直接连接符 727"/>
            <p:cNvCxnSpPr/>
            <p:nvPr/>
          </p:nvCxnSpPr>
          <p:spPr>
            <a:xfrm rot="17820000">
              <a:off x="5800848" y="2891075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9" name="直接连接符 728"/>
            <p:cNvCxnSpPr/>
            <p:nvPr/>
          </p:nvCxnSpPr>
          <p:spPr>
            <a:xfrm rot="17955000">
              <a:off x="5820176" y="2854914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0" name="直接连接符 729"/>
            <p:cNvCxnSpPr/>
            <p:nvPr/>
          </p:nvCxnSpPr>
          <p:spPr>
            <a:xfrm rot="18090000">
              <a:off x="5840908" y="2819540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1" name="直接连接符 730"/>
            <p:cNvCxnSpPr/>
            <p:nvPr/>
          </p:nvCxnSpPr>
          <p:spPr>
            <a:xfrm rot="18225000">
              <a:off x="5863014" y="2785008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2" name="直接连接符 731"/>
            <p:cNvCxnSpPr/>
            <p:nvPr/>
          </p:nvCxnSpPr>
          <p:spPr>
            <a:xfrm rot="18360000">
              <a:off x="5886458" y="2751371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3" name="直接连接符 732"/>
            <p:cNvCxnSpPr/>
            <p:nvPr/>
          </p:nvCxnSpPr>
          <p:spPr>
            <a:xfrm rot="18495000">
              <a:off x="5911205" y="2718679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4" name="直接连接符 733"/>
            <p:cNvCxnSpPr/>
            <p:nvPr/>
          </p:nvCxnSpPr>
          <p:spPr>
            <a:xfrm rot="18630000">
              <a:off x="5937216" y="2686984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5" name="直接连接符 734"/>
            <p:cNvCxnSpPr/>
            <p:nvPr/>
          </p:nvCxnSpPr>
          <p:spPr>
            <a:xfrm rot="18765000">
              <a:off x="5964452" y="2656335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6" name="直接连接符 735"/>
            <p:cNvCxnSpPr/>
            <p:nvPr/>
          </p:nvCxnSpPr>
          <p:spPr>
            <a:xfrm rot="18900000">
              <a:off x="5992871" y="2626779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7" name="直接连接符 736"/>
            <p:cNvCxnSpPr/>
            <p:nvPr/>
          </p:nvCxnSpPr>
          <p:spPr>
            <a:xfrm rot="19035000">
              <a:off x="6022427" y="2598360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8" name="直接连接符 737"/>
            <p:cNvCxnSpPr/>
            <p:nvPr/>
          </p:nvCxnSpPr>
          <p:spPr>
            <a:xfrm rot="19170000">
              <a:off x="6053076" y="2571125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9" name="直接连接符 738"/>
            <p:cNvCxnSpPr/>
            <p:nvPr/>
          </p:nvCxnSpPr>
          <p:spPr>
            <a:xfrm rot="19305000">
              <a:off x="6084771" y="2545114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0" name="直接连接符 739"/>
            <p:cNvCxnSpPr/>
            <p:nvPr/>
          </p:nvCxnSpPr>
          <p:spPr>
            <a:xfrm rot="19440000">
              <a:off x="6117462" y="2520366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1" name="直接连接符 740"/>
            <p:cNvCxnSpPr/>
            <p:nvPr/>
          </p:nvCxnSpPr>
          <p:spPr>
            <a:xfrm rot="19575000">
              <a:off x="6151100" y="2496922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2" name="直接连接符 741"/>
            <p:cNvCxnSpPr/>
            <p:nvPr/>
          </p:nvCxnSpPr>
          <p:spPr>
            <a:xfrm rot="19710000">
              <a:off x="6185632" y="2474817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3" name="直接连接符 742"/>
            <p:cNvCxnSpPr/>
            <p:nvPr/>
          </p:nvCxnSpPr>
          <p:spPr>
            <a:xfrm rot="19845000">
              <a:off x="6221006" y="2454084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4" name="直接连接符 743"/>
            <p:cNvCxnSpPr/>
            <p:nvPr/>
          </p:nvCxnSpPr>
          <p:spPr>
            <a:xfrm rot="19980000">
              <a:off x="6257167" y="2434756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5" name="直接连接符 744"/>
            <p:cNvCxnSpPr/>
            <p:nvPr/>
          </p:nvCxnSpPr>
          <p:spPr>
            <a:xfrm rot="20115000">
              <a:off x="6294058" y="2416862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6" name="直接连接符 745"/>
            <p:cNvCxnSpPr/>
            <p:nvPr/>
          </p:nvCxnSpPr>
          <p:spPr>
            <a:xfrm rot="20250000">
              <a:off x="6331624" y="2400431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7" name="直接连接符 746"/>
            <p:cNvCxnSpPr/>
            <p:nvPr/>
          </p:nvCxnSpPr>
          <p:spPr>
            <a:xfrm rot="20385000">
              <a:off x="6369805" y="2385486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8" name="直接连接符 747"/>
            <p:cNvCxnSpPr/>
            <p:nvPr/>
          </p:nvCxnSpPr>
          <p:spPr>
            <a:xfrm rot="20520000">
              <a:off x="6408543" y="2372053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9" name="直接连接符 748"/>
            <p:cNvCxnSpPr/>
            <p:nvPr/>
          </p:nvCxnSpPr>
          <p:spPr>
            <a:xfrm rot="20655000">
              <a:off x="6447780" y="2360151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0" name="直接连接符 749"/>
            <p:cNvCxnSpPr/>
            <p:nvPr/>
          </p:nvCxnSpPr>
          <p:spPr>
            <a:xfrm rot="20790000">
              <a:off x="6487454" y="2349798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1" name="直接连接符 750"/>
            <p:cNvCxnSpPr/>
            <p:nvPr/>
          </p:nvCxnSpPr>
          <p:spPr>
            <a:xfrm rot="20925000">
              <a:off x="6527503" y="2341011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2" name="直接连接符 751"/>
            <p:cNvCxnSpPr/>
            <p:nvPr/>
          </p:nvCxnSpPr>
          <p:spPr>
            <a:xfrm rot="21060000">
              <a:off x="6567866" y="2333804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3" name="直接连接符 752"/>
            <p:cNvCxnSpPr/>
            <p:nvPr/>
          </p:nvCxnSpPr>
          <p:spPr>
            <a:xfrm rot="21195000">
              <a:off x="6608481" y="2328185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4" name="直接连接符 753"/>
            <p:cNvCxnSpPr/>
            <p:nvPr/>
          </p:nvCxnSpPr>
          <p:spPr>
            <a:xfrm rot="21330000">
              <a:off x="6649286" y="2324167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5" name="直接连接符 754"/>
            <p:cNvCxnSpPr/>
            <p:nvPr/>
          </p:nvCxnSpPr>
          <p:spPr>
            <a:xfrm rot="21465000">
              <a:off x="6690217" y="2321753"/>
              <a:ext cx="0" cy="122843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86" name="组合 585"/>
            <p:cNvGrpSpPr/>
            <p:nvPr/>
          </p:nvGrpSpPr>
          <p:grpSpPr>
            <a:xfrm>
              <a:off x="5625619" y="2261924"/>
              <a:ext cx="2242715" cy="2273387"/>
              <a:chOff x="1701800" y="1311075"/>
              <a:chExt cx="2782317" cy="2820368"/>
            </a:xfrm>
          </p:grpSpPr>
          <p:grpSp>
            <p:nvGrpSpPr>
              <p:cNvPr id="587" name="组合 586"/>
              <p:cNvGrpSpPr/>
              <p:nvPr/>
            </p:nvGrpSpPr>
            <p:grpSpPr>
              <a:xfrm>
                <a:off x="1701800" y="2755900"/>
                <a:ext cx="2746508" cy="0"/>
                <a:chOff x="1701800" y="2755900"/>
                <a:chExt cx="2746508" cy="0"/>
              </a:xfrm>
            </p:grpSpPr>
            <p:cxnSp>
              <p:nvCxnSpPr>
                <p:cNvPr id="597" name="直接连接符 596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8" name="直接连接符 597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8" name="组合 587"/>
              <p:cNvGrpSpPr/>
              <p:nvPr/>
            </p:nvGrpSpPr>
            <p:grpSpPr>
              <a:xfrm rot="5400000">
                <a:off x="1698625" y="2758189"/>
                <a:ext cx="2746508" cy="0"/>
                <a:chOff x="1701800" y="2755900"/>
                <a:chExt cx="2746508" cy="0"/>
              </a:xfrm>
            </p:grpSpPr>
            <p:cxnSp>
              <p:nvCxnSpPr>
                <p:cNvPr id="595" name="直接连接符 594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6" name="直接连接符 595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89" name="组合 588"/>
              <p:cNvGrpSpPr/>
              <p:nvPr/>
            </p:nvGrpSpPr>
            <p:grpSpPr>
              <a:xfrm rot="2700000">
                <a:off x="1773163" y="2684329"/>
                <a:ext cx="2746508" cy="0"/>
                <a:chOff x="1701800" y="2755900"/>
                <a:chExt cx="2746508" cy="0"/>
              </a:xfrm>
            </p:grpSpPr>
            <p:cxnSp>
              <p:nvCxnSpPr>
                <p:cNvPr id="593" name="直接连接符 592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4" name="直接连接符 593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0" name="组合 589"/>
              <p:cNvGrpSpPr/>
              <p:nvPr/>
            </p:nvGrpSpPr>
            <p:grpSpPr>
              <a:xfrm rot="18900000" flipH="1">
                <a:off x="1737609" y="2793679"/>
                <a:ext cx="2746508" cy="0"/>
                <a:chOff x="1701800" y="2755900"/>
                <a:chExt cx="2746508" cy="0"/>
              </a:xfrm>
            </p:grpSpPr>
            <p:cxnSp>
              <p:nvCxnSpPr>
                <p:cNvPr id="591" name="直接连接符 590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92" name="直接连接符 591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6" name="文本框 945"/>
            <p:cNvSpPr txBox="1"/>
            <p:nvPr/>
          </p:nvSpPr>
          <p:spPr>
            <a:xfrm>
              <a:off x="6136695" y="2836615"/>
              <a:ext cx="126440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1ACBE"/>
                  </a:solidFill>
                  <a:latin typeface="Impact" panose="020B0806030902050204" pitchFamily="34" charset="0"/>
                </a:rPr>
                <a:t>50</a:t>
              </a:r>
              <a:r>
                <a:rPr lang="en-US" altLang="zh-CN" sz="2000" dirty="0">
                  <a:solidFill>
                    <a:srgbClr val="01ACBE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6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300" name="组合 1299"/>
            <p:cNvGrpSpPr/>
            <p:nvPr/>
          </p:nvGrpSpPr>
          <p:grpSpPr>
            <a:xfrm>
              <a:off x="5994168" y="3438037"/>
              <a:ext cx="1487353" cy="4944"/>
              <a:chOff x="4348478" y="2336853"/>
              <a:chExt cx="1400060" cy="3846"/>
            </a:xfrm>
          </p:grpSpPr>
          <p:cxnSp>
            <p:nvCxnSpPr>
              <p:cNvPr id="1301" name="直接连接符 1300"/>
              <p:cNvCxnSpPr/>
              <p:nvPr/>
            </p:nvCxnSpPr>
            <p:spPr>
              <a:xfrm>
                <a:off x="4348478" y="2336853"/>
                <a:ext cx="140006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2" name="直接连接符 1301"/>
              <p:cNvCxnSpPr/>
              <p:nvPr/>
            </p:nvCxnSpPr>
            <p:spPr>
              <a:xfrm>
                <a:off x="4818231" y="2340699"/>
                <a:ext cx="426935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0" name="文本框 559"/>
            <p:cNvSpPr txBox="1"/>
            <p:nvPr/>
          </p:nvSpPr>
          <p:spPr>
            <a:xfrm>
              <a:off x="5966087" y="3467200"/>
              <a:ext cx="1500384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8743189" y="2809660"/>
            <a:ext cx="2341744" cy="2341744"/>
            <a:chOff x="8743189" y="2258128"/>
            <a:chExt cx="2341744" cy="2341744"/>
          </a:xfrm>
        </p:grpSpPr>
        <p:grpSp>
          <p:nvGrpSpPr>
            <p:cNvPr id="542" name="组合 541"/>
            <p:cNvGrpSpPr/>
            <p:nvPr/>
          </p:nvGrpSpPr>
          <p:grpSpPr>
            <a:xfrm>
              <a:off x="8743189" y="2258128"/>
              <a:ext cx="2341744" cy="2341744"/>
              <a:chOff x="2329031" y="904800"/>
              <a:chExt cx="2752780" cy="2752780"/>
            </a:xfrm>
          </p:grpSpPr>
          <p:sp>
            <p:nvSpPr>
              <p:cNvPr id="543" name="椭圆 542"/>
              <p:cNvSpPr/>
              <p:nvPr/>
            </p:nvSpPr>
            <p:spPr>
              <a:xfrm>
                <a:off x="2329031" y="904800"/>
                <a:ext cx="2752780" cy="2752780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gradFill flip="none" rotWithShape="1">
                  <a:gsLst>
                    <a:gs pos="100000">
                      <a:schemeClr val="bg1">
                        <a:lumMod val="75000"/>
                      </a:schemeClr>
                    </a:gs>
                    <a:gs pos="0">
                      <a:schemeClr val="tx1">
                        <a:lumMod val="65000"/>
                        <a:lumOff val="3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innerShdw blurRad="127000" dist="101600" dir="13500000">
                  <a:prstClr val="black">
                    <a:alpha val="65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44" name="椭圆 543"/>
              <p:cNvSpPr/>
              <p:nvPr/>
            </p:nvSpPr>
            <p:spPr>
              <a:xfrm>
                <a:off x="2490959" y="1059959"/>
                <a:ext cx="2431374" cy="243137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 w="31750">
                <a:gradFill flip="none" rotWithShape="1">
                  <a:gsLst>
                    <a:gs pos="0">
                      <a:schemeClr val="bg1">
                        <a:lumMod val="50000"/>
                      </a:schemeClr>
                    </a:gs>
                    <a:gs pos="100000">
                      <a:schemeClr val="tx1">
                        <a:lumMod val="65000"/>
                        <a:lumOff val="3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01600" dist="50800" dir="2700000" algn="tl" rotWithShape="0">
                  <a:prstClr val="black">
                    <a:alpha val="5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</p:grpSp>
        <p:cxnSp>
          <p:nvCxnSpPr>
            <p:cNvPr id="773" name="直接连接符 772"/>
            <p:cNvCxnSpPr/>
            <p:nvPr/>
          </p:nvCxnSpPr>
          <p:spPr>
            <a:xfrm>
              <a:off x="9922981" y="2497186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4" name="直接连接符 773"/>
            <p:cNvCxnSpPr/>
            <p:nvPr/>
          </p:nvCxnSpPr>
          <p:spPr>
            <a:xfrm rot="135000">
              <a:off x="9957945" y="2497872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5" name="直接连接符 774"/>
            <p:cNvCxnSpPr/>
            <p:nvPr/>
          </p:nvCxnSpPr>
          <p:spPr>
            <a:xfrm rot="270000">
              <a:off x="9992855" y="2499931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6" name="直接连接符 775"/>
            <p:cNvCxnSpPr/>
            <p:nvPr/>
          </p:nvCxnSpPr>
          <p:spPr>
            <a:xfrm rot="405000">
              <a:off x="10027658" y="2503358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7" name="直接连接符 776"/>
            <p:cNvCxnSpPr/>
            <p:nvPr/>
          </p:nvCxnSpPr>
          <p:spPr>
            <a:xfrm rot="540000">
              <a:off x="10062298" y="2508150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8" name="直接连接符 777"/>
            <p:cNvCxnSpPr/>
            <p:nvPr/>
          </p:nvCxnSpPr>
          <p:spPr>
            <a:xfrm rot="675000">
              <a:off x="10096725" y="2514299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9" name="直接连接符 778"/>
            <p:cNvCxnSpPr/>
            <p:nvPr/>
          </p:nvCxnSpPr>
          <p:spPr>
            <a:xfrm rot="810000">
              <a:off x="10130883" y="2521793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0" name="直接连接符 779"/>
            <p:cNvCxnSpPr/>
            <p:nvPr/>
          </p:nvCxnSpPr>
          <p:spPr>
            <a:xfrm rot="945000">
              <a:off x="10164721" y="2530622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1" name="直接连接符 780"/>
            <p:cNvCxnSpPr/>
            <p:nvPr/>
          </p:nvCxnSpPr>
          <p:spPr>
            <a:xfrm rot="1080000">
              <a:off x="10198187" y="2540774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2" name="直接连接符 781"/>
            <p:cNvCxnSpPr/>
            <p:nvPr/>
          </p:nvCxnSpPr>
          <p:spPr>
            <a:xfrm rot="1215000">
              <a:off x="10231227" y="2552232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3" name="直接连接符 782"/>
            <p:cNvCxnSpPr/>
            <p:nvPr/>
          </p:nvCxnSpPr>
          <p:spPr>
            <a:xfrm rot="1350000">
              <a:off x="10263793" y="2564977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4" name="直接连接符 783"/>
            <p:cNvCxnSpPr/>
            <p:nvPr/>
          </p:nvCxnSpPr>
          <p:spPr>
            <a:xfrm rot="1485000">
              <a:off x="10295833" y="2578991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5" name="直接连接符 784"/>
            <p:cNvCxnSpPr/>
            <p:nvPr/>
          </p:nvCxnSpPr>
          <p:spPr>
            <a:xfrm rot="1620000">
              <a:off x="10327297" y="2594253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6" name="直接连接符 785"/>
            <p:cNvCxnSpPr/>
            <p:nvPr/>
          </p:nvCxnSpPr>
          <p:spPr>
            <a:xfrm rot="1755000">
              <a:off x="10358140" y="2610739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7" name="直接连接符 786"/>
            <p:cNvCxnSpPr/>
            <p:nvPr/>
          </p:nvCxnSpPr>
          <p:spPr>
            <a:xfrm rot="1890000">
              <a:off x="10388311" y="2628423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8" name="直接连接符 787"/>
            <p:cNvCxnSpPr/>
            <p:nvPr/>
          </p:nvCxnSpPr>
          <p:spPr>
            <a:xfrm rot="2025000">
              <a:off x="10417764" y="2647276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9" name="直接连接符 788"/>
            <p:cNvCxnSpPr/>
            <p:nvPr/>
          </p:nvCxnSpPr>
          <p:spPr>
            <a:xfrm rot="2160000">
              <a:off x="10446454" y="2667271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0" name="直接连接符 789"/>
            <p:cNvCxnSpPr/>
            <p:nvPr/>
          </p:nvCxnSpPr>
          <p:spPr>
            <a:xfrm rot="2295000">
              <a:off x="10474336" y="2688378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1" name="直接连接符 790"/>
            <p:cNvCxnSpPr/>
            <p:nvPr/>
          </p:nvCxnSpPr>
          <p:spPr>
            <a:xfrm rot="2430000">
              <a:off x="10501369" y="2710565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2" name="直接连接符 791"/>
            <p:cNvCxnSpPr/>
            <p:nvPr/>
          </p:nvCxnSpPr>
          <p:spPr>
            <a:xfrm rot="2565000">
              <a:off x="10527510" y="2733794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3" name="直接连接符 792"/>
            <p:cNvCxnSpPr/>
            <p:nvPr/>
          </p:nvCxnSpPr>
          <p:spPr>
            <a:xfrm rot="2700000">
              <a:off x="10552719" y="2758033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4" name="直接连接符 793"/>
            <p:cNvCxnSpPr/>
            <p:nvPr/>
          </p:nvCxnSpPr>
          <p:spPr>
            <a:xfrm rot="2835000">
              <a:off x="10576958" y="2783241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5" name="直接连接符 794"/>
            <p:cNvCxnSpPr/>
            <p:nvPr/>
          </p:nvCxnSpPr>
          <p:spPr>
            <a:xfrm rot="2970000">
              <a:off x="10600188" y="2809382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6" name="直接连接符 795"/>
            <p:cNvCxnSpPr/>
            <p:nvPr/>
          </p:nvCxnSpPr>
          <p:spPr>
            <a:xfrm rot="3105000">
              <a:off x="10622373" y="2836415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7" name="直接连接符 796"/>
            <p:cNvCxnSpPr/>
            <p:nvPr/>
          </p:nvCxnSpPr>
          <p:spPr>
            <a:xfrm rot="3240000">
              <a:off x="10643480" y="2864298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8" name="直接连接符 797"/>
            <p:cNvCxnSpPr/>
            <p:nvPr/>
          </p:nvCxnSpPr>
          <p:spPr>
            <a:xfrm rot="3375000">
              <a:off x="10663475" y="2892989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9" name="直接连接符 798"/>
            <p:cNvCxnSpPr/>
            <p:nvPr/>
          </p:nvCxnSpPr>
          <p:spPr>
            <a:xfrm rot="3510000">
              <a:off x="10682329" y="2922441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0" name="直接连接符 799"/>
            <p:cNvCxnSpPr/>
            <p:nvPr/>
          </p:nvCxnSpPr>
          <p:spPr>
            <a:xfrm rot="3645000">
              <a:off x="10700012" y="2952613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1" name="直接连接符 800"/>
            <p:cNvCxnSpPr/>
            <p:nvPr/>
          </p:nvCxnSpPr>
          <p:spPr>
            <a:xfrm rot="3780000">
              <a:off x="10716498" y="2983454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2" name="直接连接符 801"/>
            <p:cNvCxnSpPr/>
            <p:nvPr/>
          </p:nvCxnSpPr>
          <p:spPr>
            <a:xfrm rot="3915000">
              <a:off x="10731760" y="3014919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3" name="直接连接符 802"/>
            <p:cNvCxnSpPr/>
            <p:nvPr/>
          </p:nvCxnSpPr>
          <p:spPr>
            <a:xfrm rot="4050000">
              <a:off x="10745774" y="3046959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4" name="直接连接符 803"/>
            <p:cNvCxnSpPr/>
            <p:nvPr/>
          </p:nvCxnSpPr>
          <p:spPr>
            <a:xfrm rot="4185000">
              <a:off x="10758519" y="3079524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5" name="直接连接符 804"/>
            <p:cNvCxnSpPr/>
            <p:nvPr/>
          </p:nvCxnSpPr>
          <p:spPr>
            <a:xfrm rot="4320000">
              <a:off x="10769977" y="3112565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6" name="直接连接符 805"/>
            <p:cNvCxnSpPr/>
            <p:nvPr/>
          </p:nvCxnSpPr>
          <p:spPr>
            <a:xfrm rot="4455000">
              <a:off x="10780129" y="3146030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7" name="直接连接符 806"/>
            <p:cNvCxnSpPr/>
            <p:nvPr/>
          </p:nvCxnSpPr>
          <p:spPr>
            <a:xfrm rot="4590000">
              <a:off x="10788959" y="3179868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8" name="直接连接符 807"/>
            <p:cNvCxnSpPr/>
            <p:nvPr/>
          </p:nvCxnSpPr>
          <p:spPr>
            <a:xfrm rot="4725000">
              <a:off x="10796453" y="3214027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9" name="直接连接符 808"/>
            <p:cNvCxnSpPr/>
            <p:nvPr/>
          </p:nvCxnSpPr>
          <p:spPr>
            <a:xfrm rot="4860000">
              <a:off x="10802601" y="3248453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0" name="直接连接符 809"/>
            <p:cNvCxnSpPr/>
            <p:nvPr/>
          </p:nvCxnSpPr>
          <p:spPr>
            <a:xfrm rot="4995000">
              <a:off x="10807393" y="3283095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1" name="直接连接符 810"/>
            <p:cNvCxnSpPr/>
            <p:nvPr/>
          </p:nvCxnSpPr>
          <p:spPr>
            <a:xfrm rot="5130000">
              <a:off x="10810820" y="3317897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2" name="直接连接符 811"/>
            <p:cNvCxnSpPr/>
            <p:nvPr/>
          </p:nvCxnSpPr>
          <p:spPr>
            <a:xfrm rot="5265000">
              <a:off x="10812879" y="3352807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3" name="直接连接符 812"/>
            <p:cNvCxnSpPr/>
            <p:nvPr/>
          </p:nvCxnSpPr>
          <p:spPr>
            <a:xfrm rot="5535000">
              <a:off x="10812879" y="3422735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4" name="直接连接符 813"/>
            <p:cNvCxnSpPr/>
            <p:nvPr/>
          </p:nvCxnSpPr>
          <p:spPr>
            <a:xfrm rot="5670000">
              <a:off x="10810820" y="3457646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5" name="直接连接符 814"/>
            <p:cNvCxnSpPr/>
            <p:nvPr/>
          </p:nvCxnSpPr>
          <p:spPr>
            <a:xfrm rot="5805000">
              <a:off x="10807393" y="3492448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6" name="直接连接符 815"/>
            <p:cNvCxnSpPr/>
            <p:nvPr/>
          </p:nvCxnSpPr>
          <p:spPr>
            <a:xfrm rot="5940000">
              <a:off x="10802601" y="3527090"/>
              <a:ext cx="0" cy="104775"/>
            </a:xfrm>
            <a:prstGeom prst="line">
              <a:avLst/>
            </a:prstGeom>
            <a:ln w="12700">
              <a:solidFill>
                <a:srgbClr val="E8707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7" name="直接连接符 816"/>
            <p:cNvCxnSpPr/>
            <p:nvPr/>
          </p:nvCxnSpPr>
          <p:spPr>
            <a:xfrm rot="6075000">
              <a:off x="10796453" y="3561516"/>
              <a:ext cx="0" cy="104775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8" name="直接连接符 817"/>
            <p:cNvCxnSpPr/>
            <p:nvPr/>
          </p:nvCxnSpPr>
          <p:spPr>
            <a:xfrm rot="6210000">
              <a:off x="10788959" y="3595674"/>
              <a:ext cx="0" cy="104775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9" name="直接连接符 818"/>
            <p:cNvCxnSpPr/>
            <p:nvPr/>
          </p:nvCxnSpPr>
          <p:spPr>
            <a:xfrm rot="6345000">
              <a:off x="10780129" y="3629512"/>
              <a:ext cx="0" cy="104775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0" name="直接连接符 819"/>
            <p:cNvCxnSpPr/>
            <p:nvPr/>
          </p:nvCxnSpPr>
          <p:spPr>
            <a:xfrm rot="6480000">
              <a:off x="10769977" y="3662977"/>
              <a:ext cx="0" cy="104775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1" name="直接连接符 820"/>
            <p:cNvCxnSpPr/>
            <p:nvPr/>
          </p:nvCxnSpPr>
          <p:spPr>
            <a:xfrm rot="6615000">
              <a:off x="10758519" y="3696018"/>
              <a:ext cx="0" cy="104775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2" name="直接连接符 821"/>
            <p:cNvCxnSpPr/>
            <p:nvPr/>
          </p:nvCxnSpPr>
          <p:spPr>
            <a:xfrm rot="6750000">
              <a:off x="10745774" y="3728584"/>
              <a:ext cx="0" cy="104775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3" name="直接连接符 822"/>
            <p:cNvCxnSpPr/>
            <p:nvPr/>
          </p:nvCxnSpPr>
          <p:spPr>
            <a:xfrm rot="6885000">
              <a:off x="10731760" y="3760624"/>
              <a:ext cx="0" cy="104775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4" name="直接连接符 823"/>
            <p:cNvCxnSpPr/>
            <p:nvPr/>
          </p:nvCxnSpPr>
          <p:spPr>
            <a:xfrm rot="7020000">
              <a:off x="10716498" y="3792089"/>
              <a:ext cx="0" cy="104775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5" name="直接连接符 824"/>
            <p:cNvCxnSpPr/>
            <p:nvPr/>
          </p:nvCxnSpPr>
          <p:spPr>
            <a:xfrm rot="7155000">
              <a:off x="10700012" y="3822930"/>
              <a:ext cx="0" cy="104775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6" name="直接连接符 825"/>
            <p:cNvCxnSpPr/>
            <p:nvPr/>
          </p:nvCxnSpPr>
          <p:spPr>
            <a:xfrm rot="7290000">
              <a:off x="10682329" y="3853101"/>
              <a:ext cx="0" cy="104775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7" name="直接连接符 826"/>
            <p:cNvCxnSpPr/>
            <p:nvPr/>
          </p:nvCxnSpPr>
          <p:spPr>
            <a:xfrm rot="7425000">
              <a:off x="10663475" y="3882554"/>
              <a:ext cx="0" cy="104775"/>
            </a:xfrm>
            <a:prstGeom prst="line">
              <a:avLst/>
            </a:prstGeom>
            <a:ln w="12700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8" name="直接连接符 827"/>
            <p:cNvCxnSpPr/>
            <p:nvPr/>
          </p:nvCxnSpPr>
          <p:spPr>
            <a:xfrm rot="7560000">
              <a:off x="10643480" y="391124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9" name="直接连接符 828"/>
            <p:cNvCxnSpPr/>
            <p:nvPr/>
          </p:nvCxnSpPr>
          <p:spPr>
            <a:xfrm rot="7695000">
              <a:off x="10622373" y="3939126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0" name="直接连接符 829"/>
            <p:cNvCxnSpPr/>
            <p:nvPr/>
          </p:nvCxnSpPr>
          <p:spPr>
            <a:xfrm rot="7830000">
              <a:off x="10600188" y="396616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1" name="直接连接符 830"/>
            <p:cNvCxnSpPr/>
            <p:nvPr/>
          </p:nvCxnSpPr>
          <p:spPr>
            <a:xfrm rot="7965000">
              <a:off x="10576958" y="399230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2" name="直接连接符 831"/>
            <p:cNvCxnSpPr/>
            <p:nvPr/>
          </p:nvCxnSpPr>
          <p:spPr>
            <a:xfrm rot="8100000">
              <a:off x="10552719" y="401751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3" name="直接连接符 832"/>
            <p:cNvCxnSpPr/>
            <p:nvPr/>
          </p:nvCxnSpPr>
          <p:spPr>
            <a:xfrm rot="8235000">
              <a:off x="10527510" y="404174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4" name="直接连接符 833"/>
            <p:cNvCxnSpPr/>
            <p:nvPr/>
          </p:nvCxnSpPr>
          <p:spPr>
            <a:xfrm rot="8370000">
              <a:off x="10501369" y="406497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5" name="直接连接符 834"/>
            <p:cNvCxnSpPr/>
            <p:nvPr/>
          </p:nvCxnSpPr>
          <p:spPr>
            <a:xfrm rot="8505000">
              <a:off x="10474336" y="4087163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6" name="直接连接符 835"/>
            <p:cNvCxnSpPr/>
            <p:nvPr/>
          </p:nvCxnSpPr>
          <p:spPr>
            <a:xfrm rot="8640000">
              <a:off x="10446454" y="410827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7" name="直接连接符 836"/>
            <p:cNvCxnSpPr/>
            <p:nvPr/>
          </p:nvCxnSpPr>
          <p:spPr>
            <a:xfrm rot="8775000">
              <a:off x="10417764" y="4128266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8" name="直接连接符 837"/>
            <p:cNvCxnSpPr/>
            <p:nvPr/>
          </p:nvCxnSpPr>
          <p:spPr>
            <a:xfrm rot="8910000">
              <a:off x="10388311" y="414712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9" name="直接连接符 838"/>
            <p:cNvCxnSpPr/>
            <p:nvPr/>
          </p:nvCxnSpPr>
          <p:spPr>
            <a:xfrm rot="9045000">
              <a:off x="10358140" y="416480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0" name="直接连接符 839"/>
            <p:cNvCxnSpPr/>
            <p:nvPr/>
          </p:nvCxnSpPr>
          <p:spPr>
            <a:xfrm rot="9180000">
              <a:off x="10327297" y="418128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1" name="直接连接符 840"/>
            <p:cNvCxnSpPr/>
            <p:nvPr/>
          </p:nvCxnSpPr>
          <p:spPr>
            <a:xfrm rot="9315000">
              <a:off x="10295833" y="419655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2" name="直接连接符 841"/>
            <p:cNvCxnSpPr/>
            <p:nvPr/>
          </p:nvCxnSpPr>
          <p:spPr>
            <a:xfrm rot="9450000">
              <a:off x="10263793" y="4210566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3" name="直接连接符 842"/>
            <p:cNvCxnSpPr/>
            <p:nvPr/>
          </p:nvCxnSpPr>
          <p:spPr>
            <a:xfrm rot="9585000">
              <a:off x="10231227" y="422331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4" name="直接连接符 843"/>
            <p:cNvCxnSpPr/>
            <p:nvPr/>
          </p:nvCxnSpPr>
          <p:spPr>
            <a:xfrm rot="9720000">
              <a:off x="10198187" y="423476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5" name="直接连接符 844"/>
            <p:cNvCxnSpPr/>
            <p:nvPr/>
          </p:nvCxnSpPr>
          <p:spPr>
            <a:xfrm rot="9855000">
              <a:off x="10164721" y="424492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6" name="直接连接符 845"/>
            <p:cNvCxnSpPr/>
            <p:nvPr/>
          </p:nvCxnSpPr>
          <p:spPr>
            <a:xfrm rot="9990000">
              <a:off x="10130883" y="425375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7" name="直接连接符 846"/>
            <p:cNvCxnSpPr/>
            <p:nvPr/>
          </p:nvCxnSpPr>
          <p:spPr>
            <a:xfrm rot="10125000">
              <a:off x="10096725" y="426124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8" name="直接连接符 847"/>
            <p:cNvCxnSpPr/>
            <p:nvPr/>
          </p:nvCxnSpPr>
          <p:spPr>
            <a:xfrm rot="10260000">
              <a:off x="10062298" y="426739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9" name="直接连接符 848"/>
            <p:cNvCxnSpPr/>
            <p:nvPr/>
          </p:nvCxnSpPr>
          <p:spPr>
            <a:xfrm rot="10395000">
              <a:off x="10027658" y="4272183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0" name="直接连接符 849"/>
            <p:cNvCxnSpPr/>
            <p:nvPr/>
          </p:nvCxnSpPr>
          <p:spPr>
            <a:xfrm rot="10530000">
              <a:off x="9992855" y="427561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1" name="直接连接符 850"/>
            <p:cNvCxnSpPr/>
            <p:nvPr/>
          </p:nvCxnSpPr>
          <p:spPr>
            <a:xfrm rot="10665000">
              <a:off x="9957945" y="4277669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2" name="直接连接符 851"/>
            <p:cNvCxnSpPr/>
            <p:nvPr/>
          </p:nvCxnSpPr>
          <p:spPr>
            <a:xfrm rot="10935000">
              <a:off x="9888017" y="4277669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3" name="直接连接符 852"/>
            <p:cNvCxnSpPr/>
            <p:nvPr/>
          </p:nvCxnSpPr>
          <p:spPr>
            <a:xfrm rot="11070000">
              <a:off x="9853107" y="427561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4" name="直接连接符 853"/>
            <p:cNvCxnSpPr/>
            <p:nvPr/>
          </p:nvCxnSpPr>
          <p:spPr>
            <a:xfrm rot="11205000">
              <a:off x="9818303" y="4272183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5" name="直接连接符 854"/>
            <p:cNvCxnSpPr/>
            <p:nvPr/>
          </p:nvCxnSpPr>
          <p:spPr>
            <a:xfrm rot="11340000">
              <a:off x="9783663" y="426739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6" name="直接连接符 855"/>
            <p:cNvCxnSpPr/>
            <p:nvPr/>
          </p:nvCxnSpPr>
          <p:spPr>
            <a:xfrm rot="11475000">
              <a:off x="9749236" y="426124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7" name="直接连接符 856"/>
            <p:cNvCxnSpPr/>
            <p:nvPr/>
          </p:nvCxnSpPr>
          <p:spPr>
            <a:xfrm rot="11610000">
              <a:off x="9715078" y="425375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8" name="直接连接符 857"/>
            <p:cNvCxnSpPr/>
            <p:nvPr/>
          </p:nvCxnSpPr>
          <p:spPr>
            <a:xfrm rot="11745000">
              <a:off x="9681240" y="424492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9" name="直接连接符 858"/>
            <p:cNvCxnSpPr/>
            <p:nvPr/>
          </p:nvCxnSpPr>
          <p:spPr>
            <a:xfrm rot="11880000">
              <a:off x="9647774" y="423476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0" name="直接连接符 859"/>
            <p:cNvCxnSpPr/>
            <p:nvPr/>
          </p:nvCxnSpPr>
          <p:spPr>
            <a:xfrm rot="12015000">
              <a:off x="9614734" y="422331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1" name="直接连接符 860"/>
            <p:cNvCxnSpPr/>
            <p:nvPr/>
          </p:nvCxnSpPr>
          <p:spPr>
            <a:xfrm rot="12150000">
              <a:off x="9582169" y="4210566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2" name="直接连接符 861"/>
            <p:cNvCxnSpPr/>
            <p:nvPr/>
          </p:nvCxnSpPr>
          <p:spPr>
            <a:xfrm rot="12285000">
              <a:off x="9550128" y="419655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3" name="直接连接符 862"/>
            <p:cNvCxnSpPr/>
            <p:nvPr/>
          </p:nvCxnSpPr>
          <p:spPr>
            <a:xfrm rot="12420000">
              <a:off x="9518664" y="418128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4" name="直接连接符 863"/>
            <p:cNvCxnSpPr/>
            <p:nvPr/>
          </p:nvCxnSpPr>
          <p:spPr>
            <a:xfrm rot="12555000">
              <a:off x="9487821" y="416480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5" name="直接连接符 864"/>
            <p:cNvCxnSpPr/>
            <p:nvPr/>
          </p:nvCxnSpPr>
          <p:spPr>
            <a:xfrm rot="12690000">
              <a:off x="9457651" y="414712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6" name="直接连接符 865"/>
            <p:cNvCxnSpPr/>
            <p:nvPr/>
          </p:nvCxnSpPr>
          <p:spPr>
            <a:xfrm rot="12825000">
              <a:off x="9428197" y="4128266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7" name="直接连接符 866"/>
            <p:cNvCxnSpPr/>
            <p:nvPr/>
          </p:nvCxnSpPr>
          <p:spPr>
            <a:xfrm rot="12960000">
              <a:off x="9399507" y="410827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8" name="直接连接符 867"/>
            <p:cNvCxnSpPr/>
            <p:nvPr/>
          </p:nvCxnSpPr>
          <p:spPr>
            <a:xfrm rot="13095000">
              <a:off x="9371625" y="4087163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9" name="直接连接符 868"/>
            <p:cNvCxnSpPr/>
            <p:nvPr/>
          </p:nvCxnSpPr>
          <p:spPr>
            <a:xfrm rot="13230000">
              <a:off x="9344592" y="406497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0" name="直接连接符 869"/>
            <p:cNvCxnSpPr/>
            <p:nvPr/>
          </p:nvCxnSpPr>
          <p:spPr>
            <a:xfrm rot="13365000">
              <a:off x="9318451" y="404174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1" name="直接连接符 870"/>
            <p:cNvCxnSpPr/>
            <p:nvPr/>
          </p:nvCxnSpPr>
          <p:spPr>
            <a:xfrm rot="13500000">
              <a:off x="9293243" y="401751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2" name="直接连接符 871"/>
            <p:cNvCxnSpPr/>
            <p:nvPr/>
          </p:nvCxnSpPr>
          <p:spPr>
            <a:xfrm rot="13635000">
              <a:off x="9269004" y="399230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3" name="直接连接符 872"/>
            <p:cNvCxnSpPr/>
            <p:nvPr/>
          </p:nvCxnSpPr>
          <p:spPr>
            <a:xfrm rot="13770000">
              <a:off x="9245774" y="396616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4" name="直接连接符 873"/>
            <p:cNvCxnSpPr/>
            <p:nvPr/>
          </p:nvCxnSpPr>
          <p:spPr>
            <a:xfrm rot="13905000">
              <a:off x="9223588" y="3939126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5" name="直接连接符 874"/>
            <p:cNvCxnSpPr/>
            <p:nvPr/>
          </p:nvCxnSpPr>
          <p:spPr>
            <a:xfrm rot="14040000">
              <a:off x="9202481" y="391124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6" name="直接连接符 875"/>
            <p:cNvCxnSpPr/>
            <p:nvPr/>
          </p:nvCxnSpPr>
          <p:spPr>
            <a:xfrm rot="14175000">
              <a:off x="9182486" y="388255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7" name="直接连接符 876"/>
            <p:cNvCxnSpPr/>
            <p:nvPr/>
          </p:nvCxnSpPr>
          <p:spPr>
            <a:xfrm rot="14310000">
              <a:off x="9163633" y="385310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8" name="直接连接符 877"/>
            <p:cNvCxnSpPr/>
            <p:nvPr/>
          </p:nvCxnSpPr>
          <p:spPr>
            <a:xfrm rot="14445000">
              <a:off x="9145949" y="382293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79" name="直接连接符 878"/>
            <p:cNvCxnSpPr/>
            <p:nvPr/>
          </p:nvCxnSpPr>
          <p:spPr>
            <a:xfrm rot="14580000">
              <a:off x="9129463" y="3792089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0" name="直接连接符 879"/>
            <p:cNvCxnSpPr/>
            <p:nvPr/>
          </p:nvCxnSpPr>
          <p:spPr>
            <a:xfrm rot="14715000">
              <a:off x="9114201" y="376062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1" name="直接连接符 880"/>
            <p:cNvCxnSpPr/>
            <p:nvPr/>
          </p:nvCxnSpPr>
          <p:spPr>
            <a:xfrm rot="14850000">
              <a:off x="9100187" y="372858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2" name="直接连接符 881"/>
            <p:cNvCxnSpPr/>
            <p:nvPr/>
          </p:nvCxnSpPr>
          <p:spPr>
            <a:xfrm rot="14985000">
              <a:off x="9087442" y="369601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3" name="直接连接符 882"/>
            <p:cNvCxnSpPr/>
            <p:nvPr/>
          </p:nvCxnSpPr>
          <p:spPr>
            <a:xfrm rot="15120000">
              <a:off x="9075984" y="3662977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4" name="直接连接符 883"/>
            <p:cNvCxnSpPr/>
            <p:nvPr/>
          </p:nvCxnSpPr>
          <p:spPr>
            <a:xfrm rot="15255000">
              <a:off x="9065832" y="3629512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直接连接符 884"/>
            <p:cNvCxnSpPr/>
            <p:nvPr/>
          </p:nvCxnSpPr>
          <p:spPr>
            <a:xfrm rot="15390000">
              <a:off x="9057003" y="359567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6" name="直接连接符 885"/>
            <p:cNvCxnSpPr/>
            <p:nvPr/>
          </p:nvCxnSpPr>
          <p:spPr>
            <a:xfrm rot="15525000">
              <a:off x="9049509" y="3561516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7" name="直接连接符 886"/>
            <p:cNvCxnSpPr/>
            <p:nvPr/>
          </p:nvCxnSpPr>
          <p:spPr>
            <a:xfrm rot="15660000">
              <a:off x="9043360" y="352709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8" name="直接连接符 887"/>
            <p:cNvCxnSpPr/>
            <p:nvPr/>
          </p:nvCxnSpPr>
          <p:spPr>
            <a:xfrm rot="15795000">
              <a:off x="9038568" y="349244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9" name="直接连接符 888"/>
            <p:cNvCxnSpPr/>
            <p:nvPr/>
          </p:nvCxnSpPr>
          <p:spPr>
            <a:xfrm rot="15930000">
              <a:off x="9035141" y="3457646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0" name="直接连接符 889"/>
            <p:cNvCxnSpPr/>
            <p:nvPr/>
          </p:nvCxnSpPr>
          <p:spPr>
            <a:xfrm rot="16065000">
              <a:off x="9033082" y="3422735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1" name="直接连接符 890"/>
            <p:cNvCxnSpPr/>
            <p:nvPr/>
          </p:nvCxnSpPr>
          <p:spPr>
            <a:xfrm rot="16335000">
              <a:off x="9033082" y="3352807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2" name="直接连接符 891"/>
            <p:cNvCxnSpPr/>
            <p:nvPr/>
          </p:nvCxnSpPr>
          <p:spPr>
            <a:xfrm rot="16470000">
              <a:off x="9035141" y="3317897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3" name="直接连接符 892"/>
            <p:cNvCxnSpPr/>
            <p:nvPr/>
          </p:nvCxnSpPr>
          <p:spPr>
            <a:xfrm rot="16605000">
              <a:off x="9038568" y="3283095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4" name="直接连接符 893"/>
            <p:cNvCxnSpPr/>
            <p:nvPr/>
          </p:nvCxnSpPr>
          <p:spPr>
            <a:xfrm rot="16740000">
              <a:off x="9043360" y="3248453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5" name="直接连接符 894"/>
            <p:cNvCxnSpPr/>
            <p:nvPr/>
          </p:nvCxnSpPr>
          <p:spPr>
            <a:xfrm rot="16875000">
              <a:off x="9049509" y="3214027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6" name="直接连接符 895"/>
            <p:cNvCxnSpPr/>
            <p:nvPr/>
          </p:nvCxnSpPr>
          <p:spPr>
            <a:xfrm rot="17010000">
              <a:off x="9057003" y="317986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7" name="直接连接符 896"/>
            <p:cNvCxnSpPr/>
            <p:nvPr/>
          </p:nvCxnSpPr>
          <p:spPr>
            <a:xfrm rot="17145000">
              <a:off x="9065832" y="314603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8" name="直接连接符 897"/>
            <p:cNvCxnSpPr/>
            <p:nvPr/>
          </p:nvCxnSpPr>
          <p:spPr>
            <a:xfrm rot="17280000">
              <a:off x="9075984" y="3112565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9" name="直接连接符 898"/>
            <p:cNvCxnSpPr/>
            <p:nvPr/>
          </p:nvCxnSpPr>
          <p:spPr>
            <a:xfrm rot="17415000">
              <a:off x="9087442" y="307952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0" name="直接连接符 899"/>
            <p:cNvCxnSpPr/>
            <p:nvPr/>
          </p:nvCxnSpPr>
          <p:spPr>
            <a:xfrm rot="17550000">
              <a:off x="9100187" y="3046959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1" name="直接连接符 900"/>
            <p:cNvCxnSpPr/>
            <p:nvPr/>
          </p:nvCxnSpPr>
          <p:spPr>
            <a:xfrm rot="17685000">
              <a:off x="9114201" y="3014919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2" name="直接连接符 901"/>
            <p:cNvCxnSpPr/>
            <p:nvPr/>
          </p:nvCxnSpPr>
          <p:spPr>
            <a:xfrm rot="17820000">
              <a:off x="9129463" y="298345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3" name="直接连接符 902"/>
            <p:cNvCxnSpPr/>
            <p:nvPr/>
          </p:nvCxnSpPr>
          <p:spPr>
            <a:xfrm rot="17955000">
              <a:off x="9145949" y="2952613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4" name="直接连接符 903"/>
            <p:cNvCxnSpPr/>
            <p:nvPr/>
          </p:nvCxnSpPr>
          <p:spPr>
            <a:xfrm rot="18090000">
              <a:off x="9163633" y="292244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5" name="直接连接符 904"/>
            <p:cNvCxnSpPr/>
            <p:nvPr/>
          </p:nvCxnSpPr>
          <p:spPr>
            <a:xfrm rot="18225000">
              <a:off x="9182486" y="2892989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6" name="直接连接符 905"/>
            <p:cNvCxnSpPr/>
            <p:nvPr/>
          </p:nvCxnSpPr>
          <p:spPr>
            <a:xfrm rot="18360000">
              <a:off x="9202481" y="286429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7" name="直接连接符 906"/>
            <p:cNvCxnSpPr/>
            <p:nvPr/>
          </p:nvCxnSpPr>
          <p:spPr>
            <a:xfrm rot="18495000">
              <a:off x="9223588" y="2836415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8" name="直接连接符 907"/>
            <p:cNvCxnSpPr/>
            <p:nvPr/>
          </p:nvCxnSpPr>
          <p:spPr>
            <a:xfrm rot="18630000">
              <a:off x="9245774" y="2809382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9" name="直接连接符 908"/>
            <p:cNvCxnSpPr/>
            <p:nvPr/>
          </p:nvCxnSpPr>
          <p:spPr>
            <a:xfrm rot="18765000">
              <a:off x="9269004" y="278324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0" name="直接连接符 909"/>
            <p:cNvCxnSpPr/>
            <p:nvPr/>
          </p:nvCxnSpPr>
          <p:spPr>
            <a:xfrm rot="18900000">
              <a:off x="9293243" y="2758033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1" name="直接连接符 910"/>
            <p:cNvCxnSpPr/>
            <p:nvPr/>
          </p:nvCxnSpPr>
          <p:spPr>
            <a:xfrm rot="19035000">
              <a:off x="9318451" y="273379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2" name="直接连接符 911"/>
            <p:cNvCxnSpPr/>
            <p:nvPr/>
          </p:nvCxnSpPr>
          <p:spPr>
            <a:xfrm rot="19170000">
              <a:off x="9344592" y="2710565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3" name="直接连接符 912"/>
            <p:cNvCxnSpPr/>
            <p:nvPr/>
          </p:nvCxnSpPr>
          <p:spPr>
            <a:xfrm rot="19305000">
              <a:off x="9371625" y="268837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4" name="直接连接符 913"/>
            <p:cNvCxnSpPr/>
            <p:nvPr/>
          </p:nvCxnSpPr>
          <p:spPr>
            <a:xfrm rot="19440000">
              <a:off x="9399507" y="266727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5" name="直接连接符 914"/>
            <p:cNvCxnSpPr/>
            <p:nvPr/>
          </p:nvCxnSpPr>
          <p:spPr>
            <a:xfrm rot="19575000">
              <a:off x="9428197" y="2647276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6" name="直接连接符 915"/>
            <p:cNvCxnSpPr/>
            <p:nvPr/>
          </p:nvCxnSpPr>
          <p:spPr>
            <a:xfrm rot="19710000">
              <a:off x="9457651" y="2628423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7" name="直接连接符 916"/>
            <p:cNvCxnSpPr/>
            <p:nvPr/>
          </p:nvCxnSpPr>
          <p:spPr>
            <a:xfrm rot="19845000">
              <a:off x="9487821" y="2610739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8" name="直接连接符 917"/>
            <p:cNvCxnSpPr/>
            <p:nvPr/>
          </p:nvCxnSpPr>
          <p:spPr>
            <a:xfrm rot="19980000">
              <a:off x="9518664" y="2594253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9" name="直接连接符 918"/>
            <p:cNvCxnSpPr/>
            <p:nvPr/>
          </p:nvCxnSpPr>
          <p:spPr>
            <a:xfrm rot="20115000">
              <a:off x="9550128" y="257899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0" name="直接连接符 919"/>
            <p:cNvCxnSpPr/>
            <p:nvPr/>
          </p:nvCxnSpPr>
          <p:spPr>
            <a:xfrm rot="20250000">
              <a:off x="9582169" y="2564977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1" name="直接连接符 920"/>
            <p:cNvCxnSpPr/>
            <p:nvPr/>
          </p:nvCxnSpPr>
          <p:spPr>
            <a:xfrm rot="20385000">
              <a:off x="9614734" y="2552232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2" name="直接连接符 921"/>
            <p:cNvCxnSpPr/>
            <p:nvPr/>
          </p:nvCxnSpPr>
          <p:spPr>
            <a:xfrm rot="20520000">
              <a:off x="9647774" y="2540774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3" name="直接连接符 922"/>
            <p:cNvCxnSpPr/>
            <p:nvPr/>
          </p:nvCxnSpPr>
          <p:spPr>
            <a:xfrm rot="20655000">
              <a:off x="9681240" y="2530622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4" name="直接连接符 923"/>
            <p:cNvCxnSpPr/>
            <p:nvPr/>
          </p:nvCxnSpPr>
          <p:spPr>
            <a:xfrm rot="20790000">
              <a:off x="9715078" y="2521793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5" name="直接连接符 924"/>
            <p:cNvCxnSpPr/>
            <p:nvPr/>
          </p:nvCxnSpPr>
          <p:spPr>
            <a:xfrm rot="20925000">
              <a:off x="9749236" y="2514299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6" name="直接连接符 925"/>
            <p:cNvCxnSpPr/>
            <p:nvPr/>
          </p:nvCxnSpPr>
          <p:spPr>
            <a:xfrm rot="21060000">
              <a:off x="9783663" y="2508150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7" name="直接连接符 926"/>
            <p:cNvCxnSpPr/>
            <p:nvPr/>
          </p:nvCxnSpPr>
          <p:spPr>
            <a:xfrm rot="21195000">
              <a:off x="9818303" y="2503358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8" name="直接连接符 927"/>
            <p:cNvCxnSpPr/>
            <p:nvPr/>
          </p:nvCxnSpPr>
          <p:spPr>
            <a:xfrm rot="21330000">
              <a:off x="9853107" y="2499931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9" name="直接连接符 928"/>
            <p:cNvCxnSpPr/>
            <p:nvPr/>
          </p:nvCxnSpPr>
          <p:spPr>
            <a:xfrm rot="21465000">
              <a:off x="9888017" y="2497872"/>
              <a:ext cx="0" cy="104775"/>
            </a:xfrm>
            <a:prstGeom prst="line">
              <a:avLst/>
            </a:prstGeom>
            <a:ln w="127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760" name="组合 759"/>
            <p:cNvGrpSpPr/>
            <p:nvPr/>
          </p:nvGrpSpPr>
          <p:grpSpPr>
            <a:xfrm>
              <a:off x="8980009" y="2446844"/>
              <a:ext cx="1912838" cy="1938998"/>
              <a:chOff x="1701800" y="1311075"/>
              <a:chExt cx="2782317" cy="2820368"/>
            </a:xfrm>
          </p:grpSpPr>
          <p:grpSp>
            <p:nvGrpSpPr>
              <p:cNvPr id="761" name="组合 760"/>
              <p:cNvGrpSpPr/>
              <p:nvPr/>
            </p:nvGrpSpPr>
            <p:grpSpPr>
              <a:xfrm>
                <a:off x="1701800" y="2755900"/>
                <a:ext cx="2746508" cy="0"/>
                <a:chOff x="1701800" y="2755900"/>
                <a:chExt cx="2746508" cy="0"/>
              </a:xfrm>
            </p:grpSpPr>
            <p:cxnSp>
              <p:nvCxnSpPr>
                <p:cNvPr id="771" name="直接连接符 770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2" name="直接连接符 771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2" name="组合 761"/>
              <p:cNvGrpSpPr/>
              <p:nvPr/>
            </p:nvGrpSpPr>
            <p:grpSpPr>
              <a:xfrm rot="5400000">
                <a:off x="1698625" y="2758189"/>
                <a:ext cx="2746508" cy="0"/>
                <a:chOff x="1701800" y="2755900"/>
                <a:chExt cx="2746508" cy="0"/>
              </a:xfrm>
            </p:grpSpPr>
            <p:cxnSp>
              <p:nvCxnSpPr>
                <p:cNvPr id="769" name="直接连接符 768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0" name="直接连接符 769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3" name="组合 762"/>
              <p:cNvGrpSpPr/>
              <p:nvPr/>
            </p:nvGrpSpPr>
            <p:grpSpPr>
              <a:xfrm rot="2700000">
                <a:off x="1773163" y="2684329"/>
                <a:ext cx="2746508" cy="0"/>
                <a:chOff x="1701800" y="2755900"/>
                <a:chExt cx="2746508" cy="0"/>
              </a:xfrm>
            </p:grpSpPr>
            <p:cxnSp>
              <p:nvCxnSpPr>
                <p:cNvPr id="767" name="直接连接符 766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8" name="直接连接符 767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64" name="组合 763"/>
              <p:cNvGrpSpPr/>
              <p:nvPr/>
            </p:nvGrpSpPr>
            <p:grpSpPr>
              <a:xfrm rot="18900000" flipH="1">
                <a:off x="1737609" y="2793679"/>
                <a:ext cx="2746508" cy="0"/>
                <a:chOff x="1701800" y="2755900"/>
                <a:chExt cx="2746508" cy="0"/>
              </a:xfrm>
            </p:grpSpPr>
            <p:cxnSp>
              <p:nvCxnSpPr>
                <p:cNvPr id="765" name="直接连接符 764"/>
                <p:cNvCxnSpPr/>
                <p:nvPr/>
              </p:nvCxnSpPr>
              <p:spPr>
                <a:xfrm flipH="1">
                  <a:off x="4185508" y="2755900"/>
                  <a:ext cx="262800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6" name="直接连接符 765"/>
                <p:cNvCxnSpPr/>
                <p:nvPr/>
              </p:nvCxnSpPr>
              <p:spPr>
                <a:xfrm>
                  <a:off x="1701800" y="2755900"/>
                  <a:ext cx="261951" cy="0"/>
                </a:xfrm>
                <a:prstGeom prst="line">
                  <a:avLst/>
                </a:prstGeom>
                <a:ln w="1905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945" name="文本框 944"/>
            <p:cNvSpPr txBox="1"/>
            <p:nvPr/>
          </p:nvSpPr>
          <p:spPr>
            <a:xfrm>
              <a:off x="9343932" y="2871796"/>
              <a:ext cx="126440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E87071"/>
                  </a:solidFill>
                  <a:latin typeface="Impact" panose="020B0806030902050204" pitchFamily="34" charset="0"/>
                </a:rPr>
                <a:t>27</a:t>
              </a:r>
              <a:r>
                <a:rPr lang="en-US" altLang="zh-CN" sz="2400" dirty="0">
                  <a:solidFill>
                    <a:srgbClr val="E8707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2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304" name="组合 1303"/>
            <p:cNvGrpSpPr/>
            <p:nvPr/>
          </p:nvGrpSpPr>
          <p:grpSpPr>
            <a:xfrm>
              <a:off x="9322671" y="3447042"/>
              <a:ext cx="1229217" cy="4931"/>
              <a:chOff x="4348478" y="2336853"/>
              <a:chExt cx="1400060" cy="3836"/>
            </a:xfrm>
          </p:grpSpPr>
          <p:cxnSp>
            <p:nvCxnSpPr>
              <p:cNvPr id="1305" name="直接连接符 1304"/>
              <p:cNvCxnSpPr/>
              <p:nvPr/>
            </p:nvCxnSpPr>
            <p:spPr>
              <a:xfrm>
                <a:off x="4348478" y="2336853"/>
                <a:ext cx="1400060" cy="0"/>
              </a:xfrm>
              <a:prstGeom prst="line">
                <a:avLst/>
              </a:prstGeom>
              <a:ln w="1905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6" name="直接连接符 1305"/>
              <p:cNvCxnSpPr/>
              <p:nvPr/>
            </p:nvCxnSpPr>
            <p:spPr>
              <a:xfrm>
                <a:off x="4818231" y="2340689"/>
                <a:ext cx="426935" cy="0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61" name="文本框 560"/>
            <p:cNvSpPr txBox="1"/>
            <p:nvPr/>
          </p:nvSpPr>
          <p:spPr>
            <a:xfrm>
              <a:off x="9248920" y="3455181"/>
              <a:ext cx="1380583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15410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5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5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6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9" dur="2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2" grpId="0" animBg="1"/>
      <p:bldP spid="55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饼形 4"/>
          <p:cNvSpPr/>
          <p:nvPr/>
        </p:nvSpPr>
        <p:spPr>
          <a:xfrm>
            <a:off x="4083581" y="1319367"/>
            <a:ext cx="3941689" cy="3941691"/>
          </a:xfrm>
          <a:prstGeom prst="pie">
            <a:avLst>
              <a:gd name="adj1" fmla="val 3414187"/>
              <a:gd name="adj2" fmla="val 8844368"/>
            </a:avLst>
          </a:prstGeom>
          <a:solidFill>
            <a:srgbClr val="E8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6" name="饼形 5"/>
          <p:cNvSpPr/>
          <p:nvPr/>
        </p:nvSpPr>
        <p:spPr>
          <a:xfrm>
            <a:off x="4083581" y="1319367"/>
            <a:ext cx="3941689" cy="3941691"/>
          </a:xfrm>
          <a:prstGeom prst="pie">
            <a:avLst>
              <a:gd name="adj1" fmla="val 20312866"/>
              <a:gd name="adj2" fmla="val 3428489"/>
            </a:avLst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7" name="饼形 6"/>
          <p:cNvSpPr/>
          <p:nvPr/>
        </p:nvSpPr>
        <p:spPr>
          <a:xfrm>
            <a:off x="4083581" y="1319367"/>
            <a:ext cx="3941689" cy="3941691"/>
          </a:xfrm>
          <a:prstGeom prst="pie">
            <a:avLst>
              <a:gd name="adj1" fmla="val 16193055"/>
              <a:gd name="adj2" fmla="val 20306643"/>
            </a:avLst>
          </a:prstGeom>
          <a:solidFill>
            <a:srgbClr val="663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4" name="饼形 3"/>
          <p:cNvSpPr/>
          <p:nvPr/>
        </p:nvSpPr>
        <p:spPr>
          <a:xfrm>
            <a:off x="4083581" y="1319367"/>
            <a:ext cx="3941689" cy="3941691"/>
          </a:xfrm>
          <a:prstGeom prst="pie">
            <a:avLst>
              <a:gd name="adj1" fmla="val 8835302"/>
              <a:gd name="adj2" fmla="val 16200000"/>
            </a:avLst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schemeClr val="tx1"/>
              </a:solidFill>
            </a:endParaRPr>
          </a:p>
        </p:txBody>
      </p:sp>
      <p:sp>
        <p:nvSpPr>
          <p:cNvPr id="3" name="椭圆 2"/>
          <p:cNvSpPr/>
          <p:nvPr/>
        </p:nvSpPr>
        <p:spPr>
          <a:xfrm>
            <a:off x="4491954" y="1727742"/>
            <a:ext cx="3124943" cy="3124943"/>
          </a:xfrm>
          <a:prstGeom prst="ellipse">
            <a:avLst/>
          </a:prstGeom>
          <a:gradFill>
            <a:gsLst>
              <a:gs pos="100000">
                <a:srgbClr val="F7F7F7"/>
              </a:gs>
              <a:gs pos="0">
                <a:srgbClr val="B0B0B0"/>
              </a:gs>
            </a:gsLst>
            <a:lin ang="2700000" scaled="1"/>
          </a:gradFill>
          <a:ln w="635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65000"/>
                  </a:schemeClr>
                </a:gs>
              </a:gsLst>
              <a:lin ang="2700000" scaled="1"/>
              <a:tileRect/>
            </a:gradFill>
          </a:ln>
          <a:effectLst>
            <a:outerShdw blurRad="139700" dist="762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0" name="组合 9"/>
          <p:cNvGrpSpPr/>
          <p:nvPr/>
        </p:nvGrpSpPr>
        <p:grpSpPr>
          <a:xfrm>
            <a:off x="3435509" y="1709986"/>
            <a:ext cx="1170671" cy="1170671"/>
            <a:chOff x="2586038" y="2761615"/>
            <a:chExt cx="1334770" cy="1334770"/>
          </a:xfrm>
        </p:grpSpPr>
        <p:sp>
          <p:nvSpPr>
            <p:cNvPr id="9" name="椭圆 8"/>
            <p:cNvSpPr/>
            <p:nvPr/>
          </p:nvSpPr>
          <p:spPr>
            <a:xfrm>
              <a:off x="2586038" y="2761615"/>
              <a:ext cx="1334770" cy="1334770"/>
            </a:xfrm>
            <a:prstGeom prst="ellipse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椭圆 7"/>
            <p:cNvSpPr/>
            <p:nvPr/>
          </p:nvSpPr>
          <p:spPr>
            <a:xfrm>
              <a:off x="2742565" y="2919095"/>
              <a:ext cx="1019810" cy="1019810"/>
            </a:xfrm>
            <a:prstGeom prst="ellipse">
              <a:avLst/>
            </a:prstGeom>
            <a:gradFill>
              <a:gsLst>
                <a:gs pos="100000">
                  <a:srgbClr val="F7F7F7"/>
                </a:gs>
                <a:gs pos="0">
                  <a:srgbClr val="B0B0B0"/>
                </a:gs>
              </a:gsLst>
              <a:lin ang="2700000" scaled="1"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4297826" y="4749111"/>
            <a:ext cx="1170671" cy="1170671"/>
            <a:chOff x="2586038" y="2761615"/>
            <a:chExt cx="1334770" cy="1334770"/>
          </a:xfrm>
        </p:grpSpPr>
        <p:sp>
          <p:nvSpPr>
            <p:cNvPr id="15" name="椭圆 14"/>
            <p:cNvSpPr/>
            <p:nvPr/>
          </p:nvSpPr>
          <p:spPr>
            <a:xfrm>
              <a:off x="2586038" y="2761615"/>
              <a:ext cx="1334770" cy="1334770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椭圆 15"/>
            <p:cNvSpPr/>
            <p:nvPr/>
          </p:nvSpPr>
          <p:spPr>
            <a:xfrm>
              <a:off x="2742565" y="2919095"/>
              <a:ext cx="1019810" cy="1019810"/>
            </a:xfrm>
            <a:prstGeom prst="ellipse">
              <a:avLst/>
            </a:prstGeom>
            <a:gradFill>
              <a:gsLst>
                <a:gs pos="100000">
                  <a:srgbClr val="F7F7F7"/>
                </a:gs>
                <a:gs pos="0">
                  <a:srgbClr val="B0B0B0"/>
                </a:gs>
              </a:gsLst>
              <a:lin ang="2700000" scaled="1"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7585822" y="3753035"/>
            <a:ext cx="1170671" cy="1170671"/>
            <a:chOff x="2586038" y="2761615"/>
            <a:chExt cx="1334770" cy="1334770"/>
          </a:xfrm>
        </p:grpSpPr>
        <p:sp>
          <p:nvSpPr>
            <p:cNvPr id="18" name="椭圆 17"/>
            <p:cNvSpPr/>
            <p:nvPr/>
          </p:nvSpPr>
          <p:spPr>
            <a:xfrm>
              <a:off x="2586038" y="2761615"/>
              <a:ext cx="1334770" cy="1334770"/>
            </a:xfrm>
            <a:prstGeom prst="ellipse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9" name="椭圆 18"/>
            <p:cNvSpPr/>
            <p:nvPr/>
          </p:nvSpPr>
          <p:spPr>
            <a:xfrm>
              <a:off x="2742565" y="2919095"/>
              <a:ext cx="1019810" cy="1019810"/>
            </a:xfrm>
            <a:prstGeom prst="ellipse">
              <a:avLst/>
            </a:prstGeom>
            <a:gradFill>
              <a:gsLst>
                <a:gs pos="100000">
                  <a:srgbClr val="F7F7F7"/>
                </a:gs>
                <a:gs pos="0">
                  <a:srgbClr val="B0B0B0"/>
                </a:gs>
              </a:gsLst>
              <a:lin ang="2700000" scaled="1"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7007050" y="938219"/>
            <a:ext cx="1170671" cy="1170671"/>
            <a:chOff x="2586038" y="2761615"/>
            <a:chExt cx="1334770" cy="1334770"/>
          </a:xfrm>
        </p:grpSpPr>
        <p:sp>
          <p:nvSpPr>
            <p:cNvPr id="21" name="椭圆 20"/>
            <p:cNvSpPr/>
            <p:nvPr/>
          </p:nvSpPr>
          <p:spPr>
            <a:xfrm>
              <a:off x="2586038" y="2761615"/>
              <a:ext cx="1334770" cy="1334770"/>
            </a:xfrm>
            <a:prstGeom prst="ellipse">
              <a:avLst/>
            </a:pr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椭圆 21"/>
            <p:cNvSpPr/>
            <p:nvPr/>
          </p:nvSpPr>
          <p:spPr>
            <a:xfrm>
              <a:off x="2742565" y="2919095"/>
              <a:ext cx="1019810" cy="1019810"/>
            </a:xfrm>
            <a:prstGeom prst="ellipse">
              <a:avLst/>
            </a:prstGeom>
            <a:gradFill>
              <a:gsLst>
                <a:gs pos="100000">
                  <a:srgbClr val="F7F7F7"/>
                </a:gs>
                <a:gs pos="0">
                  <a:srgbClr val="B0B0B0"/>
                </a:gs>
              </a:gsLst>
              <a:lin ang="2700000" scaled="1"/>
            </a:gradFill>
            <a:ln w="3810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6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1637745" y="1585669"/>
            <a:ext cx="1676923" cy="1241691"/>
            <a:chOff x="1434550" y="1585669"/>
            <a:chExt cx="1676922" cy="1241690"/>
          </a:xfrm>
        </p:grpSpPr>
        <p:sp>
          <p:nvSpPr>
            <p:cNvPr id="26" name="文本框 25"/>
            <p:cNvSpPr txBox="1"/>
            <p:nvPr/>
          </p:nvSpPr>
          <p:spPr>
            <a:xfrm>
              <a:off x="1434550" y="1585669"/>
              <a:ext cx="870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FFB850"/>
                  </a:solidFill>
                  <a:latin typeface="Impact" panose="020B0806030902050204" pitchFamily="34" charset="0"/>
                </a:rPr>
                <a:t>36</a:t>
              </a:r>
              <a:r>
                <a:rPr lang="en-US" altLang="zh-CN" sz="2400" dirty="0">
                  <a:solidFill>
                    <a:srgbClr val="FFB850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8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27" name="组合 26"/>
            <p:cNvGrpSpPr/>
            <p:nvPr/>
          </p:nvGrpSpPr>
          <p:grpSpPr>
            <a:xfrm>
              <a:off x="1501193" y="1986169"/>
              <a:ext cx="1610279" cy="841190"/>
              <a:chOff x="3222561" y="3842305"/>
              <a:chExt cx="1610279" cy="841190"/>
            </a:xfrm>
          </p:grpSpPr>
          <p:sp>
            <p:nvSpPr>
              <p:cNvPr id="28" name="文本框 27"/>
              <p:cNvSpPr txBox="1"/>
              <p:nvPr/>
            </p:nvSpPr>
            <p:spPr>
              <a:xfrm>
                <a:off x="3222561" y="3842305"/>
                <a:ext cx="15118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29" name="文本框 28"/>
              <p:cNvSpPr txBox="1"/>
              <p:nvPr/>
            </p:nvSpPr>
            <p:spPr>
              <a:xfrm>
                <a:off x="3228724" y="4098527"/>
                <a:ext cx="1604116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有中国最大的原创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</p:grpSp>
      <p:grpSp>
        <p:nvGrpSpPr>
          <p:cNvPr id="31" name="组合 30"/>
          <p:cNvGrpSpPr/>
          <p:nvPr/>
        </p:nvGrpSpPr>
        <p:grpSpPr>
          <a:xfrm>
            <a:off x="2505509" y="4711101"/>
            <a:ext cx="1676923" cy="1241691"/>
            <a:chOff x="1434550" y="1585669"/>
            <a:chExt cx="1676922" cy="1241690"/>
          </a:xfrm>
        </p:grpSpPr>
        <p:sp>
          <p:nvSpPr>
            <p:cNvPr id="32" name="文本框 31"/>
            <p:cNvSpPr txBox="1"/>
            <p:nvPr/>
          </p:nvSpPr>
          <p:spPr>
            <a:xfrm>
              <a:off x="1434550" y="1585669"/>
              <a:ext cx="870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E87071"/>
                  </a:solidFill>
                  <a:latin typeface="Impact" panose="020B0806030902050204" pitchFamily="34" charset="0"/>
                </a:rPr>
                <a:t>24</a:t>
              </a:r>
              <a:r>
                <a:rPr lang="en-US" altLang="zh-CN" sz="2400" dirty="0">
                  <a:solidFill>
                    <a:srgbClr val="E8707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8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501193" y="1986169"/>
              <a:ext cx="1610279" cy="841190"/>
              <a:chOff x="3222561" y="3842305"/>
              <a:chExt cx="1610279" cy="841190"/>
            </a:xfrm>
          </p:grpSpPr>
          <p:sp>
            <p:nvSpPr>
              <p:cNvPr id="34" name="文本框 33"/>
              <p:cNvSpPr txBox="1"/>
              <p:nvPr/>
            </p:nvSpPr>
            <p:spPr>
              <a:xfrm>
                <a:off x="3222561" y="3842305"/>
                <a:ext cx="15118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35" name="文本框 34"/>
              <p:cNvSpPr txBox="1"/>
              <p:nvPr/>
            </p:nvSpPr>
            <p:spPr>
              <a:xfrm>
                <a:off x="3228724" y="4098527"/>
                <a:ext cx="1604116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有中国最大的原创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</p:grpSp>
      <p:grpSp>
        <p:nvGrpSpPr>
          <p:cNvPr id="37" name="组合 36"/>
          <p:cNvGrpSpPr/>
          <p:nvPr/>
        </p:nvGrpSpPr>
        <p:grpSpPr>
          <a:xfrm>
            <a:off x="8862701" y="3767549"/>
            <a:ext cx="1676923" cy="1241691"/>
            <a:chOff x="1434550" y="1585669"/>
            <a:chExt cx="1676922" cy="1241690"/>
          </a:xfrm>
        </p:grpSpPr>
        <p:sp>
          <p:nvSpPr>
            <p:cNvPr id="38" name="文本框 37"/>
            <p:cNvSpPr txBox="1"/>
            <p:nvPr/>
          </p:nvSpPr>
          <p:spPr>
            <a:xfrm>
              <a:off x="1434550" y="1585669"/>
              <a:ext cx="870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01ACBE"/>
                  </a:solidFill>
                  <a:latin typeface="Impact" panose="020B0806030902050204" pitchFamily="34" charset="0"/>
                </a:rPr>
                <a:t>20</a:t>
              </a:r>
              <a:r>
                <a:rPr lang="en-US" altLang="zh-CN" sz="2400" dirty="0">
                  <a:solidFill>
                    <a:srgbClr val="01ACBE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8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39" name="组合 38"/>
            <p:cNvGrpSpPr/>
            <p:nvPr/>
          </p:nvGrpSpPr>
          <p:grpSpPr>
            <a:xfrm>
              <a:off x="1501193" y="1986169"/>
              <a:ext cx="1610279" cy="841190"/>
              <a:chOff x="3222561" y="3842305"/>
              <a:chExt cx="1610279" cy="841190"/>
            </a:xfrm>
          </p:grpSpPr>
          <p:sp>
            <p:nvSpPr>
              <p:cNvPr id="40" name="文本框 39"/>
              <p:cNvSpPr txBox="1"/>
              <p:nvPr/>
            </p:nvSpPr>
            <p:spPr>
              <a:xfrm>
                <a:off x="3222561" y="3842305"/>
                <a:ext cx="15118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41" name="文本框 40"/>
              <p:cNvSpPr txBox="1"/>
              <p:nvPr/>
            </p:nvSpPr>
            <p:spPr>
              <a:xfrm>
                <a:off x="3228724" y="4098527"/>
                <a:ext cx="1604116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有中国最大的原创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</p:grpSp>
      <p:grpSp>
        <p:nvGrpSpPr>
          <p:cNvPr id="42" name="组合 41"/>
          <p:cNvGrpSpPr/>
          <p:nvPr/>
        </p:nvGrpSpPr>
        <p:grpSpPr>
          <a:xfrm>
            <a:off x="8273977" y="895111"/>
            <a:ext cx="1676923" cy="1241691"/>
            <a:chOff x="1434550" y="1585669"/>
            <a:chExt cx="1676922" cy="1241690"/>
          </a:xfrm>
        </p:grpSpPr>
        <p:sp>
          <p:nvSpPr>
            <p:cNvPr id="43" name="文本框 42"/>
            <p:cNvSpPr txBox="1"/>
            <p:nvPr/>
          </p:nvSpPr>
          <p:spPr>
            <a:xfrm>
              <a:off x="1434550" y="1585669"/>
              <a:ext cx="870857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rgbClr val="663A77"/>
                  </a:solidFill>
                  <a:latin typeface="Impact" panose="020B0806030902050204" pitchFamily="34" charset="0"/>
                </a:rPr>
                <a:t>19</a:t>
              </a:r>
              <a:r>
                <a:rPr lang="en-US" altLang="zh-CN" sz="2400" dirty="0">
                  <a:solidFill>
                    <a:srgbClr val="663A77"/>
                  </a:solidFill>
                  <a:latin typeface="Impact" panose="020B0806030902050204" pitchFamily="34" charset="0"/>
                </a:rPr>
                <a:t>%</a:t>
              </a:r>
              <a:endParaRPr lang="zh-CN" altLang="en-US" sz="2800" dirty="0">
                <a:solidFill>
                  <a:srgbClr val="663A77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1501193" y="1986169"/>
              <a:ext cx="1610279" cy="841190"/>
              <a:chOff x="3222561" y="3842305"/>
              <a:chExt cx="1610279" cy="841190"/>
            </a:xfrm>
          </p:grpSpPr>
          <p:sp>
            <p:nvSpPr>
              <p:cNvPr id="45" name="文本框 44"/>
              <p:cNvSpPr txBox="1"/>
              <p:nvPr/>
            </p:nvSpPr>
            <p:spPr>
              <a:xfrm>
                <a:off x="3222561" y="3842305"/>
                <a:ext cx="1511860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6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46" name="文本框 45"/>
              <p:cNvSpPr txBox="1"/>
              <p:nvPr/>
            </p:nvSpPr>
            <p:spPr>
              <a:xfrm>
                <a:off x="3228724" y="4098527"/>
                <a:ext cx="1604116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有中国最大的原创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</p:grpSp>
      <p:grpSp>
        <p:nvGrpSpPr>
          <p:cNvPr id="49" name="Group 41"/>
          <p:cNvGrpSpPr>
            <a:grpSpLocks noChangeAspect="1"/>
          </p:cNvGrpSpPr>
          <p:nvPr/>
        </p:nvGrpSpPr>
        <p:grpSpPr bwMode="auto">
          <a:xfrm>
            <a:off x="3849486" y="2063878"/>
            <a:ext cx="378135" cy="462887"/>
            <a:chOff x="3783" y="2089"/>
            <a:chExt cx="116" cy="142"/>
          </a:xfrm>
          <a:solidFill>
            <a:srgbClr val="FFB850"/>
          </a:solidFill>
          <a:effectLst/>
        </p:grpSpPr>
        <p:sp>
          <p:nvSpPr>
            <p:cNvPr id="50" name="Freeform 42"/>
            <p:cNvSpPr>
              <a:spLocks/>
            </p:cNvSpPr>
            <p:nvPr/>
          </p:nvSpPr>
          <p:spPr bwMode="auto">
            <a:xfrm>
              <a:off x="3791" y="2221"/>
              <a:ext cx="20" cy="10"/>
            </a:xfrm>
            <a:custGeom>
              <a:avLst/>
              <a:gdLst>
                <a:gd name="T0" fmla="*/ 8 w 8"/>
                <a:gd name="T1" fmla="*/ 0 h 4"/>
                <a:gd name="T2" fmla="*/ 1 w 8"/>
                <a:gd name="T3" fmla="*/ 0 h 4"/>
                <a:gd name="T4" fmla="*/ 0 w 8"/>
                <a:gd name="T5" fmla="*/ 0 h 4"/>
                <a:gd name="T6" fmla="*/ 0 w 8"/>
                <a:gd name="T7" fmla="*/ 4 h 4"/>
                <a:gd name="T8" fmla="*/ 1 w 8"/>
                <a:gd name="T9" fmla="*/ 4 h 4"/>
                <a:gd name="T10" fmla="*/ 8 w 8"/>
                <a:gd name="T11" fmla="*/ 4 h 4"/>
                <a:gd name="T12" fmla="*/ 8 w 8"/>
                <a:gd name="T13" fmla="*/ 4 h 4"/>
                <a:gd name="T14" fmla="*/ 8 w 8"/>
                <a:gd name="T15" fmla="*/ 0 h 4"/>
                <a:gd name="T16" fmla="*/ 8 w 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51" name="Freeform 43"/>
            <p:cNvSpPr>
              <a:spLocks/>
            </p:cNvSpPr>
            <p:nvPr/>
          </p:nvSpPr>
          <p:spPr bwMode="auto">
            <a:xfrm>
              <a:off x="3818" y="2208"/>
              <a:ext cx="23" cy="23"/>
            </a:xfrm>
            <a:custGeom>
              <a:avLst/>
              <a:gdLst>
                <a:gd name="T0" fmla="*/ 8 w 9"/>
                <a:gd name="T1" fmla="*/ 0 h 9"/>
                <a:gd name="T2" fmla="*/ 1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1 w 9"/>
                <a:gd name="T9" fmla="*/ 9 h 9"/>
                <a:gd name="T10" fmla="*/ 8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8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52" name="Freeform 44"/>
            <p:cNvSpPr>
              <a:spLocks/>
            </p:cNvSpPr>
            <p:nvPr/>
          </p:nvSpPr>
          <p:spPr bwMode="auto">
            <a:xfrm>
              <a:off x="3849" y="2184"/>
              <a:ext cx="20" cy="47"/>
            </a:xfrm>
            <a:custGeom>
              <a:avLst/>
              <a:gdLst>
                <a:gd name="T0" fmla="*/ 7 w 8"/>
                <a:gd name="T1" fmla="*/ 0 h 19"/>
                <a:gd name="T2" fmla="*/ 0 w 8"/>
                <a:gd name="T3" fmla="*/ 0 h 19"/>
                <a:gd name="T4" fmla="*/ 0 w 8"/>
                <a:gd name="T5" fmla="*/ 1 h 19"/>
                <a:gd name="T6" fmla="*/ 0 w 8"/>
                <a:gd name="T7" fmla="*/ 19 h 19"/>
                <a:gd name="T8" fmla="*/ 0 w 8"/>
                <a:gd name="T9" fmla="*/ 19 h 19"/>
                <a:gd name="T10" fmla="*/ 7 w 8"/>
                <a:gd name="T11" fmla="*/ 19 h 19"/>
                <a:gd name="T12" fmla="*/ 8 w 8"/>
                <a:gd name="T13" fmla="*/ 19 h 19"/>
                <a:gd name="T14" fmla="*/ 8 w 8"/>
                <a:gd name="T15" fmla="*/ 1 h 19"/>
                <a:gd name="T16" fmla="*/ 7 w 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9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53" name="Freeform 45"/>
            <p:cNvSpPr>
              <a:spLocks/>
            </p:cNvSpPr>
            <p:nvPr/>
          </p:nvSpPr>
          <p:spPr bwMode="auto">
            <a:xfrm>
              <a:off x="3877" y="2161"/>
              <a:ext cx="22" cy="70"/>
            </a:xfrm>
            <a:custGeom>
              <a:avLst/>
              <a:gdLst>
                <a:gd name="T0" fmla="*/ 8 w 9"/>
                <a:gd name="T1" fmla="*/ 0 h 28"/>
                <a:gd name="T2" fmla="*/ 1 w 9"/>
                <a:gd name="T3" fmla="*/ 0 h 28"/>
                <a:gd name="T4" fmla="*/ 0 w 9"/>
                <a:gd name="T5" fmla="*/ 1 h 28"/>
                <a:gd name="T6" fmla="*/ 0 w 9"/>
                <a:gd name="T7" fmla="*/ 28 h 28"/>
                <a:gd name="T8" fmla="*/ 1 w 9"/>
                <a:gd name="T9" fmla="*/ 28 h 28"/>
                <a:gd name="T10" fmla="*/ 8 w 9"/>
                <a:gd name="T11" fmla="*/ 28 h 28"/>
                <a:gd name="T12" fmla="*/ 9 w 9"/>
                <a:gd name="T13" fmla="*/ 28 h 28"/>
                <a:gd name="T14" fmla="*/ 9 w 9"/>
                <a:gd name="T15" fmla="*/ 1 h 28"/>
                <a:gd name="T16" fmla="*/ 8 w 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8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54" name="Freeform 46"/>
            <p:cNvSpPr>
              <a:spLocks/>
            </p:cNvSpPr>
            <p:nvPr/>
          </p:nvSpPr>
          <p:spPr bwMode="auto">
            <a:xfrm>
              <a:off x="3821" y="2089"/>
              <a:ext cx="23" cy="27"/>
            </a:xfrm>
            <a:custGeom>
              <a:avLst/>
              <a:gdLst>
                <a:gd name="T0" fmla="*/ 5 w 9"/>
                <a:gd name="T1" fmla="*/ 10 h 11"/>
                <a:gd name="T2" fmla="*/ 8 w 9"/>
                <a:gd name="T3" fmla="*/ 4 h 11"/>
                <a:gd name="T4" fmla="*/ 5 w 9"/>
                <a:gd name="T5" fmla="*/ 0 h 11"/>
                <a:gd name="T6" fmla="*/ 0 w 9"/>
                <a:gd name="T7" fmla="*/ 4 h 11"/>
                <a:gd name="T8" fmla="*/ 5 w 9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10"/>
                  </a:moveTo>
                  <a:cubicBezTo>
                    <a:pt x="8" y="10"/>
                    <a:pt x="8" y="7"/>
                    <a:pt x="8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8"/>
                    <a:pt x="4" y="11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55" name="Freeform 47"/>
            <p:cNvSpPr>
              <a:spLocks/>
            </p:cNvSpPr>
            <p:nvPr/>
          </p:nvSpPr>
          <p:spPr bwMode="auto">
            <a:xfrm>
              <a:off x="3785" y="2164"/>
              <a:ext cx="36" cy="44"/>
            </a:xfrm>
            <a:custGeom>
              <a:avLst/>
              <a:gdLst>
                <a:gd name="T0" fmla="*/ 12 w 14"/>
                <a:gd name="T1" fmla="*/ 1 h 18"/>
                <a:gd name="T2" fmla="*/ 10 w 14"/>
                <a:gd name="T3" fmla="*/ 0 h 18"/>
                <a:gd name="T4" fmla="*/ 8 w 14"/>
                <a:gd name="T5" fmla="*/ 6 h 18"/>
                <a:gd name="T6" fmla="*/ 1 w 14"/>
                <a:gd name="T7" fmla="*/ 14 h 18"/>
                <a:gd name="T8" fmla="*/ 1 w 14"/>
                <a:gd name="T9" fmla="*/ 17 h 18"/>
                <a:gd name="T10" fmla="*/ 4 w 14"/>
                <a:gd name="T11" fmla="*/ 17 h 18"/>
                <a:gd name="T12" fmla="*/ 12 w 14"/>
                <a:gd name="T13" fmla="*/ 9 h 18"/>
                <a:gd name="T14" fmla="*/ 13 w 14"/>
                <a:gd name="T15" fmla="*/ 8 h 18"/>
                <a:gd name="T16" fmla="*/ 14 w 14"/>
                <a:gd name="T17" fmla="*/ 3 h 18"/>
                <a:gd name="T18" fmla="*/ 12 w 14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12" y="1"/>
                  </a:moveTo>
                  <a:cubicBezTo>
                    <a:pt x="11" y="1"/>
                    <a:pt x="10" y="0"/>
                    <a:pt x="10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2" y="18"/>
                    <a:pt x="4" y="18"/>
                    <a:pt x="4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56" name="Freeform 48"/>
            <p:cNvSpPr>
              <a:spLocks/>
            </p:cNvSpPr>
            <p:nvPr/>
          </p:nvSpPr>
          <p:spPr bwMode="auto">
            <a:xfrm>
              <a:off x="3836" y="2116"/>
              <a:ext cx="33" cy="20"/>
            </a:xfrm>
            <a:custGeom>
              <a:avLst/>
              <a:gdLst>
                <a:gd name="T0" fmla="*/ 6 w 13"/>
                <a:gd name="T1" fmla="*/ 8 h 8"/>
                <a:gd name="T2" fmla="*/ 12 w 13"/>
                <a:gd name="T3" fmla="*/ 4 h 8"/>
                <a:gd name="T4" fmla="*/ 12 w 13"/>
                <a:gd name="T5" fmla="*/ 1 h 8"/>
                <a:gd name="T6" fmla="*/ 10 w 13"/>
                <a:gd name="T7" fmla="*/ 1 h 8"/>
                <a:gd name="T8" fmla="*/ 5 w 13"/>
                <a:gd name="T9" fmla="*/ 4 h 8"/>
                <a:gd name="T10" fmla="*/ 1 w 13"/>
                <a:gd name="T11" fmla="*/ 3 h 8"/>
                <a:gd name="T12" fmla="*/ 1 w 13"/>
                <a:gd name="T13" fmla="*/ 5 h 8"/>
                <a:gd name="T14" fmla="*/ 0 w 13"/>
                <a:gd name="T15" fmla="*/ 7 h 8"/>
                <a:gd name="T16" fmla="*/ 5 w 13"/>
                <a:gd name="T17" fmla="*/ 8 h 8"/>
                <a:gd name="T18" fmla="*/ 6 w 13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">
                  <a:moveTo>
                    <a:pt x="6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57" name="Freeform 49"/>
            <p:cNvSpPr>
              <a:spLocks/>
            </p:cNvSpPr>
            <p:nvPr/>
          </p:nvSpPr>
          <p:spPr bwMode="auto">
            <a:xfrm>
              <a:off x="3783" y="2116"/>
              <a:ext cx="58" cy="87"/>
            </a:xfrm>
            <a:custGeom>
              <a:avLst/>
              <a:gdLst>
                <a:gd name="T0" fmla="*/ 18 w 23"/>
                <a:gd name="T1" fmla="*/ 17 h 35"/>
                <a:gd name="T2" fmla="*/ 21 w 23"/>
                <a:gd name="T3" fmla="*/ 5 h 35"/>
                <a:gd name="T4" fmla="*/ 21 w 23"/>
                <a:gd name="T5" fmla="*/ 2 h 35"/>
                <a:gd name="T6" fmla="*/ 20 w 23"/>
                <a:gd name="T7" fmla="*/ 2 h 35"/>
                <a:gd name="T8" fmla="*/ 19 w 23"/>
                <a:gd name="T9" fmla="*/ 7 h 35"/>
                <a:gd name="T10" fmla="*/ 20 w 23"/>
                <a:gd name="T11" fmla="*/ 3 h 35"/>
                <a:gd name="T12" fmla="*/ 20 w 23"/>
                <a:gd name="T13" fmla="*/ 2 h 35"/>
                <a:gd name="T14" fmla="*/ 20 w 23"/>
                <a:gd name="T15" fmla="*/ 1 h 35"/>
                <a:gd name="T16" fmla="*/ 19 w 23"/>
                <a:gd name="T17" fmla="*/ 1 h 35"/>
                <a:gd name="T18" fmla="*/ 18 w 23"/>
                <a:gd name="T19" fmla="*/ 2 h 35"/>
                <a:gd name="T20" fmla="*/ 19 w 23"/>
                <a:gd name="T21" fmla="*/ 3 h 35"/>
                <a:gd name="T22" fmla="*/ 18 w 23"/>
                <a:gd name="T23" fmla="*/ 6 h 35"/>
                <a:gd name="T24" fmla="*/ 17 w 23"/>
                <a:gd name="T25" fmla="*/ 0 h 35"/>
                <a:gd name="T26" fmla="*/ 17 w 23"/>
                <a:gd name="T27" fmla="*/ 0 h 35"/>
                <a:gd name="T28" fmla="*/ 17 w 23"/>
                <a:gd name="T29" fmla="*/ 0 h 35"/>
                <a:gd name="T30" fmla="*/ 15 w 23"/>
                <a:gd name="T31" fmla="*/ 0 h 35"/>
                <a:gd name="T32" fmla="*/ 8 w 23"/>
                <a:gd name="T33" fmla="*/ 0 h 35"/>
                <a:gd name="T34" fmla="*/ 1 w 23"/>
                <a:gd name="T35" fmla="*/ 5 h 35"/>
                <a:gd name="T36" fmla="*/ 1 w 23"/>
                <a:gd name="T37" fmla="*/ 8 h 35"/>
                <a:gd name="T38" fmla="*/ 4 w 23"/>
                <a:gd name="T39" fmla="*/ 8 h 35"/>
                <a:gd name="T40" fmla="*/ 4 w 23"/>
                <a:gd name="T41" fmla="*/ 8 h 35"/>
                <a:gd name="T42" fmla="*/ 9 w 23"/>
                <a:gd name="T43" fmla="*/ 4 h 35"/>
                <a:gd name="T44" fmla="*/ 13 w 23"/>
                <a:gd name="T45" fmla="*/ 4 h 35"/>
                <a:gd name="T46" fmla="*/ 12 w 23"/>
                <a:gd name="T47" fmla="*/ 4 h 35"/>
                <a:gd name="T48" fmla="*/ 9 w 23"/>
                <a:gd name="T49" fmla="*/ 15 h 35"/>
                <a:gd name="T50" fmla="*/ 10 w 23"/>
                <a:gd name="T51" fmla="*/ 16 h 35"/>
                <a:gd name="T52" fmla="*/ 14 w 23"/>
                <a:gd name="T53" fmla="*/ 20 h 35"/>
                <a:gd name="T54" fmla="*/ 18 w 23"/>
                <a:gd name="T55" fmla="*/ 24 h 35"/>
                <a:gd name="T56" fmla="*/ 17 w 23"/>
                <a:gd name="T57" fmla="*/ 32 h 35"/>
                <a:gd name="T58" fmla="*/ 19 w 23"/>
                <a:gd name="T59" fmla="*/ 35 h 35"/>
                <a:gd name="T60" fmla="*/ 22 w 23"/>
                <a:gd name="T61" fmla="*/ 33 h 35"/>
                <a:gd name="T62" fmla="*/ 23 w 23"/>
                <a:gd name="T63" fmla="*/ 24 h 35"/>
                <a:gd name="T64" fmla="*/ 23 w 23"/>
                <a:gd name="T65" fmla="*/ 22 h 35"/>
                <a:gd name="T66" fmla="*/ 18 w 23"/>
                <a:gd name="T6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35">
                  <a:moveTo>
                    <a:pt x="18" y="17"/>
                  </a:moveTo>
                  <a:cubicBezTo>
                    <a:pt x="19" y="10"/>
                    <a:pt x="21" y="6"/>
                    <a:pt x="21" y="5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5"/>
                    <a:pt x="19" y="7"/>
                    <a:pt x="19" y="7"/>
                  </a:cubicBezTo>
                  <a:cubicBezTo>
                    <a:pt x="19" y="7"/>
                    <a:pt x="20" y="4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1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18" y="4"/>
                    <a:pt x="18" y="6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9" y="4"/>
                    <a:pt x="9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7"/>
                    <a:pt x="9" y="13"/>
                    <a:pt x="9" y="15"/>
                  </a:cubicBezTo>
                  <a:cubicBezTo>
                    <a:pt x="9" y="15"/>
                    <a:pt x="10" y="15"/>
                    <a:pt x="10" y="16"/>
                  </a:cubicBezTo>
                  <a:cubicBezTo>
                    <a:pt x="10" y="16"/>
                    <a:pt x="11" y="18"/>
                    <a:pt x="14" y="20"/>
                  </a:cubicBezTo>
                  <a:cubicBezTo>
                    <a:pt x="14" y="20"/>
                    <a:pt x="18" y="24"/>
                    <a:pt x="18" y="24"/>
                  </a:cubicBezTo>
                  <a:cubicBezTo>
                    <a:pt x="18" y="24"/>
                    <a:pt x="17" y="32"/>
                    <a:pt x="17" y="32"/>
                  </a:cubicBezTo>
                  <a:cubicBezTo>
                    <a:pt x="17" y="34"/>
                    <a:pt x="18" y="35"/>
                    <a:pt x="19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2" y="33"/>
                    <a:pt x="23" y="24"/>
                    <a:pt x="23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18" y="17"/>
                    <a:pt x="1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</p:grpSp>
      <p:grpSp>
        <p:nvGrpSpPr>
          <p:cNvPr id="58" name="Group 52"/>
          <p:cNvGrpSpPr>
            <a:grpSpLocks noChangeAspect="1"/>
          </p:cNvGrpSpPr>
          <p:nvPr/>
        </p:nvGrpSpPr>
        <p:grpSpPr bwMode="auto">
          <a:xfrm>
            <a:off x="4664239" y="5118240"/>
            <a:ext cx="436173" cy="432413"/>
            <a:chOff x="3783" y="2102"/>
            <a:chExt cx="116" cy="115"/>
          </a:xfrm>
          <a:solidFill>
            <a:srgbClr val="E87071"/>
          </a:solidFill>
          <a:effectLst/>
        </p:grpSpPr>
        <p:sp>
          <p:nvSpPr>
            <p:cNvPr id="59" name="Freeform 53"/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0" name="Freeform 54"/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1" name="Freeform 55"/>
            <p:cNvSpPr>
              <a:spLocks/>
            </p:cNvSpPr>
            <p:nvPr/>
          </p:nvSpPr>
          <p:spPr bwMode="auto">
            <a:xfrm>
              <a:off x="3839" y="2115"/>
              <a:ext cx="7" cy="10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4 h 4"/>
                <a:gd name="T4" fmla="*/ 3 w 3"/>
                <a:gd name="T5" fmla="*/ 3 h 4"/>
                <a:gd name="T6" fmla="*/ 3 w 3"/>
                <a:gd name="T7" fmla="*/ 0 h 4"/>
                <a:gd name="T8" fmla="*/ 1 w 3"/>
                <a:gd name="T9" fmla="*/ 0 h 4"/>
                <a:gd name="T10" fmla="*/ 0 w 3"/>
                <a:gd name="T11" fmla="*/ 0 h 4"/>
                <a:gd name="T12" fmla="*/ 0 w 3"/>
                <a:gd name="T13" fmla="*/ 3 h 4"/>
                <a:gd name="T14" fmla="*/ 1 w 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2" name="Freeform 56"/>
            <p:cNvSpPr>
              <a:spLocks/>
            </p:cNvSpPr>
            <p:nvPr/>
          </p:nvSpPr>
          <p:spPr bwMode="auto">
            <a:xfrm>
              <a:off x="3839" y="2195"/>
              <a:ext cx="7" cy="10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0 w 3"/>
                <a:gd name="T7" fmla="*/ 4 h 4"/>
                <a:gd name="T8" fmla="*/ 1 w 3"/>
                <a:gd name="T9" fmla="*/ 4 h 4"/>
                <a:gd name="T10" fmla="*/ 3 w 3"/>
                <a:gd name="T11" fmla="*/ 4 h 4"/>
                <a:gd name="T12" fmla="*/ 3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3" name="Freeform 57"/>
            <p:cNvSpPr>
              <a:spLocks/>
            </p:cNvSpPr>
            <p:nvPr/>
          </p:nvSpPr>
          <p:spPr bwMode="auto">
            <a:xfrm>
              <a:off x="3796" y="2155"/>
              <a:ext cx="10" cy="10"/>
            </a:xfrm>
            <a:custGeom>
              <a:avLst/>
              <a:gdLst>
                <a:gd name="T0" fmla="*/ 3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3 w 4"/>
                <a:gd name="T9" fmla="*/ 4 h 4"/>
                <a:gd name="T10" fmla="*/ 4 w 4"/>
                <a:gd name="T11" fmla="*/ 2 h 4"/>
                <a:gd name="T12" fmla="*/ 4 w 4"/>
                <a:gd name="T13" fmla="*/ 2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4" name="Freeform 58"/>
            <p:cNvSpPr>
              <a:spLocks/>
            </p:cNvSpPr>
            <p:nvPr/>
          </p:nvSpPr>
          <p:spPr bwMode="auto">
            <a:xfrm>
              <a:off x="3877" y="2155"/>
              <a:ext cx="10" cy="10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0 w 4"/>
                <a:gd name="T7" fmla="*/ 2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5" name="Freeform 59"/>
            <p:cNvSpPr>
              <a:spLocks/>
            </p:cNvSpPr>
            <p:nvPr/>
          </p:nvSpPr>
          <p:spPr bwMode="auto">
            <a:xfrm>
              <a:off x="3813" y="2127"/>
              <a:ext cx="33" cy="38"/>
            </a:xfrm>
            <a:custGeom>
              <a:avLst/>
              <a:gdLst>
                <a:gd name="T0" fmla="*/ 11 w 13"/>
                <a:gd name="T1" fmla="*/ 0 h 15"/>
                <a:gd name="T2" fmla="*/ 10 w 13"/>
                <a:gd name="T3" fmla="*/ 2 h 15"/>
                <a:gd name="T4" fmla="*/ 10 w 13"/>
                <a:gd name="T5" fmla="*/ 11 h 15"/>
                <a:gd name="T6" fmla="*/ 9 w 13"/>
                <a:gd name="T7" fmla="*/ 12 h 15"/>
                <a:gd name="T8" fmla="*/ 2 w 13"/>
                <a:gd name="T9" fmla="*/ 12 h 15"/>
                <a:gd name="T10" fmla="*/ 0 w 13"/>
                <a:gd name="T11" fmla="*/ 14 h 15"/>
                <a:gd name="T12" fmla="*/ 2 w 13"/>
                <a:gd name="T13" fmla="*/ 15 h 15"/>
                <a:gd name="T14" fmla="*/ 11 w 13"/>
                <a:gd name="T15" fmla="*/ 15 h 15"/>
                <a:gd name="T16" fmla="*/ 12 w 13"/>
                <a:gd name="T17" fmla="*/ 15 h 15"/>
                <a:gd name="T18" fmla="*/ 12 w 13"/>
                <a:gd name="T19" fmla="*/ 15 h 15"/>
                <a:gd name="T20" fmla="*/ 13 w 13"/>
                <a:gd name="T21" fmla="*/ 13 h 15"/>
                <a:gd name="T22" fmla="*/ 13 w 13"/>
                <a:gd name="T23" fmla="*/ 2 h 15"/>
                <a:gd name="T24" fmla="*/ 11 w 13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5">
                  <a:moveTo>
                    <a:pt x="11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4"/>
                    <a:pt x="1" y="15"/>
                    <a:pt x="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66" name="Group 62"/>
          <p:cNvGrpSpPr>
            <a:grpSpLocks noChangeAspect="1"/>
          </p:cNvGrpSpPr>
          <p:nvPr/>
        </p:nvGrpSpPr>
        <p:grpSpPr bwMode="auto">
          <a:xfrm>
            <a:off x="7952069" y="4169754"/>
            <a:ext cx="465123" cy="371377"/>
            <a:chOff x="3775" y="2110"/>
            <a:chExt cx="129" cy="103"/>
          </a:xfrm>
          <a:solidFill>
            <a:srgbClr val="00BBCF"/>
          </a:solidFill>
          <a:effectLst/>
        </p:grpSpPr>
        <p:sp>
          <p:nvSpPr>
            <p:cNvPr id="67" name="Freeform 63"/>
            <p:cNvSpPr>
              <a:spLocks/>
            </p:cNvSpPr>
            <p:nvPr/>
          </p:nvSpPr>
          <p:spPr bwMode="auto">
            <a:xfrm>
              <a:off x="3775" y="2177"/>
              <a:ext cx="40" cy="36"/>
            </a:xfrm>
            <a:custGeom>
              <a:avLst/>
              <a:gdLst>
                <a:gd name="T0" fmla="*/ 5 w 16"/>
                <a:gd name="T1" fmla="*/ 0 h 14"/>
                <a:gd name="T2" fmla="*/ 0 w 16"/>
                <a:gd name="T3" fmla="*/ 4 h 14"/>
                <a:gd name="T4" fmla="*/ 10 w 16"/>
                <a:gd name="T5" fmla="*/ 14 h 14"/>
                <a:gd name="T6" fmla="*/ 16 w 16"/>
                <a:gd name="T7" fmla="*/ 9 h 14"/>
                <a:gd name="T8" fmla="*/ 5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1" y="3"/>
                    <a:pt x="0" y="4"/>
                    <a:pt x="0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3" y="11"/>
                    <a:pt x="16" y="9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8" name="Freeform 64"/>
            <p:cNvSpPr>
              <a:spLocks/>
            </p:cNvSpPr>
            <p:nvPr/>
          </p:nvSpPr>
          <p:spPr bwMode="auto">
            <a:xfrm>
              <a:off x="3795" y="2156"/>
              <a:ext cx="109" cy="41"/>
            </a:xfrm>
            <a:custGeom>
              <a:avLst/>
              <a:gdLst>
                <a:gd name="T0" fmla="*/ 37 w 44"/>
                <a:gd name="T1" fmla="*/ 4 h 16"/>
                <a:gd name="T2" fmla="*/ 29 w 44"/>
                <a:gd name="T3" fmla="*/ 9 h 16"/>
                <a:gd name="T4" fmla="*/ 18 w 44"/>
                <a:gd name="T5" fmla="*/ 8 h 16"/>
                <a:gd name="T6" fmla="*/ 25 w 44"/>
                <a:gd name="T7" fmla="*/ 7 h 16"/>
                <a:gd name="T8" fmla="*/ 31 w 44"/>
                <a:gd name="T9" fmla="*/ 2 h 16"/>
                <a:gd name="T10" fmla="*/ 20 w 44"/>
                <a:gd name="T11" fmla="*/ 2 h 16"/>
                <a:gd name="T12" fmla="*/ 9 w 44"/>
                <a:gd name="T13" fmla="*/ 2 h 16"/>
                <a:gd name="T14" fmla="*/ 0 w 44"/>
                <a:gd name="T15" fmla="*/ 7 h 16"/>
                <a:gd name="T16" fmla="*/ 9 w 44"/>
                <a:gd name="T17" fmla="*/ 16 h 16"/>
                <a:gd name="T18" fmla="*/ 13 w 44"/>
                <a:gd name="T19" fmla="*/ 14 h 16"/>
                <a:gd name="T20" fmla="*/ 29 w 44"/>
                <a:gd name="T21" fmla="*/ 14 h 16"/>
                <a:gd name="T22" fmla="*/ 44 w 44"/>
                <a:gd name="T23" fmla="*/ 2 h 16"/>
                <a:gd name="T24" fmla="*/ 37 w 44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6">
                  <a:moveTo>
                    <a:pt x="37" y="4"/>
                  </a:moveTo>
                  <a:cubicBezTo>
                    <a:pt x="34" y="7"/>
                    <a:pt x="32" y="8"/>
                    <a:pt x="29" y="9"/>
                  </a:cubicBezTo>
                  <a:cubicBezTo>
                    <a:pt x="24" y="10"/>
                    <a:pt x="19" y="9"/>
                    <a:pt x="18" y="8"/>
                  </a:cubicBezTo>
                  <a:cubicBezTo>
                    <a:pt x="15" y="6"/>
                    <a:pt x="18" y="7"/>
                    <a:pt x="25" y="7"/>
                  </a:cubicBezTo>
                  <a:cubicBezTo>
                    <a:pt x="32" y="6"/>
                    <a:pt x="31" y="2"/>
                    <a:pt x="31" y="2"/>
                  </a:cubicBezTo>
                  <a:cubicBezTo>
                    <a:pt x="29" y="2"/>
                    <a:pt x="27" y="2"/>
                    <a:pt x="20" y="2"/>
                  </a:cubicBezTo>
                  <a:cubicBezTo>
                    <a:pt x="17" y="2"/>
                    <a:pt x="12" y="1"/>
                    <a:pt x="9" y="2"/>
                  </a:cubicBezTo>
                  <a:cubicBezTo>
                    <a:pt x="6" y="2"/>
                    <a:pt x="4" y="5"/>
                    <a:pt x="0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6" y="14"/>
                    <a:pt x="23" y="15"/>
                    <a:pt x="29" y="14"/>
                  </a:cubicBezTo>
                  <a:cubicBezTo>
                    <a:pt x="40" y="9"/>
                    <a:pt x="44" y="2"/>
                    <a:pt x="44" y="2"/>
                  </a:cubicBezTo>
                  <a:cubicBezTo>
                    <a:pt x="44" y="2"/>
                    <a:pt x="41" y="0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69" name="Freeform 65"/>
            <p:cNvSpPr>
              <a:spLocks noEditPoints="1"/>
            </p:cNvSpPr>
            <p:nvPr/>
          </p:nvSpPr>
          <p:spPr bwMode="auto">
            <a:xfrm>
              <a:off x="3810" y="2110"/>
              <a:ext cx="94" cy="41"/>
            </a:xfrm>
            <a:custGeom>
              <a:avLst/>
              <a:gdLst>
                <a:gd name="T0" fmla="*/ 38 w 38"/>
                <a:gd name="T1" fmla="*/ 0 h 16"/>
                <a:gd name="T2" fmla="*/ 34 w 38"/>
                <a:gd name="T3" fmla="*/ 0 h 16"/>
                <a:gd name="T4" fmla="*/ 34 w 38"/>
                <a:gd name="T5" fmla="*/ 6 h 16"/>
                <a:gd name="T6" fmla="*/ 32 w 38"/>
                <a:gd name="T7" fmla="*/ 6 h 16"/>
                <a:gd name="T8" fmla="*/ 32 w 38"/>
                <a:gd name="T9" fmla="*/ 0 h 16"/>
                <a:gd name="T10" fmla="*/ 28 w 38"/>
                <a:gd name="T11" fmla="*/ 0 h 16"/>
                <a:gd name="T12" fmla="*/ 28 w 38"/>
                <a:gd name="T13" fmla="*/ 6 h 16"/>
                <a:gd name="T14" fmla="*/ 12 w 38"/>
                <a:gd name="T15" fmla="*/ 6 h 16"/>
                <a:gd name="T16" fmla="*/ 12 w 38"/>
                <a:gd name="T17" fmla="*/ 3 h 16"/>
                <a:gd name="T18" fmla="*/ 12 w 38"/>
                <a:gd name="T19" fmla="*/ 1 h 16"/>
                <a:gd name="T20" fmla="*/ 11 w 38"/>
                <a:gd name="T21" fmla="*/ 0 h 16"/>
                <a:gd name="T22" fmla="*/ 9 w 38"/>
                <a:gd name="T23" fmla="*/ 0 h 16"/>
                <a:gd name="T24" fmla="*/ 3 w 38"/>
                <a:gd name="T25" fmla="*/ 0 h 16"/>
                <a:gd name="T26" fmla="*/ 1 w 38"/>
                <a:gd name="T27" fmla="*/ 0 h 16"/>
                <a:gd name="T28" fmla="*/ 0 w 38"/>
                <a:gd name="T29" fmla="*/ 2 h 16"/>
                <a:gd name="T30" fmla="*/ 0 w 38"/>
                <a:gd name="T31" fmla="*/ 3 h 16"/>
                <a:gd name="T32" fmla="*/ 0 w 38"/>
                <a:gd name="T33" fmla="*/ 13 h 16"/>
                <a:gd name="T34" fmla="*/ 0 w 38"/>
                <a:gd name="T35" fmla="*/ 15 h 16"/>
                <a:gd name="T36" fmla="*/ 2 w 38"/>
                <a:gd name="T37" fmla="*/ 16 h 16"/>
                <a:gd name="T38" fmla="*/ 3 w 38"/>
                <a:gd name="T39" fmla="*/ 16 h 16"/>
                <a:gd name="T40" fmla="*/ 9 w 38"/>
                <a:gd name="T41" fmla="*/ 16 h 16"/>
                <a:gd name="T42" fmla="*/ 11 w 38"/>
                <a:gd name="T43" fmla="*/ 16 h 16"/>
                <a:gd name="T44" fmla="*/ 12 w 38"/>
                <a:gd name="T45" fmla="*/ 14 h 16"/>
                <a:gd name="T46" fmla="*/ 12 w 38"/>
                <a:gd name="T47" fmla="*/ 13 h 16"/>
                <a:gd name="T48" fmla="*/ 12 w 38"/>
                <a:gd name="T49" fmla="*/ 10 h 16"/>
                <a:gd name="T50" fmla="*/ 38 w 38"/>
                <a:gd name="T51" fmla="*/ 10 h 16"/>
                <a:gd name="T52" fmla="*/ 38 w 38"/>
                <a:gd name="T53" fmla="*/ 0 h 16"/>
                <a:gd name="T54" fmla="*/ 3 w 38"/>
                <a:gd name="T55" fmla="*/ 3 h 16"/>
                <a:gd name="T56" fmla="*/ 9 w 38"/>
                <a:gd name="T57" fmla="*/ 3 h 16"/>
                <a:gd name="T58" fmla="*/ 9 w 38"/>
                <a:gd name="T59" fmla="*/ 13 h 16"/>
                <a:gd name="T60" fmla="*/ 3 w 38"/>
                <a:gd name="T61" fmla="*/ 13 h 16"/>
                <a:gd name="T62" fmla="*/ 3 w 38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16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38" y="0"/>
                  </a:lnTo>
                  <a:close/>
                  <a:moveTo>
                    <a:pt x="3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70" name="Group 68"/>
          <p:cNvGrpSpPr>
            <a:grpSpLocks noChangeAspect="1"/>
          </p:cNvGrpSpPr>
          <p:nvPr/>
        </p:nvGrpSpPr>
        <p:grpSpPr bwMode="auto">
          <a:xfrm>
            <a:off x="7371053" y="1351951"/>
            <a:ext cx="414907" cy="399764"/>
            <a:chOff x="3770" y="2095"/>
            <a:chExt cx="137" cy="132"/>
          </a:xfrm>
          <a:solidFill>
            <a:srgbClr val="663A77"/>
          </a:solidFill>
          <a:effectLst/>
        </p:grpSpPr>
        <p:sp>
          <p:nvSpPr>
            <p:cNvPr id="71" name="Freeform 69"/>
            <p:cNvSpPr>
              <a:spLocks/>
            </p:cNvSpPr>
            <p:nvPr/>
          </p:nvSpPr>
          <p:spPr bwMode="auto">
            <a:xfrm>
              <a:off x="3770" y="2190"/>
              <a:ext cx="137" cy="37"/>
            </a:xfrm>
            <a:custGeom>
              <a:avLst/>
              <a:gdLst>
                <a:gd name="T0" fmla="*/ 52 w 55"/>
                <a:gd name="T1" fmla="*/ 6 h 15"/>
                <a:gd name="T2" fmla="*/ 38 w 55"/>
                <a:gd name="T3" fmla="*/ 6 h 15"/>
                <a:gd name="T4" fmla="*/ 37 w 55"/>
                <a:gd name="T5" fmla="*/ 6 h 15"/>
                <a:gd name="T6" fmla="*/ 37 w 55"/>
                <a:gd name="T7" fmla="*/ 3 h 15"/>
                <a:gd name="T8" fmla="*/ 37 w 55"/>
                <a:gd name="T9" fmla="*/ 1 h 15"/>
                <a:gd name="T10" fmla="*/ 35 w 55"/>
                <a:gd name="T11" fmla="*/ 0 h 15"/>
                <a:gd name="T12" fmla="*/ 20 w 55"/>
                <a:gd name="T13" fmla="*/ 0 h 15"/>
                <a:gd name="T14" fmla="*/ 18 w 55"/>
                <a:gd name="T15" fmla="*/ 3 h 15"/>
                <a:gd name="T16" fmla="*/ 18 w 55"/>
                <a:gd name="T17" fmla="*/ 6 h 15"/>
                <a:gd name="T18" fmla="*/ 18 w 55"/>
                <a:gd name="T19" fmla="*/ 6 h 15"/>
                <a:gd name="T20" fmla="*/ 3 w 55"/>
                <a:gd name="T21" fmla="*/ 6 h 15"/>
                <a:gd name="T22" fmla="*/ 0 w 55"/>
                <a:gd name="T23" fmla="*/ 8 h 15"/>
                <a:gd name="T24" fmla="*/ 0 w 55"/>
                <a:gd name="T25" fmla="*/ 14 h 15"/>
                <a:gd name="T26" fmla="*/ 1 w 55"/>
                <a:gd name="T27" fmla="*/ 15 h 15"/>
                <a:gd name="T28" fmla="*/ 2 w 55"/>
                <a:gd name="T29" fmla="*/ 14 h 15"/>
                <a:gd name="T30" fmla="*/ 2 w 55"/>
                <a:gd name="T31" fmla="*/ 8 h 15"/>
                <a:gd name="T32" fmla="*/ 3 w 55"/>
                <a:gd name="T33" fmla="*/ 8 h 15"/>
                <a:gd name="T34" fmla="*/ 18 w 55"/>
                <a:gd name="T35" fmla="*/ 8 h 15"/>
                <a:gd name="T36" fmla="*/ 18 w 55"/>
                <a:gd name="T37" fmla="*/ 8 h 15"/>
                <a:gd name="T38" fmla="*/ 18 w 55"/>
                <a:gd name="T39" fmla="*/ 9 h 15"/>
                <a:gd name="T40" fmla="*/ 19 w 55"/>
                <a:gd name="T41" fmla="*/ 9 h 15"/>
                <a:gd name="T42" fmla="*/ 20 w 55"/>
                <a:gd name="T43" fmla="*/ 9 h 15"/>
                <a:gd name="T44" fmla="*/ 20 w 55"/>
                <a:gd name="T45" fmla="*/ 8 h 15"/>
                <a:gd name="T46" fmla="*/ 20 w 55"/>
                <a:gd name="T47" fmla="*/ 3 h 15"/>
                <a:gd name="T48" fmla="*/ 20 w 55"/>
                <a:gd name="T49" fmla="*/ 2 h 15"/>
                <a:gd name="T50" fmla="*/ 35 w 55"/>
                <a:gd name="T51" fmla="*/ 2 h 15"/>
                <a:gd name="T52" fmla="*/ 35 w 55"/>
                <a:gd name="T53" fmla="*/ 3 h 15"/>
                <a:gd name="T54" fmla="*/ 35 w 55"/>
                <a:gd name="T55" fmla="*/ 8 h 15"/>
                <a:gd name="T56" fmla="*/ 36 w 55"/>
                <a:gd name="T57" fmla="*/ 9 h 15"/>
                <a:gd name="T58" fmla="*/ 36 w 55"/>
                <a:gd name="T59" fmla="*/ 9 h 15"/>
                <a:gd name="T60" fmla="*/ 37 w 55"/>
                <a:gd name="T61" fmla="*/ 9 h 15"/>
                <a:gd name="T62" fmla="*/ 37 w 55"/>
                <a:gd name="T63" fmla="*/ 8 h 15"/>
                <a:gd name="T64" fmla="*/ 38 w 55"/>
                <a:gd name="T65" fmla="*/ 8 h 15"/>
                <a:gd name="T66" fmla="*/ 52 w 55"/>
                <a:gd name="T67" fmla="*/ 8 h 15"/>
                <a:gd name="T68" fmla="*/ 53 w 55"/>
                <a:gd name="T69" fmla="*/ 8 h 15"/>
                <a:gd name="T70" fmla="*/ 53 w 55"/>
                <a:gd name="T71" fmla="*/ 14 h 15"/>
                <a:gd name="T72" fmla="*/ 54 w 55"/>
                <a:gd name="T73" fmla="*/ 15 h 15"/>
                <a:gd name="T74" fmla="*/ 55 w 55"/>
                <a:gd name="T75" fmla="*/ 14 h 15"/>
                <a:gd name="T76" fmla="*/ 55 w 55"/>
                <a:gd name="T77" fmla="*/ 8 h 15"/>
                <a:gd name="T78" fmla="*/ 52 w 55"/>
                <a:gd name="T7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15">
                  <a:moveTo>
                    <a:pt x="52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7" y="6"/>
                    <a:pt x="37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1"/>
                    <a:pt x="18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3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5"/>
                    <a:pt x="54" y="15"/>
                  </a:cubicBezTo>
                  <a:cubicBezTo>
                    <a:pt x="54" y="15"/>
                    <a:pt x="55" y="14"/>
                    <a:pt x="55" y="1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7"/>
                    <a:pt x="54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2" name="Freeform 70"/>
            <p:cNvSpPr>
              <a:spLocks/>
            </p:cNvSpPr>
            <p:nvPr/>
          </p:nvSpPr>
          <p:spPr bwMode="auto">
            <a:xfrm>
              <a:off x="3820" y="2118"/>
              <a:ext cx="37" cy="69"/>
            </a:xfrm>
            <a:custGeom>
              <a:avLst/>
              <a:gdLst>
                <a:gd name="T0" fmla="*/ 2 w 15"/>
                <a:gd name="T1" fmla="*/ 14 h 28"/>
                <a:gd name="T2" fmla="*/ 3 w 15"/>
                <a:gd name="T3" fmla="*/ 13 h 28"/>
                <a:gd name="T4" fmla="*/ 3 w 15"/>
                <a:gd name="T5" fmla="*/ 8 h 28"/>
                <a:gd name="T6" fmla="*/ 4 w 15"/>
                <a:gd name="T7" fmla="*/ 4 h 28"/>
                <a:gd name="T8" fmla="*/ 4 w 15"/>
                <a:gd name="T9" fmla="*/ 4 h 28"/>
                <a:gd name="T10" fmla="*/ 4 w 15"/>
                <a:gd name="T11" fmla="*/ 12 h 28"/>
                <a:gd name="T12" fmla="*/ 4 w 15"/>
                <a:gd name="T13" fmla="*/ 13 h 28"/>
                <a:gd name="T14" fmla="*/ 4 w 15"/>
                <a:gd name="T15" fmla="*/ 26 h 28"/>
                <a:gd name="T16" fmla="*/ 5 w 15"/>
                <a:gd name="T17" fmla="*/ 28 h 28"/>
                <a:gd name="T18" fmla="*/ 5 w 15"/>
                <a:gd name="T19" fmla="*/ 28 h 28"/>
                <a:gd name="T20" fmla="*/ 5 w 15"/>
                <a:gd name="T21" fmla="*/ 28 h 28"/>
                <a:gd name="T22" fmla="*/ 7 w 15"/>
                <a:gd name="T23" fmla="*/ 26 h 28"/>
                <a:gd name="T24" fmla="*/ 7 w 15"/>
                <a:gd name="T25" fmla="*/ 14 h 28"/>
                <a:gd name="T26" fmla="*/ 8 w 15"/>
                <a:gd name="T27" fmla="*/ 14 h 28"/>
                <a:gd name="T28" fmla="*/ 8 w 15"/>
                <a:gd name="T29" fmla="*/ 26 h 28"/>
                <a:gd name="T30" fmla="*/ 10 w 15"/>
                <a:gd name="T31" fmla="*/ 28 h 28"/>
                <a:gd name="T32" fmla="*/ 10 w 15"/>
                <a:gd name="T33" fmla="*/ 28 h 28"/>
                <a:gd name="T34" fmla="*/ 10 w 15"/>
                <a:gd name="T35" fmla="*/ 28 h 28"/>
                <a:gd name="T36" fmla="*/ 12 w 15"/>
                <a:gd name="T37" fmla="*/ 26 h 28"/>
                <a:gd name="T38" fmla="*/ 12 w 15"/>
                <a:gd name="T39" fmla="*/ 13 h 28"/>
                <a:gd name="T40" fmla="*/ 12 w 15"/>
                <a:gd name="T41" fmla="*/ 12 h 28"/>
                <a:gd name="T42" fmla="*/ 12 w 15"/>
                <a:gd name="T43" fmla="*/ 4 h 28"/>
                <a:gd name="T44" fmla="*/ 12 w 15"/>
                <a:gd name="T45" fmla="*/ 4 h 28"/>
                <a:gd name="T46" fmla="*/ 12 w 15"/>
                <a:gd name="T47" fmla="*/ 8 h 28"/>
                <a:gd name="T48" fmla="*/ 12 w 15"/>
                <a:gd name="T49" fmla="*/ 13 h 28"/>
                <a:gd name="T50" fmla="*/ 14 w 15"/>
                <a:gd name="T51" fmla="*/ 14 h 28"/>
                <a:gd name="T52" fmla="*/ 15 w 15"/>
                <a:gd name="T53" fmla="*/ 13 h 28"/>
                <a:gd name="T54" fmla="*/ 15 w 15"/>
                <a:gd name="T55" fmla="*/ 8 h 28"/>
                <a:gd name="T56" fmla="*/ 13 w 15"/>
                <a:gd name="T57" fmla="*/ 1 h 28"/>
                <a:gd name="T58" fmla="*/ 10 w 15"/>
                <a:gd name="T59" fmla="*/ 0 h 28"/>
                <a:gd name="T60" fmla="*/ 10 w 15"/>
                <a:gd name="T61" fmla="*/ 0 h 28"/>
                <a:gd name="T62" fmla="*/ 10 w 15"/>
                <a:gd name="T63" fmla="*/ 0 h 28"/>
                <a:gd name="T64" fmla="*/ 10 w 15"/>
                <a:gd name="T65" fmla="*/ 0 h 28"/>
                <a:gd name="T66" fmla="*/ 8 w 15"/>
                <a:gd name="T67" fmla="*/ 4 h 28"/>
                <a:gd name="T68" fmla="*/ 8 w 15"/>
                <a:gd name="T69" fmla="*/ 1 h 28"/>
                <a:gd name="T70" fmla="*/ 8 w 15"/>
                <a:gd name="T71" fmla="*/ 1 h 28"/>
                <a:gd name="T72" fmla="*/ 8 w 15"/>
                <a:gd name="T73" fmla="*/ 0 h 28"/>
                <a:gd name="T74" fmla="*/ 8 w 15"/>
                <a:gd name="T75" fmla="*/ 0 h 28"/>
                <a:gd name="T76" fmla="*/ 7 w 15"/>
                <a:gd name="T77" fmla="*/ 0 h 28"/>
                <a:gd name="T78" fmla="*/ 7 w 15"/>
                <a:gd name="T79" fmla="*/ 0 h 28"/>
                <a:gd name="T80" fmla="*/ 7 w 15"/>
                <a:gd name="T81" fmla="*/ 1 h 28"/>
                <a:gd name="T82" fmla="*/ 7 w 15"/>
                <a:gd name="T83" fmla="*/ 1 h 28"/>
                <a:gd name="T84" fmla="*/ 7 w 15"/>
                <a:gd name="T85" fmla="*/ 4 h 28"/>
                <a:gd name="T86" fmla="*/ 6 w 15"/>
                <a:gd name="T87" fmla="*/ 0 h 28"/>
                <a:gd name="T88" fmla="*/ 6 w 15"/>
                <a:gd name="T89" fmla="*/ 0 h 28"/>
                <a:gd name="T90" fmla="*/ 6 w 15"/>
                <a:gd name="T91" fmla="*/ 0 h 28"/>
                <a:gd name="T92" fmla="*/ 5 w 15"/>
                <a:gd name="T93" fmla="*/ 0 h 28"/>
                <a:gd name="T94" fmla="*/ 2 w 15"/>
                <a:gd name="T95" fmla="*/ 1 h 28"/>
                <a:gd name="T96" fmla="*/ 0 w 15"/>
                <a:gd name="T97" fmla="*/ 8 h 28"/>
                <a:gd name="T98" fmla="*/ 0 w 15"/>
                <a:gd name="T99" fmla="*/ 13 h 28"/>
                <a:gd name="T100" fmla="*/ 2 w 15"/>
                <a:gd name="T10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" h="28">
                  <a:moveTo>
                    <a:pt x="2" y="14"/>
                  </a:moveTo>
                  <a:cubicBezTo>
                    <a:pt x="3" y="14"/>
                    <a:pt x="3" y="14"/>
                    <a:pt x="3" y="13"/>
                  </a:cubicBezTo>
                  <a:cubicBezTo>
                    <a:pt x="3" y="13"/>
                    <a:pt x="3" y="10"/>
                    <a:pt x="3" y="8"/>
                  </a:cubicBezTo>
                  <a:cubicBezTo>
                    <a:pt x="3" y="7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4" y="1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7" y="27"/>
                    <a:pt x="7" y="26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9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7"/>
                    <a:pt x="12" y="8"/>
                  </a:cubicBezTo>
                  <a:cubicBezTo>
                    <a:pt x="13" y="10"/>
                    <a:pt x="12" y="13"/>
                    <a:pt x="12" y="13"/>
                  </a:cubicBezTo>
                  <a:cubicBezTo>
                    <a:pt x="12" y="14"/>
                    <a:pt x="13" y="14"/>
                    <a:pt x="14" y="14"/>
                  </a:cubicBezTo>
                  <a:cubicBezTo>
                    <a:pt x="15" y="14"/>
                    <a:pt x="15" y="14"/>
                    <a:pt x="15" y="13"/>
                  </a:cubicBezTo>
                  <a:cubicBezTo>
                    <a:pt x="15" y="13"/>
                    <a:pt x="15" y="10"/>
                    <a:pt x="15" y="8"/>
                  </a:cubicBezTo>
                  <a:cubicBezTo>
                    <a:pt x="15" y="3"/>
                    <a:pt x="13" y="1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2"/>
                    <a:pt x="8" y="4"/>
                  </a:cubicBezTo>
                  <a:cubicBezTo>
                    <a:pt x="8" y="3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3"/>
                    <a:pt x="7" y="4"/>
                  </a:cubicBezTo>
                  <a:cubicBezTo>
                    <a:pt x="6" y="2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1" y="3"/>
                    <a:pt x="0" y="8"/>
                  </a:cubicBezTo>
                  <a:cubicBezTo>
                    <a:pt x="0" y="10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3" name="Freeform 71"/>
            <p:cNvSpPr>
              <a:spLocks/>
            </p:cNvSpPr>
            <p:nvPr/>
          </p:nvSpPr>
          <p:spPr bwMode="auto">
            <a:xfrm>
              <a:off x="3830" y="2095"/>
              <a:ext cx="17" cy="20"/>
            </a:xfrm>
            <a:custGeom>
              <a:avLst/>
              <a:gdLst>
                <a:gd name="T0" fmla="*/ 1 w 7"/>
                <a:gd name="T1" fmla="*/ 5 h 8"/>
                <a:gd name="T2" fmla="*/ 4 w 7"/>
                <a:gd name="T3" fmla="*/ 8 h 8"/>
                <a:gd name="T4" fmla="*/ 7 w 7"/>
                <a:gd name="T5" fmla="*/ 5 h 8"/>
                <a:gd name="T6" fmla="*/ 7 w 7"/>
                <a:gd name="T7" fmla="*/ 4 h 8"/>
                <a:gd name="T8" fmla="*/ 7 w 7"/>
                <a:gd name="T9" fmla="*/ 4 h 8"/>
                <a:gd name="T10" fmla="*/ 4 w 7"/>
                <a:gd name="T11" fmla="*/ 0 h 8"/>
                <a:gd name="T12" fmla="*/ 1 w 7"/>
                <a:gd name="T13" fmla="*/ 4 h 8"/>
                <a:gd name="T14" fmla="*/ 0 w 7"/>
                <a:gd name="T15" fmla="*/ 4 h 8"/>
                <a:gd name="T16" fmla="*/ 1 w 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4" name="Freeform 72"/>
            <p:cNvSpPr>
              <a:spLocks/>
            </p:cNvSpPr>
            <p:nvPr/>
          </p:nvSpPr>
          <p:spPr bwMode="auto">
            <a:xfrm>
              <a:off x="3867" y="2135"/>
              <a:ext cx="35" cy="65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3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8 w 14"/>
                <a:gd name="T61" fmla="*/ 0 h 26"/>
                <a:gd name="T62" fmla="*/ 8 w 14"/>
                <a:gd name="T63" fmla="*/ 0 h 26"/>
                <a:gd name="T64" fmla="*/ 8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1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3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5" name="Freeform 73"/>
            <p:cNvSpPr>
              <a:spLocks/>
            </p:cNvSpPr>
            <p:nvPr/>
          </p:nvSpPr>
          <p:spPr bwMode="auto">
            <a:xfrm>
              <a:off x="3875" y="2115"/>
              <a:ext cx="17" cy="18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6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6" name="Freeform 74"/>
            <p:cNvSpPr>
              <a:spLocks/>
            </p:cNvSpPr>
            <p:nvPr/>
          </p:nvSpPr>
          <p:spPr bwMode="auto">
            <a:xfrm>
              <a:off x="3778" y="2135"/>
              <a:ext cx="35" cy="65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4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9 w 14"/>
                <a:gd name="T61" fmla="*/ 0 h 26"/>
                <a:gd name="T62" fmla="*/ 9 w 14"/>
                <a:gd name="T63" fmla="*/ 0 h 26"/>
                <a:gd name="T64" fmla="*/ 9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2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4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7" name="Freeform 75"/>
            <p:cNvSpPr>
              <a:spLocks/>
            </p:cNvSpPr>
            <p:nvPr/>
          </p:nvSpPr>
          <p:spPr bwMode="auto">
            <a:xfrm>
              <a:off x="3785" y="2115"/>
              <a:ext cx="18" cy="18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7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81" name="组合 80"/>
          <p:cNvGrpSpPr/>
          <p:nvPr/>
        </p:nvGrpSpPr>
        <p:grpSpPr>
          <a:xfrm>
            <a:off x="4313431" y="3045471"/>
            <a:ext cx="3534659" cy="523220"/>
            <a:chOff x="4328671" y="3136613"/>
            <a:chExt cx="3534658" cy="523220"/>
          </a:xfrm>
        </p:grpSpPr>
        <p:sp>
          <p:nvSpPr>
            <p:cNvPr id="78" name="文本框 77"/>
            <p:cNvSpPr txBox="1"/>
            <p:nvPr/>
          </p:nvSpPr>
          <p:spPr>
            <a:xfrm>
              <a:off x="4328671" y="3136613"/>
              <a:ext cx="353465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prstClr val="black">
                      <a:lumMod val="65000"/>
                      <a:lumOff val="35000"/>
                    </a:prstClr>
                  </a:solidFill>
                  <a:effectLst>
                    <a:innerShdw blurRad="38100" dist="50800" dir="13500000">
                      <a:prstClr val="black">
                        <a:alpha val="60000"/>
                      </a:prstClr>
                    </a:innerShdw>
                  </a:effectLst>
                  <a:latin typeface="LiHei Pro" panose="020B0500000000000000" pitchFamily="34" charset="-122"/>
                  <a:ea typeface="LiHei Pro" panose="020B0500000000000000" pitchFamily="34" charset="-122"/>
                </a:rPr>
                <a:t>YOUR TITTLE HERE</a:t>
              </a:r>
              <a:endParaRPr lang="zh-CN" altLang="en-US" sz="2800" dirty="0">
                <a:solidFill>
                  <a:prstClr val="black">
                    <a:lumMod val="65000"/>
                    <a:lumOff val="35000"/>
                  </a:prstClr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cxnSp>
          <p:nvCxnSpPr>
            <p:cNvPr id="79" name="直接连接符 78"/>
            <p:cNvCxnSpPr/>
            <p:nvPr/>
          </p:nvCxnSpPr>
          <p:spPr>
            <a:xfrm>
              <a:off x="4773580" y="3620741"/>
              <a:ext cx="2665595" cy="0"/>
            </a:xfrm>
            <a:prstGeom prst="line">
              <a:avLst/>
            </a:prstGeom>
            <a:ln w="2222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2" name="椭圆 81"/>
          <p:cNvSpPr/>
          <p:nvPr/>
        </p:nvSpPr>
        <p:spPr>
          <a:xfrm>
            <a:off x="3233291" y="5935244"/>
            <a:ext cx="5725420" cy="506235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75000"/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  <a:effectLst>
            <a:softEdge rad="1143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</p:spTree>
    <p:extLst>
      <p:ext uri="{BB962C8B-B14F-4D97-AF65-F5344CB8AC3E}">
        <p14:creationId xmlns:p14="http://schemas.microsoft.com/office/powerpoint/2010/main" val="2016671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4" grpId="0" animBg="1"/>
      <p:bldP spid="3" grpId="0" animBg="1"/>
      <p:bldP spid="82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任意多边形 56"/>
          <p:cNvSpPr/>
          <p:nvPr/>
        </p:nvSpPr>
        <p:spPr>
          <a:xfrm>
            <a:off x="6423476" y="3059756"/>
            <a:ext cx="1760619" cy="528699"/>
          </a:xfrm>
          <a:custGeom>
            <a:avLst/>
            <a:gdLst>
              <a:gd name="connsiteX0" fmla="*/ 264349 w 1760619"/>
              <a:gd name="connsiteY0" fmla="*/ 0 h 528698"/>
              <a:gd name="connsiteX1" fmla="*/ 1760619 w 1760619"/>
              <a:gd name="connsiteY1" fmla="*/ 0 h 528698"/>
              <a:gd name="connsiteX2" fmla="*/ 1760619 w 1760619"/>
              <a:gd name="connsiteY2" fmla="*/ 528698 h 528698"/>
              <a:gd name="connsiteX3" fmla="*/ 264349 w 1760619"/>
              <a:gd name="connsiteY3" fmla="*/ 528698 h 528698"/>
              <a:gd name="connsiteX4" fmla="*/ 0 w 1760619"/>
              <a:gd name="connsiteY4" fmla="*/ 264349 h 528698"/>
              <a:gd name="connsiteX5" fmla="*/ 264349 w 1760619"/>
              <a:gd name="connsiteY5" fmla="*/ 0 h 52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0619" h="528698">
                <a:moveTo>
                  <a:pt x="264349" y="0"/>
                </a:moveTo>
                <a:lnTo>
                  <a:pt x="1760619" y="0"/>
                </a:lnTo>
                <a:lnTo>
                  <a:pt x="1760619" y="528698"/>
                </a:lnTo>
                <a:lnTo>
                  <a:pt x="264349" y="528698"/>
                </a:lnTo>
                <a:cubicBezTo>
                  <a:pt x="118353" y="528698"/>
                  <a:pt x="0" y="410345"/>
                  <a:pt x="0" y="264349"/>
                </a:cubicBezTo>
                <a:cubicBezTo>
                  <a:pt x="0" y="118353"/>
                  <a:pt x="118353" y="0"/>
                  <a:pt x="264349" y="0"/>
                </a:cubicBezTo>
                <a:close/>
              </a:path>
            </a:pathLst>
          </a:custGeom>
          <a:solidFill>
            <a:srgbClr val="01ACB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6" name="任意多边形 55"/>
          <p:cNvSpPr/>
          <p:nvPr/>
        </p:nvSpPr>
        <p:spPr>
          <a:xfrm>
            <a:off x="6423476" y="2005020"/>
            <a:ext cx="946333" cy="528699"/>
          </a:xfrm>
          <a:custGeom>
            <a:avLst/>
            <a:gdLst>
              <a:gd name="connsiteX0" fmla="*/ 264349 w 946333"/>
              <a:gd name="connsiteY0" fmla="*/ 0 h 528698"/>
              <a:gd name="connsiteX1" fmla="*/ 946333 w 946333"/>
              <a:gd name="connsiteY1" fmla="*/ 0 h 528698"/>
              <a:gd name="connsiteX2" fmla="*/ 946333 w 946333"/>
              <a:gd name="connsiteY2" fmla="*/ 528698 h 528698"/>
              <a:gd name="connsiteX3" fmla="*/ 264349 w 946333"/>
              <a:gd name="connsiteY3" fmla="*/ 528698 h 528698"/>
              <a:gd name="connsiteX4" fmla="*/ 0 w 946333"/>
              <a:gd name="connsiteY4" fmla="*/ 264349 h 528698"/>
              <a:gd name="connsiteX5" fmla="*/ 264349 w 946333"/>
              <a:gd name="connsiteY5" fmla="*/ 0 h 52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6333" h="528698">
                <a:moveTo>
                  <a:pt x="264349" y="0"/>
                </a:moveTo>
                <a:lnTo>
                  <a:pt x="946333" y="0"/>
                </a:lnTo>
                <a:lnTo>
                  <a:pt x="946333" y="528698"/>
                </a:lnTo>
                <a:lnTo>
                  <a:pt x="264349" y="528698"/>
                </a:lnTo>
                <a:cubicBezTo>
                  <a:pt x="118353" y="528698"/>
                  <a:pt x="0" y="410345"/>
                  <a:pt x="0" y="264349"/>
                </a:cubicBezTo>
                <a:cubicBezTo>
                  <a:pt x="0" y="118353"/>
                  <a:pt x="118353" y="0"/>
                  <a:pt x="264349" y="0"/>
                </a:cubicBezTo>
                <a:close/>
              </a:path>
            </a:pathLst>
          </a:custGeom>
          <a:solidFill>
            <a:srgbClr val="FFB8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椭圆 3"/>
          <p:cNvSpPr/>
          <p:nvPr/>
        </p:nvSpPr>
        <p:spPr>
          <a:xfrm>
            <a:off x="1655807" y="5896497"/>
            <a:ext cx="8968923" cy="45332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50000"/>
                  <a:alpha val="0"/>
                </a:schemeClr>
              </a:gs>
              <a:gs pos="54000">
                <a:srgbClr val="7F7F7F">
                  <a:alpha val="64000"/>
                </a:srgbClr>
              </a:gs>
              <a:gs pos="0">
                <a:schemeClr val="bg1">
                  <a:lumMod val="50000"/>
                  <a:alpha val="64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圆角矩形 2"/>
          <p:cNvSpPr/>
          <p:nvPr/>
        </p:nvSpPr>
        <p:spPr>
          <a:xfrm>
            <a:off x="2295525" y="1537511"/>
            <a:ext cx="7772400" cy="4582060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76200" dist="12700" dir="2700000" algn="tl" rotWithShape="0">
              <a:prstClr val="black">
                <a:alpha val="40000"/>
              </a:prstClr>
            </a:outerShdw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椭圆 4"/>
          <p:cNvSpPr/>
          <p:nvPr/>
        </p:nvSpPr>
        <p:spPr>
          <a:xfrm>
            <a:off x="2734250" y="920601"/>
            <a:ext cx="1866900" cy="1866900"/>
          </a:xfrm>
          <a:prstGeom prst="ellipse">
            <a:avLst/>
          </a:prstGeom>
          <a:gradFill>
            <a:gsLst>
              <a:gs pos="0">
                <a:srgbClr val="F5F5F5"/>
              </a:gs>
              <a:gs pos="100000">
                <a:schemeClr val="bg1">
                  <a:lumMod val="85000"/>
                </a:schemeClr>
              </a:gs>
            </a:gsLst>
            <a:lin ang="2700000" scaled="1"/>
          </a:gradFill>
          <a:ln w="2222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任意多边形 58"/>
          <p:cNvSpPr/>
          <p:nvPr/>
        </p:nvSpPr>
        <p:spPr>
          <a:xfrm>
            <a:off x="6423477" y="5122437"/>
            <a:ext cx="1334863" cy="528699"/>
          </a:xfrm>
          <a:custGeom>
            <a:avLst/>
            <a:gdLst>
              <a:gd name="connsiteX0" fmla="*/ 264349 w 1334863"/>
              <a:gd name="connsiteY0" fmla="*/ 0 h 528698"/>
              <a:gd name="connsiteX1" fmla="*/ 1334863 w 1334863"/>
              <a:gd name="connsiteY1" fmla="*/ 0 h 528698"/>
              <a:gd name="connsiteX2" fmla="*/ 1334863 w 1334863"/>
              <a:gd name="connsiteY2" fmla="*/ 528698 h 528698"/>
              <a:gd name="connsiteX3" fmla="*/ 264349 w 1334863"/>
              <a:gd name="connsiteY3" fmla="*/ 528698 h 528698"/>
              <a:gd name="connsiteX4" fmla="*/ 0 w 1334863"/>
              <a:gd name="connsiteY4" fmla="*/ 264349 h 528698"/>
              <a:gd name="connsiteX5" fmla="*/ 264349 w 1334863"/>
              <a:gd name="connsiteY5" fmla="*/ 0 h 52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34863" h="528698">
                <a:moveTo>
                  <a:pt x="264349" y="0"/>
                </a:moveTo>
                <a:lnTo>
                  <a:pt x="1334863" y="0"/>
                </a:lnTo>
                <a:lnTo>
                  <a:pt x="1334863" y="528698"/>
                </a:lnTo>
                <a:lnTo>
                  <a:pt x="264349" y="528698"/>
                </a:lnTo>
                <a:cubicBezTo>
                  <a:pt x="118353" y="528698"/>
                  <a:pt x="0" y="410345"/>
                  <a:pt x="0" y="264349"/>
                </a:cubicBezTo>
                <a:cubicBezTo>
                  <a:pt x="0" y="118353"/>
                  <a:pt x="118353" y="0"/>
                  <a:pt x="264349" y="0"/>
                </a:cubicBezTo>
                <a:close/>
              </a:path>
            </a:pathLst>
          </a:custGeom>
          <a:solidFill>
            <a:srgbClr val="663A77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任意多边形 59"/>
          <p:cNvSpPr/>
          <p:nvPr/>
        </p:nvSpPr>
        <p:spPr>
          <a:xfrm>
            <a:off x="6423476" y="1993449"/>
            <a:ext cx="946333" cy="528699"/>
          </a:xfrm>
          <a:custGeom>
            <a:avLst/>
            <a:gdLst>
              <a:gd name="connsiteX0" fmla="*/ 264349 w 946333"/>
              <a:gd name="connsiteY0" fmla="*/ 0 h 528698"/>
              <a:gd name="connsiteX1" fmla="*/ 946333 w 946333"/>
              <a:gd name="connsiteY1" fmla="*/ 0 h 528698"/>
              <a:gd name="connsiteX2" fmla="*/ 946333 w 946333"/>
              <a:gd name="connsiteY2" fmla="*/ 528698 h 528698"/>
              <a:gd name="connsiteX3" fmla="*/ 264349 w 946333"/>
              <a:gd name="connsiteY3" fmla="*/ 528698 h 528698"/>
              <a:gd name="connsiteX4" fmla="*/ 0 w 946333"/>
              <a:gd name="connsiteY4" fmla="*/ 264349 h 528698"/>
              <a:gd name="connsiteX5" fmla="*/ 264349 w 946333"/>
              <a:gd name="connsiteY5" fmla="*/ 0 h 52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946333" h="528698">
                <a:moveTo>
                  <a:pt x="264349" y="0"/>
                </a:moveTo>
                <a:lnTo>
                  <a:pt x="946333" y="0"/>
                </a:lnTo>
                <a:lnTo>
                  <a:pt x="946333" y="528698"/>
                </a:lnTo>
                <a:lnTo>
                  <a:pt x="264349" y="528698"/>
                </a:lnTo>
                <a:cubicBezTo>
                  <a:pt x="118353" y="528698"/>
                  <a:pt x="0" y="410345"/>
                  <a:pt x="0" y="264349"/>
                </a:cubicBezTo>
                <a:cubicBezTo>
                  <a:pt x="0" y="118353"/>
                  <a:pt x="118353" y="0"/>
                  <a:pt x="264349" y="0"/>
                </a:cubicBezTo>
                <a:close/>
              </a:path>
            </a:pathLst>
          </a:custGeom>
          <a:solidFill>
            <a:srgbClr val="FFB85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2" name="任意多边形 61"/>
          <p:cNvSpPr/>
          <p:nvPr/>
        </p:nvSpPr>
        <p:spPr>
          <a:xfrm>
            <a:off x="6423475" y="4041900"/>
            <a:ext cx="1524184" cy="528699"/>
          </a:xfrm>
          <a:custGeom>
            <a:avLst/>
            <a:gdLst>
              <a:gd name="connsiteX0" fmla="*/ 264349 w 1524184"/>
              <a:gd name="connsiteY0" fmla="*/ 0 h 528698"/>
              <a:gd name="connsiteX1" fmla="*/ 1524184 w 1524184"/>
              <a:gd name="connsiteY1" fmla="*/ 0 h 528698"/>
              <a:gd name="connsiteX2" fmla="*/ 1524184 w 1524184"/>
              <a:gd name="connsiteY2" fmla="*/ 528698 h 528698"/>
              <a:gd name="connsiteX3" fmla="*/ 264349 w 1524184"/>
              <a:gd name="connsiteY3" fmla="*/ 528698 h 528698"/>
              <a:gd name="connsiteX4" fmla="*/ 0 w 1524184"/>
              <a:gd name="connsiteY4" fmla="*/ 264349 h 528698"/>
              <a:gd name="connsiteX5" fmla="*/ 264349 w 1524184"/>
              <a:gd name="connsiteY5" fmla="*/ 0 h 52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184" h="528698">
                <a:moveTo>
                  <a:pt x="264349" y="0"/>
                </a:moveTo>
                <a:lnTo>
                  <a:pt x="1524184" y="0"/>
                </a:lnTo>
                <a:lnTo>
                  <a:pt x="1524184" y="528698"/>
                </a:lnTo>
                <a:lnTo>
                  <a:pt x="264349" y="528698"/>
                </a:lnTo>
                <a:cubicBezTo>
                  <a:pt x="118353" y="528698"/>
                  <a:pt x="0" y="410345"/>
                  <a:pt x="0" y="264349"/>
                </a:cubicBezTo>
                <a:cubicBezTo>
                  <a:pt x="0" y="118353"/>
                  <a:pt x="118353" y="0"/>
                  <a:pt x="264349" y="0"/>
                </a:cubicBezTo>
                <a:close/>
              </a:path>
            </a:pathLst>
          </a:custGeom>
          <a:solidFill>
            <a:srgbClr val="E8707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1" name="任意多边形 60"/>
          <p:cNvSpPr/>
          <p:nvPr/>
        </p:nvSpPr>
        <p:spPr>
          <a:xfrm>
            <a:off x="6423476" y="3048185"/>
            <a:ext cx="1760619" cy="528699"/>
          </a:xfrm>
          <a:custGeom>
            <a:avLst/>
            <a:gdLst>
              <a:gd name="connsiteX0" fmla="*/ 264349 w 1760619"/>
              <a:gd name="connsiteY0" fmla="*/ 0 h 528698"/>
              <a:gd name="connsiteX1" fmla="*/ 1760619 w 1760619"/>
              <a:gd name="connsiteY1" fmla="*/ 0 h 528698"/>
              <a:gd name="connsiteX2" fmla="*/ 1760619 w 1760619"/>
              <a:gd name="connsiteY2" fmla="*/ 528698 h 528698"/>
              <a:gd name="connsiteX3" fmla="*/ 264349 w 1760619"/>
              <a:gd name="connsiteY3" fmla="*/ 528698 h 528698"/>
              <a:gd name="connsiteX4" fmla="*/ 0 w 1760619"/>
              <a:gd name="connsiteY4" fmla="*/ 264349 h 528698"/>
              <a:gd name="connsiteX5" fmla="*/ 264349 w 1760619"/>
              <a:gd name="connsiteY5" fmla="*/ 0 h 52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60619" h="528698">
                <a:moveTo>
                  <a:pt x="264349" y="0"/>
                </a:moveTo>
                <a:lnTo>
                  <a:pt x="1760619" y="0"/>
                </a:lnTo>
                <a:lnTo>
                  <a:pt x="1760619" y="528698"/>
                </a:lnTo>
                <a:lnTo>
                  <a:pt x="264349" y="528698"/>
                </a:lnTo>
                <a:cubicBezTo>
                  <a:pt x="118353" y="528698"/>
                  <a:pt x="0" y="410345"/>
                  <a:pt x="0" y="264349"/>
                </a:cubicBezTo>
                <a:cubicBezTo>
                  <a:pt x="0" y="118353"/>
                  <a:pt x="118353" y="0"/>
                  <a:pt x="264349" y="0"/>
                </a:cubicBezTo>
                <a:close/>
              </a:path>
            </a:pathLst>
          </a:custGeom>
          <a:solidFill>
            <a:srgbClr val="01ACB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8" name="任意多边形 57"/>
          <p:cNvSpPr/>
          <p:nvPr/>
        </p:nvSpPr>
        <p:spPr>
          <a:xfrm>
            <a:off x="6423475" y="4053471"/>
            <a:ext cx="1524184" cy="528699"/>
          </a:xfrm>
          <a:custGeom>
            <a:avLst/>
            <a:gdLst>
              <a:gd name="connsiteX0" fmla="*/ 264349 w 1524184"/>
              <a:gd name="connsiteY0" fmla="*/ 0 h 528698"/>
              <a:gd name="connsiteX1" fmla="*/ 1524184 w 1524184"/>
              <a:gd name="connsiteY1" fmla="*/ 0 h 528698"/>
              <a:gd name="connsiteX2" fmla="*/ 1524184 w 1524184"/>
              <a:gd name="connsiteY2" fmla="*/ 528698 h 528698"/>
              <a:gd name="connsiteX3" fmla="*/ 264349 w 1524184"/>
              <a:gd name="connsiteY3" fmla="*/ 528698 h 528698"/>
              <a:gd name="connsiteX4" fmla="*/ 0 w 1524184"/>
              <a:gd name="connsiteY4" fmla="*/ 264349 h 528698"/>
              <a:gd name="connsiteX5" fmla="*/ 264349 w 1524184"/>
              <a:gd name="connsiteY5" fmla="*/ 0 h 5286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524184" h="528698">
                <a:moveTo>
                  <a:pt x="264349" y="0"/>
                </a:moveTo>
                <a:lnTo>
                  <a:pt x="1524184" y="0"/>
                </a:lnTo>
                <a:lnTo>
                  <a:pt x="1524184" y="528698"/>
                </a:lnTo>
                <a:lnTo>
                  <a:pt x="264349" y="528698"/>
                </a:lnTo>
                <a:cubicBezTo>
                  <a:pt x="118353" y="528698"/>
                  <a:pt x="0" y="410345"/>
                  <a:pt x="0" y="264349"/>
                </a:cubicBezTo>
                <a:cubicBezTo>
                  <a:pt x="0" y="118353"/>
                  <a:pt x="118353" y="0"/>
                  <a:pt x="264349" y="0"/>
                </a:cubicBezTo>
                <a:close/>
              </a:path>
            </a:pathLst>
          </a:custGeom>
          <a:solidFill>
            <a:srgbClr val="E8707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椭圆 5"/>
          <p:cNvSpPr/>
          <p:nvPr/>
        </p:nvSpPr>
        <p:spPr>
          <a:xfrm>
            <a:off x="2953025" y="1139376"/>
            <a:ext cx="1429347" cy="1429347"/>
          </a:xfrm>
          <a:prstGeom prst="ellipse">
            <a:avLst/>
          </a:prstGeom>
          <a:solidFill>
            <a:schemeClr val="bg1">
              <a:lumMod val="95000"/>
            </a:schemeClr>
          </a:solidFill>
          <a:ln w="22225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101600" dist="254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19" name="组合 18"/>
          <p:cNvGrpSpPr/>
          <p:nvPr/>
        </p:nvGrpSpPr>
        <p:grpSpPr>
          <a:xfrm>
            <a:off x="6324601" y="1917683"/>
            <a:ext cx="3246121" cy="705911"/>
            <a:chOff x="6095999" y="2039788"/>
            <a:chExt cx="3246121" cy="705910"/>
          </a:xfrm>
        </p:grpSpPr>
        <p:sp>
          <p:nvSpPr>
            <p:cNvPr id="17" name="任意多边形 16"/>
            <p:cNvSpPr/>
            <p:nvPr/>
          </p:nvSpPr>
          <p:spPr>
            <a:xfrm>
              <a:off x="6096000" y="2039788"/>
              <a:ext cx="3246120" cy="705910"/>
            </a:xfrm>
            <a:custGeom>
              <a:avLst/>
              <a:gdLst>
                <a:gd name="connsiteX0" fmla="*/ 368297 w 3246120"/>
                <a:gd name="connsiteY0" fmla="*/ 88606 h 705910"/>
                <a:gd name="connsiteX1" fmla="*/ 103948 w 3246120"/>
                <a:gd name="connsiteY1" fmla="*/ 352955 h 705910"/>
                <a:gd name="connsiteX2" fmla="*/ 368297 w 3246120"/>
                <a:gd name="connsiteY2" fmla="*/ 617304 h 705910"/>
                <a:gd name="connsiteX3" fmla="*/ 2887968 w 3246120"/>
                <a:gd name="connsiteY3" fmla="*/ 617304 h 705910"/>
                <a:gd name="connsiteX4" fmla="*/ 3152317 w 3246120"/>
                <a:gd name="connsiteY4" fmla="*/ 352955 h 705910"/>
                <a:gd name="connsiteX5" fmla="*/ 2887968 w 3246120"/>
                <a:gd name="connsiteY5" fmla="*/ 88606 h 705910"/>
                <a:gd name="connsiteX6" fmla="*/ 352955 w 3246120"/>
                <a:gd name="connsiteY6" fmla="*/ 0 h 705910"/>
                <a:gd name="connsiteX7" fmla="*/ 2893165 w 3246120"/>
                <a:gd name="connsiteY7" fmla="*/ 0 h 705910"/>
                <a:gd name="connsiteX8" fmla="*/ 3246120 w 3246120"/>
                <a:gd name="connsiteY8" fmla="*/ 352955 h 705910"/>
                <a:gd name="connsiteX9" fmla="*/ 2893165 w 3246120"/>
                <a:gd name="connsiteY9" fmla="*/ 705910 h 705910"/>
                <a:gd name="connsiteX10" fmla="*/ 352955 w 3246120"/>
                <a:gd name="connsiteY10" fmla="*/ 705910 h 705910"/>
                <a:gd name="connsiteX11" fmla="*/ 0 w 3246120"/>
                <a:gd name="connsiteY11" fmla="*/ 352955 h 705910"/>
                <a:gd name="connsiteX12" fmla="*/ 352955 w 3246120"/>
                <a:gd name="connsiteY12" fmla="*/ 0 h 70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6120" h="705910">
                  <a:moveTo>
                    <a:pt x="368297" y="88606"/>
                  </a:moveTo>
                  <a:cubicBezTo>
                    <a:pt x="222301" y="88606"/>
                    <a:pt x="103948" y="206959"/>
                    <a:pt x="103948" y="352955"/>
                  </a:cubicBezTo>
                  <a:cubicBezTo>
                    <a:pt x="103948" y="498951"/>
                    <a:pt x="222301" y="617304"/>
                    <a:pt x="368297" y="617304"/>
                  </a:cubicBezTo>
                  <a:lnTo>
                    <a:pt x="2887968" y="617304"/>
                  </a:lnTo>
                  <a:cubicBezTo>
                    <a:pt x="3033964" y="617304"/>
                    <a:pt x="3152317" y="498951"/>
                    <a:pt x="3152317" y="352955"/>
                  </a:cubicBezTo>
                  <a:cubicBezTo>
                    <a:pt x="3152317" y="206959"/>
                    <a:pt x="3033964" y="88606"/>
                    <a:pt x="2887968" y="88606"/>
                  </a:cubicBezTo>
                  <a:close/>
                  <a:moveTo>
                    <a:pt x="352955" y="0"/>
                  </a:moveTo>
                  <a:lnTo>
                    <a:pt x="2893165" y="0"/>
                  </a:lnTo>
                  <a:cubicBezTo>
                    <a:pt x="3088097" y="0"/>
                    <a:pt x="3246120" y="158023"/>
                    <a:pt x="3246120" y="352955"/>
                  </a:cubicBezTo>
                  <a:cubicBezTo>
                    <a:pt x="3246120" y="547887"/>
                    <a:pt x="3088097" y="705910"/>
                    <a:pt x="2893165" y="705910"/>
                  </a:cubicBezTo>
                  <a:lnTo>
                    <a:pt x="352955" y="705910"/>
                  </a:lnTo>
                  <a:cubicBezTo>
                    <a:pt x="158023" y="705910"/>
                    <a:pt x="0" y="547887"/>
                    <a:pt x="0" y="352955"/>
                  </a:cubicBezTo>
                  <a:cubicBezTo>
                    <a:pt x="0" y="158023"/>
                    <a:pt x="158023" y="0"/>
                    <a:pt x="3529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194875" y="2128394"/>
              <a:ext cx="3048369" cy="528698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6" name="圆角矩形 15"/>
            <p:cNvSpPr/>
            <p:nvPr/>
          </p:nvSpPr>
          <p:spPr>
            <a:xfrm>
              <a:off x="6095999" y="2039788"/>
              <a:ext cx="3246120" cy="705910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324601" y="2972542"/>
            <a:ext cx="3246121" cy="705911"/>
            <a:chOff x="6095999" y="2039788"/>
            <a:chExt cx="3246121" cy="705910"/>
          </a:xfrm>
        </p:grpSpPr>
        <p:sp>
          <p:nvSpPr>
            <p:cNvPr id="26" name="任意多边形 25"/>
            <p:cNvSpPr/>
            <p:nvPr/>
          </p:nvSpPr>
          <p:spPr>
            <a:xfrm>
              <a:off x="6096000" y="2039788"/>
              <a:ext cx="3246120" cy="705910"/>
            </a:xfrm>
            <a:custGeom>
              <a:avLst/>
              <a:gdLst>
                <a:gd name="connsiteX0" fmla="*/ 368297 w 3246120"/>
                <a:gd name="connsiteY0" fmla="*/ 88606 h 705910"/>
                <a:gd name="connsiteX1" fmla="*/ 103948 w 3246120"/>
                <a:gd name="connsiteY1" fmla="*/ 352955 h 705910"/>
                <a:gd name="connsiteX2" fmla="*/ 368297 w 3246120"/>
                <a:gd name="connsiteY2" fmla="*/ 617304 h 705910"/>
                <a:gd name="connsiteX3" fmla="*/ 2887968 w 3246120"/>
                <a:gd name="connsiteY3" fmla="*/ 617304 h 705910"/>
                <a:gd name="connsiteX4" fmla="*/ 3152317 w 3246120"/>
                <a:gd name="connsiteY4" fmla="*/ 352955 h 705910"/>
                <a:gd name="connsiteX5" fmla="*/ 2887968 w 3246120"/>
                <a:gd name="connsiteY5" fmla="*/ 88606 h 705910"/>
                <a:gd name="connsiteX6" fmla="*/ 352955 w 3246120"/>
                <a:gd name="connsiteY6" fmla="*/ 0 h 705910"/>
                <a:gd name="connsiteX7" fmla="*/ 2893165 w 3246120"/>
                <a:gd name="connsiteY7" fmla="*/ 0 h 705910"/>
                <a:gd name="connsiteX8" fmla="*/ 3246120 w 3246120"/>
                <a:gd name="connsiteY8" fmla="*/ 352955 h 705910"/>
                <a:gd name="connsiteX9" fmla="*/ 2893165 w 3246120"/>
                <a:gd name="connsiteY9" fmla="*/ 705910 h 705910"/>
                <a:gd name="connsiteX10" fmla="*/ 352955 w 3246120"/>
                <a:gd name="connsiteY10" fmla="*/ 705910 h 705910"/>
                <a:gd name="connsiteX11" fmla="*/ 0 w 3246120"/>
                <a:gd name="connsiteY11" fmla="*/ 352955 h 705910"/>
                <a:gd name="connsiteX12" fmla="*/ 352955 w 3246120"/>
                <a:gd name="connsiteY12" fmla="*/ 0 h 70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6120" h="705910">
                  <a:moveTo>
                    <a:pt x="368297" y="88606"/>
                  </a:moveTo>
                  <a:cubicBezTo>
                    <a:pt x="222301" y="88606"/>
                    <a:pt x="103948" y="206959"/>
                    <a:pt x="103948" y="352955"/>
                  </a:cubicBezTo>
                  <a:cubicBezTo>
                    <a:pt x="103948" y="498951"/>
                    <a:pt x="222301" y="617304"/>
                    <a:pt x="368297" y="617304"/>
                  </a:cubicBezTo>
                  <a:lnTo>
                    <a:pt x="2887968" y="617304"/>
                  </a:lnTo>
                  <a:cubicBezTo>
                    <a:pt x="3033964" y="617304"/>
                    <a:pt x="3152317" y="498951"/>
                    <a:pt x="3152317" y="352955"/>
                  </a:cubicBezTo>
                  <a:cubicBezTo>
                    <a:pt x="3152317" y="206959"/>
                    <a:pt x="3033964" y="88606"/>
                    <a:pt x="2887968" y="88606"/>
                  </a:cubicBezTo>
                  <a:close/>
                  <a:moveTo>
                    <a:pt x="352955" y="0"/>
                  </a:moveTo>
                  <a:lnTo>
                    <a:pt x="2893165" y="0"/>
                  </a:lnTo>
                  <a:cubicBezTo>
                    <a:pt x="3088097" y="0"/>
                    <a:pt x="3246120" y="158023"/>
                    <a:pt x="3246120" y="352955"/>
                  </a:cubicBezTo>
                  <a:cubicBezTo>
                    <a:pt x="3246120" y="547887"/>
                    <a:pt x="3088097" y="705910"/>
                    <a:pt x="2893165" y="705910"/>
                  </a:cubicBezTo>
                  <a:lnTo>
                    <a:pt x="352955" y="705910"/>
                  </a:lnTo>
                  <a:cubicBezTo>
                    <a:pt x="158023" y="705910"/>
                    <a:pt x="0" y="547887"/>
                    <a:pt x="0" y="352955"/>
                  </a:cubicBezTo>
                  <a:cubicBezTo>
                    <a:pt x="0" y="158023"/>
                    <a:pt x="158023" y="0"/>
                    <a:pt x="3529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7" name="圆角矩形 26"/>
            <p:cNvSpPr/>
            <p:nvPr/>
          </p:nvSpPr>
          <p:spPr>
            <a:xfrm>
              <a:off x="6194875" y="2128394"/>
              <a:ext cx="3048369" cy="528698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8" name="圆角矩形 27"/>
            <p:cNvSpPr/>
            <p:nvPr/>
          </p:nvSpPr>
          <p:spPr>
            <a:xfrm>
              <a:off x="6095999" y="2039788"/>
              <a:ext cx="3246120" cy="705910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324601" y="3966134"/>
            <a:ext cx="3246121" cy="705911"/>
            <a:chOff x="6095999" y="2039788"/>
            <a:chExt cx="3246121" cy="705910"/>
          </a:xfrm>
        </p:grpSpPr>
        <p:sp>
          <p:nvSpPr>
            <p:cNvPr id="38" name="任意多边形 37"/>
            <p:cNvSpPr/>
            <p:nvPr/>
          </p:nvSpPr>
          <p:spPr>
            <a:xfrm>
              <a:off x="6096000" y="2039788"/>
              <a:ext cx="3246120" cy="705910"/>
            </a:xfrm>
            <a:custGeom>
              <a:avLst/>
              <a:gdLst>
                <a:gd name="connsiteX0" fmla="*/ 368297 w 3246120"/>
                <a:gd name="connsiteY0" fmla="*/ 88606 h 705910"/>
                <a:gd name="connsiteX1" fmla="*/ 103948 w 3246120"/>
                <a:gd name="connsiteY1" fmla="*/ 352955 h 705910"/>
                <a:gd name="connsiteX2" fmla="*/ 368297 w 3246120"/>
                <a:gd name="connsiteY2" fmla="*/ 617304 h 705910"/>
                <a:gd name="connsiteX3" fmla="*/ 2887968 w 3246120"/>
                <a:gd name="connsiteY3" fmla="*/ 617304 h 705910"/>
                <a:gd name="connsiteX4" fmla="*/ 3152317 w 3246120"/>
                <a:gd name="connsiteY4" fmla="*/ 352955 h 705910"/>
                <a:gd name="connsiteX5" fmla="*/ 2887968 w 3246120"/>
                <a:gd name="connsiteY5" fmla="*/ 88606 h 705910"/>
                <a:gd name="connsiteX6" fmla="*/ 352955 w 3246120"/>
                <a:gd name="connsiteY6" fmla="*/ 0 h 705910"/>
                <a:gd name="connsiteX7" fmla="*/ 2893165 w 3246120"/>
                <a:gd name="connsiteY7" fmla="*/ 0 h 705910"/>
                <a:gd name="connsiteX8" fmla="*/ 3246120 w 3246120"/>
                <a:gd name="connsiteY8" fmla="*/ 352955 h 705910"/>
                <a:gd name="connsiteX9" fmla="*/ 2893165 w 3246120"/>
                <a:gd name="connsiteY9" fmla="*/ 705910 h 705910"/>
                <a:gd name="connsiteX10" fmla="*/ 352955 w 3246120"/>
                <a:gd name="connsiteY10" fmla="*/ 705910 h 705910"/>
                <a:gd name="connsiteX11" fmla="*/ 0 w 3246120"/>
                <a:gd name="connsiteY11" fmla="*/ 352955 h 705910"/>
                <a:gd name="connsiteX12" fmla="*/ 352955 w 3246120"/>
                <a:gd name="connsiteY12" fmla="*/ 0 h 70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6120" h="705910">
                  <a:moveTo>
                    <a:pt x="368297" y="88606"/>
                  </a:moveTo>
                  <a:cubicBezTo>
                    <a:pt x="222301" y="88606"/>
                    <a:pt x="103948" y="206959"/>
                    <a:pt x="103948" y="352955"/>
                  </a:cubicBezTo>
                  <a:cubicBezTo>
                    <a:pt x="103948" y="498951"/>
                    <a:pt x="222301" y="617304"/>
                    <a:pt x="368297" y="617304"/>
                  </a:cubicBezTo>
                  <a:lnTo>
                    <a:pt x="2887968" y="617304"/>
                  </a:lnTo>
                  <a:cubicBezTo>
                    <a:pt x="3033964" y="617304"/>
                    <a:pt x="3152317" y="498951"/>
                    <a:pt x="3152317" y="352955"/>
                  </a:cubicBezTo>
                  <a:cubicBezTo>
                    <a:pt x="3152317" y="206959"/>
                    <a:pt x="3033964" y="88606"/>
                    <a:pt x="2887968" y="88606"/>
                  </a:cubicBezTo>
                  <a:close/>
                  <a:moveTo>
                    <a:pt x="352955" y="0"/>
                  </a:moveTo>
                  <a:lnTo>
                    <a:pt x="2893165" y="0"/>
                  </a:lnTo>
                  <a:cubicBezTo>
                    <a:pt x="3088097" y="0"/>
                    <a:pt x="3246120" y="158023"/>
                    <a:pt x="3246120" y="352955"/>
                  </a:cubicBezTo>
                  <a:cubicBezTo>
                    <a:pt x="3246120" y="547887"/>
                    <a:pt x="3088097" y="705910"/>
                    <a:pt x="2893165" y="705910"/>
                  </a:cubicBezTo>
                  <a:lnTo>
                    <a:pt x="352955" y="705910"/>
                  </a:lnTo>
                  <a:cubicBezTo>
                    <a:pt x="158023" y="705910"/>
                    <a:pt x="0" y="547887"/>
                    <a:pt x="0" y="352955"/>
                  </a:cubicBezTo>
                  <a:cubicBezTo>
                    <a:pt x="0" y="158023"/>
                    <a:pt x="158023" y="0"/>
                    <a:pt x="3529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9" name="圆角矩形 38"/>
            <p:cNvSpPr/>
            <p:nvPr/>
          </p:nvSpPr>
          <p:spPr>
            <a:xfrm>
              <a:off x="6194875" y="2128394"/>
              <a:ext cx="3048369" cy="528698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0" name="圆角矩形 39"/>
            <p:cNvSpPr/>
            <p:nvPr/>
          </p:nvSpPr>
          <p:spPr>
            <a:xfrm>
              <a:off x="6095999" y="2039788"/>
              <a:ext cx="3246120" cy="705910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6324601" y="5020993"/>
            <a:ext cx="3246121" cy="705911"/>
            <a:chOff x="6095999" y="2039788"/>
            <a:chExt cx="3246121" cy="705910"/>
          </a:xfrm>
        </p:grpSpPr>
        <p:sp>
          <p:nvSpPr>
            <p:cNvPr id="42" name="任意多边形 41"/>
            <p:cNvSpPr/>
            <p:nvPr/>
          </p:nvSpPr>
          <p:spPr>
            <a:xfrm>
              <a:off x="6096000" y="2039788"/>
              <a:ext cx="3246120" cy="705910"/>
            </a:xfrm>
            <a:custGeom>
              <a:avLst/>
              <a:gdLst>
                <a:gd name="connsiteX0" fmla="*/ 368297 w 3246120"/>
                <a:gd name="connsiteY0" fmla="*/ 88606 h 705910"/>
                <a:gd name="connsiteX1" fmla="*/ 103948 w 3246120"/>
                <a:gd name="connsiteY1" fmla="*/ 352955 h 705910"/>
                <a:gd name="connsiteX2" fmla="*/ 368297 w 3246120"/>
                <a:gd name="connsiteY2" fmla="*/ 617304 h 705910"/>
                <a:gd name="connsiteX3" fmla="*/ 2887968 w 3246120"/>
                <a:gd name="connsiteY3" fmla="*/ 617304 h 705910"/>
                <a:gd name="connsiteX4" fmla="*/ 3152317 w 3246120"/>
                <a:gd name="connsiteY4" fmla="*/ 352955 h 705910"/>
                <a:gd name="connsiteX5" fmla="*/ 2887968 w 3246120"/>
                <a:gd name="connsiteY5" fmla="*/ 88606 h 705910"/>
                <a:gd name="connsiteX6" fmla="*/ 352955 w 3246120"/>
                <a:gd name="connsiteY6" fmla="*/ 0 h 705910"/>
                <a:gd name="connsiteX7" fmla="*/ 2893165 w 3246120"/>
                <a:gd name="connsiteY7" fmla="*/ 0 h 705910"/>
                <a:gd name="connsiteX8" fmla="*/ 3246120 w 3246120"/>
                <a:gd name="connsiteY8" fmla="*/ 352955 h 705910"/>
                <a:gd name="connsiteX9" fmla="*/ 2893165 w 3246120"/>
                <a:gd name="connsiteY9" fmla="*/ 705910 h 705910"/>
                <a:gd name="connsiteX10" fmla="*/ 352955 w 3246120"/>
                <a:gd name="connsiteY10" fmla="*/ 705910 h 705910"/>
                <a:gd name="connsiteX11" fmla="*/ 0 w 3246120"/>
                <a:gd name="connsiteY11" fmla="*/ 352955 h 705910"/>
                <a:gd name="connsiteX12" fmla="*/ 352955 w 3246120"/>
                <a:gd name="connsiteY12" fmla="*/ 0 h 70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6120" h="705910">
                  <a:moveTo>
                    <a:pt x="368297" y="88606"/>
                  </a:moveTo>
                  <a:cubicBezTo>
                    <a:pt x="222301" y="88606"/>
                    <a:pt x="103948" y="206959"/>
                    <a:pt x="103948" y="352955"/>
                  </a:cubicBezTo>
                  <a:cubicBezTo>
                    <a:pt x="103948" y="498951"/>
                    <a:pt x="222301" y="617304"/>
                    <a:pt x="368297" y="617304"/>
                  </a:cubicBezTo>
                  <a:lnTo>
                    <a:pt x="2887968" y="617304"/>
                  </a:lnTo>
                  <a:cubicBezTo>
                    <a:pt x="3033964" y="617304"/>
                    <a:pt x="3152317" y="498951"/>
                    <a:pt x="3152317" y="352955"/>
                  </a:cubicBezTo>
                  <a:cubicBezTo>
                    <a:pt x="3152317" y="206959"/>
                    <a:pt x="3033964" y="88606"/>
                    <a:pt x="2887968" y="88606"/>
                  </a:cubicBezTo>
                  <a:close/>
                  <a:moveTo>
                    <a:pt x="352955" y="0"/>
                  </a:moveTo>
                  <a:lnTo>
                    <a:pt x="2893165" y="0"/>
                  </a:lnTo>
                  <a:cubicBezTo>
                    <a:pt x="3088097" y="0"/>
                    <a:pt x="3246120" y="158023"/>
                    <a:pt x="3246120" y="352955"/>
                  </a:cubicBezTo>
                  <a:cubicBezTo>
                    <a:pt x="3246120" y="547887"/>
                    <a:pt x="3088097" y="705910"/>
                    <a:pt x="2893165" y="705910"/>
                  </a:cubicBezTo>
                  <a:lnTo>
                    <a:pt x="352955" y="705910"/>
                  </a:lnTo>
                  <a:cubicBezTo>
                    <a:pt x="158023" y="705910"/>
                    <a:pt x="0" y="547887"/>
                    <a:pt x="0" y="352955"/>
                  </a:cubicBezTo>
                  <a:cubicBezTo>
                    <a:pt x="0" y="158023"/>
                    <a:pt x="158023" y="0"/>
                    <a:pt x="3529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1016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" name="圆角矩形 42"/>
            <p:cNvSpPr/>
            <p:nvPr/>
          </p:nvSpPr>
          <p:spPr>
            <a:xfrm>
              <a:off x="6194875" y="2128394"/>
              <a:ext cx="3048369" cy="528698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0">
                    <a:schemeClr val="bg1">
                      <a:lumMod val="7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圆角矩形 43"/>
            <p:cNvSpPr/>
            <p:nvPr/>
          </p:nvSpPr>
          <p:spPr>
            <a:xfrm>
              <a:off x="6095999" y="2039788"/>
              <a:ext cx="3246120" cy="705910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63" name="Group 41"/>
          <p:cNvGrpSpPr>
            <a:grpSpLocks noChangeAspect="1"/>
          </p:cNvGrpSpPr>
          <p:nvPr/>
        </p:nvGrpSpPr>
        <p:grpSpPr bwMode="auto">
          <a:xfrm>
            <a:off x="6782489" y="2102567"/>
            <a:ext cx="284097" cy="347775"/>
            <a:chOff x="3783" y="2089"/>
            <a:chExt cx="116" cy="142"/>
          </a:xfrm>
          <a:solidFill>
            <a:schemeClr val="bg1"/>
          </a:solidFill>
          <a:effectLst/>
        </p:grpSpPr>
        <p:sp>
          <p:nvSpPr>
            <p:cNvPr id="64" name="Freeform 42"/>
            <p:cNvSpPr>
              <a:spLocks/>
            </p:cNvSpPr>
            <p:nvPr/>
          </p:nvSpPr>
          <p:spPr bwMode="auto">
            <a:xfrm>
              <a:off x="3791" y="2221"/>
              <a:ext cx="20" cy="10"/>
            </a:xfrm>
            <a:custGeom>
              <a:avLst/>
              <a:gdLst>
                <a:gd name="T0" fmla="*/ 8 w 8"/>
                <a:gd name="T1" fmla="*/ 0 h 4"/>
                <a:gd name="T2" fmla="*/ 1 w 8"/>
                <a:gd name="T3" fmla="*/ 0 h 4"/>
                <a:gd name="T4" fmla="*/ 0 w 8"/>
                <a:gd name="T5" fmla="*/ 0 h 4"/>
                <a:gd name="T6" fmla="*/ 0 w 8"/>
                <a:gd name="T7" fmla="*/ 4 h 4"/>
                <a:gd name="T8" fmla="*/ 1 w 8"/>
                <a:gd name="T9" fmla="*/ 4 h 4"/>
                <a:gd name="T10" fmla="*/ 8 w 8"/>
                <a:gd name="T11" fmla="*/ 4 h 4"/>
                <a:gd name="T12" fmla="*/ 8 w 8"/>
                <a:gd name="T13" fmla="*/ 4 h 4"/>
                <a:gd name="T14" fmla="*/ 8 w 8"/>
                <a:gd name="T15" fmla="*/ 0 h 4"/>
                <a:gd name="T16" fmla="*/ 8 w 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65" name="Freeform 43"/>
            <p:cNvSpPr>
              <a:spLocks/>
            </p:cNvSpPr>
            <p:nvPr/>
          </p:nvSpPr>
          <p:spPr bwMode="auto">
            <a:xfrm>
              <a:off x="3818" y="2208"/>
              <a:ext cx="23" cy="23"/>
            </a:xfrm>
            <a:custGeom>
              <a:avLst/>
              <a:gdLst>
                <a:gd name="T0" fmla="*/ 8 w 9"/>
                <a:gd name="T1" fmla="*/ 0 h 9"/>
                <a:gd name="T2" fmla="*/ 1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1 w 9"/>
                <a:gd name="T9" fmla="*/ 9 h 9"/>
                <a:gd name="T10" fmla="*/ 8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8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66" name="Freeform 44"/>
            <p:cNvSpPr>
              <a:spLocks/>
            </p:cNvSpPr>
            <p:nvPr/>
          </p:nvSpPr>
          <p:spPr bwMode="auto">
            <a:xfrm>
              <a:off x="3849" y="2184"/>
              <a:ext cx="20" cy="47"/>
            </a:xfrm>
            <a:custGeom>
              <a:avLst/>
              <a:gdLst>
                <a:gd name="T0" fmla="*/ 7 w 8"/>
                <a:gd name="T1" fmla="*/ 0 h 19"/>
                <a:gd name="T2" fmla="*/ 0 w 8"/>
                <a:gd name="T3" fmla="*/ 0 h 19"/>
                <a:gd name="T4" fmla="*/ 0 w 8"/>
                <a:gd name="T5" fmla="*/ 1 h 19"/>
                <a:gd name="T6" fmla="*/ 0 w 8"/>
                <a:gd name="T7" fmla="*/ 19 h 19"/>
                <a:gd name="T8" fmla="*/ 0 w 8"/>
                <a:gd name="T9" fmla="*/ 19 h 19"/>
                <a:gd name="T10" fmla="*/ 7 w 8"/>
                <a:gd name="T11" fmla="*/ 19 h 19"/>
                <a:gd name="T12" fmla="*/ 8 w 8"/>
                <a:gd name="T13" fmla="*/ 19 h 19"/>
                <a:gd name="T14" fmla="*/ 8 w 8"/>
                <a:gd name="T15" fmla="*/ 1 h 19"/>
                <a:gd name="T16" fmla="*/ 7 w 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9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67" name="Freeform 45"/>
            <p:cNvSpPr>
              <a:spLocks/>
            </p:cNvSpPr>
            <p:nvPr/>
          </p:nvSpPr>
          <p:spPr bwMode="auto">
            <a:xfrm>
              <a:off x="3877" y="2161"/>
              <a:ext cx="22" cy="70"/>
            </a:xfrm>
            <a:custGeom>
              <a:avLst/>
              <a:gdLst>
                <a:gd name="T0" fmla="*/ 8 w 9"/>
                <a:gd name="T1" fmla="*/ 0 h 28"/>
                <a:gd name="T2" fmla="*/ 1 w 9"/>
                <a:gd name="T3" fmla="*/ 0 h 28"/>
                <a:gd name="T4" fmla="*/ 0 w 9"/>
                <a:gd name="T5" fmla="*/ 1 h 28"/>
                <a:gd name="T6" fmla="*/ 0 w 9"/>
                <a:gd name="T7" fmla="*/ 28 h 28"/>
                <a:gd name="T8" fmla="*/ 1 w 9"/>
                <a:gd name="T9" fmla="*/ 28 h 28"/>
                <a:gd name="T10" fmla="*/ 8 w 9"/>
                <a:gd name="T11" fmla="*/ 28 h 28"/>
                <a:gd name="T12" fmla="*/ 9 w 9"/>
                <a:gd name="T13" fmla="*/ 28 h 28"/>
                <a:gd name="T14" fmla="*/ 9 w 9"/>
                <a:gd name="T15" fmla="*/ 1 h 28"/>
                <a:gd name="T16" fmla="*/ 8 w 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8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68" name="Freeform 46"/>
            <p:cNvSpPr>
              <a:spLocks/>
            </p:cNvSpPr>
            <p:nvPr/>
          </p:nvSpPr>
          <p:spPr bwMode="auto">
            <a:xfrm>
              <a:off x="3821" y="2089"/>
              <a:ext cx="23" cy="27"/>
            </a:xfrm>
            <a:custGeom>
              <a:avLst/>
              <a:gdLst>
                <a:gd name="T0" fmla="*/ 5 w 9"/>
                <a:gd name="T1" fmla="*/ 10 h 11"/>
                <a:gd name="T2" fmla="*/ 8 w 9"/>
                <a:gd name="T3" fmla="*/ 4 h 11"/>
                <a:gd name="T4" fmla="*/ 5 w 9"/>
                <a:gd name="T5" fmla="*/ 0 h 11"/>
                <a:gd name="T6" fmla="*/ 0 w 9"/>
                <a:gd name="T7" fmla="*/ 4 h 11"/>
                <a:gd name="T8" fmla="*/ 5 w 9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10"/>
                  </a:moveTo>
                  <a:cubicBezTo>
                    <a:pt x="8" y="10"/>
                    <a:pt x="8" y="7"/>
                    <a:pt x="8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8"/>
                    <a:pt x="4" y="11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69" name="Freeform 47"/>
            <p:cNvSpPr>
              <a:spLocks/>
            </p:cNvSpPr>
            <p:nvPr/>
          </p:nvSpPr>
          <p:spPr bwMode="auto">
            <a:xfrm>
              <a:off x="3785" y="2164"/>
              <a:ext cx="36" cy="44"/>
            </a:xfrm>
            <a:custGeom>
              <a:avLst/>
              <a:gdLst>
                <a:gd name="T0" fmla="*/ 12 w 14"/>
                <a:gd name="T1" fmla="*/ 1 h 18"/>
                <a:gd name="T2" fmla="*/ 10 w 14"/>
                <a:gd name="T3" fmla="*/ 0 h 18"/>
                <a:gd name="T4" fmla="*/ 8 w 14"/>
                <a:gd name="T5" fmla="*/ 6 h 18"/>
                <a:gd name="T6" fmla="*/ 1 w 14"/>
                <a:gd name="T7" fmla="*/ 14 h 18"/>
                <a:gd name="T8" fmla="*/ 1 w 14"/>
                <a:gd name="T9" fmla="*/ 17 h 18"/>
                <a:gd name="T10" fmla="*/ 4 w 14"/>
                <a:gd name="T11" fmla="*/ 17 h 18"/>
                <a:gd name="T12" fmla="*/ 12 w 14"/>
                <a:gd name="T13" fmla="*/ 9 h 18"/>
                <a:gd name="T14" fmla="*/ 13 w 14"/>
                <a:gd name="T15" fmla="*/ 8 h 18"/>
                <a:gd name="T16" fmla="*/ 14 w 14"/>
                <a:gd name="T17" fmla="*/ 3 h 18"/>
                <a:gd name="T18" fmla="*/ 12 w 14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12" y="1"/>
                  </a:moveTo>
                  <a:cubicBezTo>
                    <a:pt x="11" y="1"/>
                    <a:pt x="10" y="0"/>
                    <a:pt x="10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2" y="18"/>
                    <a:pt x="4" y="18"/>
                    <a:pt x="4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70" name="Freeform 48"/>
            <p:cNvSpPr>
              <a:spLocks/>
            </p:cNvSpPr>
            <p:nvPr/>
          </p:nvSpPr>
          <p:spPr bwMode="auto">
            <a:xfrm>
              <a:off x="3836" y="2116"/>
              <a:ext cx="33" cy="20"/>
            </a:xfrm>
            <a:custGeom>
              <a:avLst/>
              <a:gdLst>
                <a:gd name="T0" fmla="*/ 6 w 13"/>
                <a:gd name="T1" fmla="*/ 8 h 8"/>
                <a:gd name="T2" fmla="*/ 12 w 13"/>
                <a:gd name="T3" fmla="*/ 4 h 8"/>
                <a:gd name="T4" fmla="*/ 12 w 13"/>
                <a:gd name="T5" fmla="*/ 1 h 8"/>
                <a:gd name="T6" fmla="*/ 10 w 13"/>
                <a:gd name="T7" fmla="*/ 1 h 8"/>
                <a:gd name="T8" fmla="*/ 5 w 13"/>
                <a:gd name="T9" fmla="*/ 4 h 8"/>
                <a:gd name="T10" fmla="*/ 1 w 13"/>
                <a:gd name="T11" fmla="*/ 3 h 8"/>
                <a:gd name="T12" fmla="*/ 1 w 13"/>
                <a:gd name="T13" fmla="*/ 5 h 8"/>
                <a:gd name="T14" fmla="*/ 0 w 13"/>
                <a:gd name="T15" fmla="*/ 7 h 8"/>
                <a:gd name="T16" fmla="*/ 5 w 13"/>
                <a:gd name="T17" fmla="*/ 8 h 8"/>
                <a:gd name="T18" fmla="*/ 6 w 13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">
                  <a:moveTo>
                    <a:pt x="6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71" name="Freeform 49"/>
            <p:cNvSpPr>
              <a:spLocks/>
            </p:cNvSpPr>
            <p:nvPr/>
          </p:nvSpPr>
          <p:spPr bwMode="auto">
            <a:xfrm>
              <a:off x="3783" y="2116"/>
              <a:ext cx="58" cy="87"/>
            </a:xfrm>
            <a:custGeom>
              <a:avLst/>
              <a:gdLst>
                <a:gd name="T0" fmla="*/ 18 w 23"/>
                <a:gd name="T1" fmla="*/ 17 h 35"/>
                <a:gd name="T2" fmla="*/ 21 w 23"/>
                <a:gd name="T3" fmla="*/ 5 h 35"/>
                <a:gd name="T4" fmla="*/ 21 w 23"/>
                <a:gd name="T5" fmla="*/ 2 h 35"/>
                <a:gd name="T6" fmla="*/ 20 w 23"/>
                <a:gd name="T7" fmla="*/ 2 h 35"/>
                <a:gd name="T8" fmla="*/ 19 w 23"/>
                <a:gd name="T9" fmla="*/ 7 h 35"/>
                <a:gd name="T10" fmla="*/ 20 w 23"/>
                <a:gd name="T11" fmla="*/ 3 h 35"/>
                <a:gd name="T12" fmla="*/ 20 w 23"/>
                <a:gd name="T13" fmla="*/ 2 h 35"/>
                <a:gd name="T14" fmla="*/ 20 w 23"/>
                <a:gd name="T15" fmla="*/ 1 h 35"/>
                <a:gd name="T16" fmla="*/ 19 w 23"/>
                <a:gd name="T17" fmla="*/ 1 h 35"/>
                <a:gd name="T18" fmla="*/ 18 w 23"/>
                <a:gd name="T19" fmla="*/ 2 h 35"/>
                <a:gd name="T20" fmla="*/ 19 w 23"/>
                <a:gd name="T21" fmla="*/ 3 h 35"/>
                <a:gd name="T22" fmla="*/ 18 w 23"/>
                <a:gd name="T23" fmla="*/ 6 h 35"/>
                <a:gd name="T24" fmla="*/ 17 w 23"/>
                <a:gd name="T25" fmla="*/ 0 h 35"/>
                <a:gd name="T26" fmla="*/ 17 w 23"/>
                <a:gd name="T27" fmla="*/ 0 h 35"/>
                <a:gd name="T28" fmla="*/ 17 w 23"/>
                <a:gd name="T29" fmla="*/ 0 h 35"/>
                <a:gd name="T30" fmla="*/ 15 w 23"/>
                <a:gd name="T31" fmla="*/ 0 h 35"/>
                <a:gd name="T32" fmla="*/ 8 w 23"/>
                <a:gd name="T33" fmla="*/ 0 h 35"/>
                <a:gd name="T34" fmla="*/ 1 w 23"/>
                <a:gd name="T35" fmla="*/ 5 h 35"/>
                <a:gd name="T36" fmla="*/ 1 w 23"/>
                <a:gd name="T37" fmla="*/ 8 h 35"/>
                <a:gd name="T38" fmla="*/ 4 w 23"/>
                <a:gd name="T39" fmla="*/ 8 h 35"/>
                <a:gd name="T40" fmla="*/ 4 w 23"/>
                <a:gd name="T41" fmla="*/ 8 h 35"/>
                <a:gd name="T42" fmla="*/ 9 w 23"/>
                <a:gd name="T43" fmla="*/ 4 h 35"/>
                <a:gd name="T44" fmla="*/ 13 w 23"/>
                <a:gd name="T45" fmla="*/ 4 h 35"/>
                <a:gd name="T46" fmla="*/ 12 w 23"/>
                <a:gd name="T47" fmla="*/ 4 h 35"/>
                <a:gd name="T48" fmla="*/ 9 w 23"/>
                <a:gd name="T49" fmla="*/ 15 h 35"/>
                <a:gd name="T50" fmla="*/ 10 w 23"/>
                <a:gd name="T51" fmla="*/ 16 h 35"/>
                <a:gd name="T52" fmla="*/ 14 w 23"/>
                <a:gd name="T53" fmla="*/ 20 h 35"/>
                <a:gd name="T54" fmla="*/ 18 w 23"/>
                <a:gd name="T55" fmla="*/ 24 h 35"/>
                <a:gd name="T56" fmla="*/ 17 w 23"/>
                <a:gd name="T57" fmla="*/ 32 h 35"/>
                <a:gd name="T58" fmla="*/ 19 w 23"/>
                <a:gd name="T59" fmla="*/ 35 h 35"/>
                <a:gd name="T60" fmla="*/ 22 w 23"/>
                <a:gd name="T61" fmla="*/ 33 h 35"/>
                <a:gd name="T62" fmla="*/ 23 w 23"/>
                <a:gd name="T63" fmla="*/ 24 h 35"/>
                <a:gd name="T64" fmla="*/ 23 w 23"/>
                <a:gd name="T65" fmla="*/ 22 h 35"/>
                <a:gd name="T66" fmla="*/ 18 w 23"/>
                <a:gd name="T6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35">
                  <a:moveTo>
                    <a:pt x="18" y="17"/>
                  </a:moveTo>
                  <a:cubicBezTo>
                    <a:pt x="19" y="10"/>
                    <a:pt x="21" y="6"/>
                    <a:pt x="21" y="5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5"/>
                    <a:pt x="19" y="7"/>
                    <a:pt x="19" y="7"/>
                  </a:cubicBezTo>
                  <a:cubicBezTo>
                    <a:pt x="19" y="7"/>
                    <a:pt x="20" y="4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1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18" y="4"/>
                    <a:pt x="18" y="6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9" y="4"/>
                    <a:pt x="9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7"/>
                    <a:pt x="9" y="13"/>
                    <a:pt x="9" y="15"/>
                  </a:cubicBezTo>
                  <a:cubicBezTo>
                    <a:pt x="9" y="15"/>
                    <a:pt x="10" y="15"/>
                    <a:pt x="10" y="16"/>
                  </a:cubicBezTo>
                  <a:cubicBezTo>
                    <a:pt x="10" y="16"/>
                    <a:pt x="11" y="18"/>
                    <a:pt x="14" y="20"/>
                  </a:cubicBezTo>
                  <a:cubicBezTo>
                    <a:pt x="14" y="20"/>
                    <a:pt x="18" y="24"/>
                    <a:pt x="18" y="24"/>
                  </a:cubicBezTo>
                  <a:cubicBezTo>
                    <a:pt x="18" y="24"/>
                    <a:pt x="17" y="32"/>
                    <a:pt x="17" y="32"/>
                  </a:cubicBezTo>
                  <a:cubicBezTo>
                    <a:pt x="17" y="34"/>
                    <a:pt x="18" y="35"/>
                    <a:pt x="19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2" y="33"/>
                    <a:pt x="23" y="24"/>
                    <a:pt x="23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18" y="17"/>
                    <a:pt x="1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</p:grpSp>
      <p:grpSp>
        <p:nvGrpSpPr>
          <p:cNvPr id="72" name="Group 52"/>
          <p:cNvGrpSpPr>
            <a:grpSpLocks noChangeAspect="1"/>
          </p:cNvGrpSpPr>
          <p:nvPr/>
        </p:nvGrpSpPr>
        <p:grpSpPr bwMode="auto">
          <a:xfrm>
            <a:off x="6789259" y="3167470"/>
            <a:ext cx="327704" cy="324879"/>
            <a:chOff x="3783" y="2102"/>
            <a:chExt cx="116" cy="115"/>
          </a:xfrm>
          <a:solidFill>
            <a:schemeClr val="bg1"/>
          </a:solidFill>
          <a:effectLst/>
        </p:grpSpPr>
        <p:sp>
          <p:nvSpPr>
            <p:cNvPr id="73" name="Freeform 53"/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4" name="Freeform 54"/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5" name="Freeform 55"/>
            <p:cNvSpPr>
              <a:spLocks/>
            </p:cNvSpPr>
            <p:nvPr/>
          </p:nvSpPr>
          <p:spPr bwMode="auto">
            <a:xfrm>
              <a:off x="3839" y="2115"/>
              <a:ext cx="7" cy="10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4 h 4"/>
                <a:gd name="T4" fmla="*/ 3 w 3"/>
                <a:gd name="T5" fmla="*/ 3 h 4"/>
                <a:gd name="T6" fmla="*/ 3 w 3"/>
                <a:gd name="T7" fmla="*/ 0 h 4"/>
                <a:gd name="T8" fmla="*/ 1 w 3"/>
                <a:gd name="T9" fmla="*/ 0 h 4"/>
                <a:gd name="T10" fmla="*/ 0 w 3"/>
                <a:gd name="T11" fmla="*/ 0 h 4"/>
                <a:gd name="T12" fmla="*/ 0 w 3"/>
                <a:gd name="T13" fmla="*/ 3 h 4"/>
                <a:gd name="T14" fmla="*/ 1 w 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6" name="Freeform 56"/>
            <p:cNvSpPr>
              <a:spLocks/>
            </p:cNvSpPr>
            <p:nvPr/>
          </p:nvSpPr>
          <p:spPr bwMode="auto">
            <a:xfrm>
              <a:off x="3839" y="2195"/>
              <a:ext cx="7" cy="10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0 w 3"/>
                <a:gd name="T7" fmla="*/ 4 h 4"/>
                <a:gd name="T8" fmla="*/ 1 w 3"/>
                <a:gd name="T9" fmla="*/ 4 h 4"/>
                <a:gd name="T10" fmla="*/ 3 w 3"/>
                <a:gd name="T11" fmla="*/ 4 h 4"/>
                <a:gd name="T12" fmla="*/ 3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7" name="Freeform 57"/>
            <p:cNvSpPr>
              <a:spLocks/>
            </p:cNvSpPr>
            <p:nvPr/>
          </p:nvSpPr>
          <p:spPr bwMode="auto">
            <a:xfrm>
              <a:off x="3796" y="2155"/>
              <a:ext cx="10" cy="10"/>
            </a:xfrm>
            <a:custGeom>
              <a:avLst/>
              <a:gdLst>
                <a:gd name="T0" fmla="*/ 3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3 w 4"/>
                <a:gd name="T9" fmla="*/ 4 h 4"/>
                <a:gd name="T10" fmla="*/ 4 w 4"/>
                <a:gd name="T11" fmla="*/ 2 h 4"/>
                <a:gd name="T12" fmla="*/ 4 w 4"/>
                <a:gd name="T13" fmla="*/ 2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8" name="Freeform 58"/>
            <p:cNvSpPr>
              <a:spLocks/>
            </p:cNvSpPr>
            <p:nvPr/>
          </p:nvSpPr>
          <p:spPr bwMode="auto">
            <a:xfrm>
              <a:off x="3877" y="2155"/>
              <a:ext cx="10" cy="10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0 w 4"/>
                <a:gd name="T7" fmla="*/ 2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79" name="Freeform 59"/>
            <p:cNvSpPr>
              <a:spLocks/>
            </p:cNvSpPr>
            <p:nvPr/>
          </p:nvSpPr>
          <p:spPr bwMode="auto">
            <a:xfrm>
              <a:off x="3813" y="2127"/>
              <a:ext cx="33" cy="38"/>
            </a:xfrm>
            <a:custGeom>
              <a:avLst/>
              <a:gdLst>
                <a:gd name="T0" fmla="*/ 11 w 13"/>
                <a:gd name="T1" fmla="*/ 0 h 15"/>
                <a:gd name="T2" fmla="*/ 10 w 13"/>
                <a:gd name="T3" fmla="*/ 2 h 15"/>
                <a:gd name="T4" fmla="*/ 10 w 13"/>
                <a:gd name="T5" fmla="*/ 11 h 15"/>
                <a:gd name="T6" fmla="*/ 9 w 13"/>
                <a:gd name="T7" fmla="*/ 12 h 15"/>
                <a:gd name="T8" fmla="*/ 2 w 13"/>
                <a:gd name="T9" fmla="*/ 12 h 15"/>
                <a:gd name="T10" fmla="*/ 0 w 13"/>
                <a:gd name="T11" fmla="*/ 14 h 15"/>
                <a:gd name="T12" fmla="*/ 2 w 13"/>
                <a:gd name="T13" fmla="*/ 15 h 15"/>
                <a:gd name="T14" fmla="*/ 11 w 13"/>
                <a:gd name="T15" fmla="*/ 15 h 15"/>
                <a:gd name="T16" fmla="*/ 12 w 13"/>
                <a:gd name="T17" fmla="*/ 15 h 15"/>
                <a:gd name="T18" fmla="*/ 12 w 13"/>
                <a:gd name="T19" fmla="*/ 15 h 15"/>
                <a:gd name="T20" fmla="*/ 13 w 13"/>
                <a:gd name="T21" fmla="*/ 13 h 15"/>
                <a:gd name="T22" fmla="*/ 13 w 13"/>
                <a:gd name="T23" fmla="*/ 2 h 15"/>
                <a:gd name="T24" fmla="*/ 11 w 13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5">
                  <a:moveTo>
                    <a:pt x="11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4"/>
                    <a:pt x="1" y="15"/>
                    <a:pt x="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80" name="Group 62"/>
          <p:cNvGrpSpPr>
            <a:grpSpLocks noChangeAspect="1"/>
          </p:cNvGrpSpPr>
          <p:nvPr/>
        </p:nvGrpSpPr>
        <p:grpSpPr bwMode="auto">
          <a:xfrm>
            <a:off x="6791187" y="4170692"/>
            <a:ext cx="349453" cy="279021"/>
            <a:chOff x="3775" y="2110"/>
            <a:chExt cx="129" cy="103"/>
          </a:xfrm>
          <a:solidFill>
            <a:schemeClr val="bg1"/>
          </a:solidFill>
          <a:effectLst/>
        </p:grpSpPr>
        <p:sp>
          <p:nvSpPr>
            <p:cNvPr id="81" name="Freeform 63"/>
            <p:cNvSpPr>
              <a:spLocks/>
            </p:cNvSpPr>
            <p:nvPr/>
          </p:nvSpPr>
          <p:spPr bwMode="auto">
            <a:xfrm>
              <a:off x="3775" y="2177"/>
              <a:ext cx="40" cy="36"/>
            </a:xfrm>
            <a:custGeom>
              <a:avLst/>
              <a:gdLst>
                <a:gd name="T0" fmla="*/ 5 w 16"/>
                <a:gd name="T1" fmla="*/ 0 h 14"/>
                <a:gd name="T2" fmla="*/ 0 w 16"/>
                <a:gd name="T3" fmla="*/ 4 h 14"/>
                <a:gd name="T4" fmla="*/ 10 w 16"/>
                <a:gd name="T5" fmla="*/ 14 h 14"/>
                <a:gd name="T6" fmla="*/ 16 w 16"/>
                <a:gd name="T7" fmla="*/ 9 h 14"/>
                <a:gd name="T8" fmla="*/ 5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1" y="3"/>
                    <a:pt x="0" y="4"/>
                    <a:pt x="0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3" y="11"/>
                    <a:pt x="16" y="9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2" name="Freeform 64"/>
            <p:cNvSpPr>
              <a:spLocks/>
            </p:cNvSpPr>
            <p:nvPr/>
          </p:nvSpPr>
          <p:spPr bwMode="auto">
            <a:xfrm>
              <a:off x="3795" y="2156"/>
              <a:ext cx="109" cy="41"/>
            </a:xfrm>
            <a:custGeom>
              <a:avLst/>
              <a:gdLst>
                <a:gd name="T0" fmla="*/ 37 w 44"/>
                <a:gd name="T1" fmla="*/ 4 h 16"/>
                <a:gd name="T2" fmla="*/ 29 w 44"/>
                <a:gd name="T3" fmla="*/ 9 h 16"/>
                <a:gd name="T4" fmla="*/ 18 w 44"/>
                <a:gd name="T5" fmla="*/ 8 h 16"/>
                <a:gd name="T6" fmla="*/ 25 w 44"/>
                <a:gd name="T7" fmla="*/ 7 h 16"/>
                <a:gd name="T8" fmla="*/ 31 w 44"/>
                <a:gd name="T9" fmla="*/ 2 h 16"/>
                <a:gd name="T10" fmla="*/ 20 w 44"/>
                <a:gd name="T11" fmla="*/ 2 h 16"/>
                <a:gd name="T12" fmla="*/ 9 w 44"/>
                <a:gd name="T13" fmla="*/ 2 h 16"/>
                <a:gd name="T14" fmla="*/ 0 w 44"/>
                <a:gd name="T15" fmla="*/ 7 h 16"/>
                <a:gd name="T16" fmla="*/ 9 w 44"/>
                <a:gd name="T17" fmla="*/ 16 h 16"/>
                <a:gd name="T18" fmla="*/ 13 w 44"/>
                <a:gd name="T19" fmla="*/ 14 h 16"/>
                <a:gd name="T20" fmla="*/ 29 w 44"/>
                <a:gd name="T21" fmla="*/ 14 h 16"/>
                <a:gd name="T22" fmla="*/ 44 w 44"/>
                <a:gd name="T23" fmla="*/ 2 h 16"/>
                <a:gd name="T24" fmla="*/ 37 w 44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6">
                  <a:moveTo>
                    <a:pt x="37" y="4"/>
                  </a:moveTo>
                  <a:cubicBezTo>
                    <a:pt x="34" y="7"/>
                    <a:pt x="32" y="8"/>
                    <a:pt x="29" y="9"/>
                  </a:cubicBezTo>
                  <a:cubicBezTo>
                    <a:pt x="24" y="10"/>
                    <a:pt x="19" y="9"/>
                    <a:pt x="18" y="8"/>
                  </a:cubicBezTo>
                  <a:cubicBezTo>
                    <a:pt x="15" y="6"/>
                    <a:pt x="18" y="7"/>
                    <a:pt x="25" y="7"/>
                  </a:cubicBezTo>
                  <a:cubicBezTo>
                    <a:pt x="32" y="6"/>
                    <a:pt x="31" y="2"/>
                    <a:pt x="31" y="2"/>
                  </a:cubicBezTo>
                  <a:cubicBezTo>
                    <a:pt x="29" y="2"/>
                    <a:pt x="27" y="2"/>
                    <a:pt x="20" y="2"/>
                  </a:cubicBezTo>
                  <a:cubicBezTo>
                    <a:pt x="17" y="2"/>
                    <a:pt x="12" y="1"/>
                    <a:pt x="9" y="2"/>
                  </a:cubicBezTo>
                  <a:cubicBezTo>
                    <a:pt x="6" y="2"/>
                    <a:pt x="4" y="5"/>
                    <a:pt x="0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6" y="14"/>
                    <a:pt x="23" y="15"/>
                    <a:pt x="29" y="14"/>
                  </a:cubicBezTo>
                  <a:cubicBezTo>
                    <a:pt x="40" y="9"/>
                    <a:pt x="44" y="2"/>
                    <a:pt x="44" y="2"/>
                  </a:cubicBezTo>
                  <a:cubicBezTo>
                    <a:pt x="44" y="2"/>
                    <a:pt x="41" y="0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3" name="Freeform 65"/>
            <p:cNvSpPr>
              <a:spLocks noEditPoints="1"/>
            </p:cNvSpPr>
            <p:nvPr/>
          </p:nvSpPr>
          <p:spPr bwMode="auto">
            <a:xfrm>
              <a:off x="3810" y="2110"/>
              <a:ext cx="94" cy="41"/>
            </a:xfrm>
            <a:custGeom>
              <a:avLst/>
              <a:gdLst>
                <a:gd name="T0" fmla="*/ 38 w 38"/>
                <a:gd name="T1" fmla="*/ 0 h 16"/>
                <a:gd name="T2" fmla="*/ 34 w 38"/>
                <a:gd name="T3" fmla="*/ 0 h 16"/>
                <a:gd name="T4" fmla="*/ 34 w 38"/>
                <a:gd name="T5" fmla="*/ 6 h 16"/>
                <a:gd name="T6" fmla="*/ 32 w 38"/>
                <a:gd name="T7" fmla="*/ 6 h 16"/>
                <a:gd name="T8" fmla="*/ 32 w 38"/>
                <a:gd name="T9" fmla="*/ 0 h 16"/>
                <a:gd name="T10" fmla="*/ 28 w 38"/>
                <a:gd name="T11" fmla="*/ 0 h 16"/>
                <a:gd name="T12" fmla="*/ 28 w 38"/>
                <a:gd name="T13" fmla="*/ 6 h 16"/>
                <a:gd name="T14" fmla="*/ 12 w 38"/>
                <a:gd name="T15" fmla="*/ 6 h 16"/>
                <a:gd name="T16" fmla="*/ 12 w 38"/>
                <a:gd name="T17" fmla="*/ 3 h 16"/>
                <a:gd name="T18" fmla="*/ 12 w 38"/>
                <a:gd name="T19" fmla="*/ 1 h 16"/>
                <a:gd name="T20" fmla="*/ 11 w 38"/>
                <a:gd name="T21" fmla="*/ 0 h 16"/>
                <a:gd name="T22" fmla="*/ 9 w 38"/>
                <a:gd name="T23" fmla="*/ 0 h 16"/>
                <a:gd name="T24" fmla="*/ 3 w 38"/>
                <a:gd name="T25" fmla="*/ 0 h 16"/>
                <a:gd name="T26" fmla="*/ 1 w 38"/>
                <a:gd name="T27" fmla="*/ 0 h 16"/>
                <a:gd name="T28" fmla="*/ 0 w 38"/>
                <a:gd name="T29" fmla="*/ 2 h 16"/>
                <a:gd name="T30" fmla="*/ 0 w 38"/>
                <a:gd name="T31" fmla="*/ 3 h 16"/>
                <a:gd name="T32" fmla="*/ 0 w 38"/>
                <a:gd name="T33" fmla="*/ 13 h 16"/>
                <a:gd name="T34" fmla="*/ 0 w 38"/>
                <a:gd name="T35" fmla="*/ 15 h 16"/>
                <a:gd name="T36" fmla="*/ 2 w 38"/>
                <a:gd name="T37" fmla="*/ 16 h 16"/>
                <a:gd name="T38" fmla="*/ 3 w 38"/>
                <a:gd name="T39" fmla="*/ 16 h 16"/>
                <a:gd name="T40" fmla="*/ 9 w 38"/>
                <a:gd name="T41" fmla="*/ 16 h 16"/>
                <a:gd name="T42" fmla="*/ 11 w 38"/>
                <a:gd name="T43" fmla="*/ 16 h 16"/>
                <a:gd name="T44" fmla="*/ 12 w 38"/>
                <a:gd name="T45" fmla="*/ 14 h 16"/>
                <a:gd name="T46" fmla="*/ 12 w 38"/>
                <a:gd name="T47" fmla="*/ 13 h 16"/>
                <a:gd name="T48" fmla="*/ 12 w 38"/>
                <a:gd name="T49" fmla="*/ 10 h 16"/>
                <a:gd name="T50" fmla="*/ 38 w 38"/>
                <a:gd name="T51" fmla="*/ 10 h 16"/>
                <a:gd name="T52" fmla="*/ 38 w 38"/>
                <a:gd name="T53" fmla="*/ 0 h 16"/>
                <a:gd name="T54" fmla="*/ 3 w 38"/>
                <a:gd name="T55" fmla="*/ 3 h 16"/>
                <a:gd name="T56" fmla="*/ 9 w 38"/>
                <a:gd name="T57" fmla="*/ 3 h 16"/>
                <a:gd name="T58" fmla="*/ 9 w 38"/>
                <a:gd name="T59" fmla="*/ 13 h 16"/>
                <a:gd name="T60" fmla="*/ 3 w 38"/>
                <a:gd name="T61" fmla="*/ 13 h 16"/>
                <a:gd name="T62" fmla="*/ 3 w 38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16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38" y="0"/>
                  </a:lnTo>
                  <a:close/>
                  <a:moveTo>
                    <a:pt x="3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84" name="Group 68"/>
          <p:cNvGrpSpPr>
            <a:grpSpLocks noChangeAspect="1"/>
          </p:cNvGrpSpPr>
          <p:nvPr/>
        </p:nvGrpSpPr>
        <p:grpSpPr bwMode="auto">
          <a:xfrm>
            <a:off x="6792035" y="5218808"/>
            <a:ext cx="311725" cy="300349"/>
            <a:chOff x="3770" y="2095"/>
            <a:chExt cx="137" cy="132"/>
          </a:xfrm>
          <a:solidFill>
            <a:schemeClr val="bg1"/>
          </a:solidFill>
          <a:effectLst/>
        </p:grpSpPr>
        <p:sp>
          <p:nvSpPr>
            <p:cNvPr id="85" name="Freeform 69"/>
            <p:cNvSpPr>
              <a:spLocks/>
            </p:cNvSpPr>
            <p:nvPr/>
          </p:nvSpPr>
          <p:spPr bwMode="auto">
            <a:xfrm>
              <a:off x="3770" y="2190"/>
              <a:ext cx="137" cy="37"/>
            </a:xfrm>
            <a:custGeom>
              <a:avLst/>
              <a:gdLst>
                <a:gd name="T0" fmla="*/ 52 w 55"/>
                <a:gd name="T1" fmla="*/ 6 h 15"/>
                <a:gd name="T2" fmla="*/ 38 w 55"/>
                <a:gd name="T3" fmla="*/ 6 h 15"/>
                <a:gd name="T4" fmla="*/ 37 w 55"/>
                <a:gd name="T5" fmla="*/ 6 h 15"/>
                <a:gd name="T6" fmla="*/ 37 w 55"/>
                <a:gd name="T7" fmla="*/ 3 h 15"/>
                <a:gd name="T8" fmla="*/ 37 w 55"/>
                <a:gd name="T9" fmla="*/ 1 h 15"/>
                <a:gd name="T10" fmla="*/ 35 w 55"/>
                <a:gd name="T11" fmla="*/ 0 h 15"/>
                <a:gd name="T12" fmla="*/ 20 w 55"/>
                <a:gd name="T13" fmla="*/ 0 h 15"/>
                <a:gd name="T14" fmla="*/ 18 w 55"/>
                <a:gd name="T15" fmla="*/ 3 h 15"/>
                <a:gd name="T16" fmla="*/ 18 w 55"/>
                <a:gd name="T17" fmla="*/ 6 h 15"/>
                <a:gd name="T18" fmla="*/ 18 w 55"/>
                <a:gd name="T19" fmla="*/ 6 h 15"/>
                <a:gd name="T20" fmla="*/ 3 w 55"/>
                <a:gd name="T21" fmla="*/ 6 h 15"/>
                <a:gd name="T22" fmla="*/ 0 w 55"/>
                <a:gd name="T23" fmla="*/ 8 h 15"/>
                <a:gd name="T24" fmla="*/ 0 w 55"/>
                <a:gd name="T25" fmla="*/ 14 h 15"/>
                <a:gd name="T26" fmla="*/ 1 w 55"/>
                <a:gd name="T27" fmla="*/ 15 h 15"/>
                <a:gd name="T28" fmla="*/ 2 w 55"/>
                <a:gd name="T29" fmla="*/ 14 h 15"/>
                <a:gd name="T30" fmla="*/ 2 w 55"/>
                <a:gd name="T31" fmla="*/ 8 h 15"/>
                <a:gd name="T32" fmla="*/ 3 w 55"/>
                <a:gd name="T33" fmla="*/ 8 h 15"/>
                <a:gd name="T34" fmla="*/ 18 w 55"/>
                <a:gd name="T35" fmla="*/ 8 h 15"/>
                <a:gd name="T36" fmla="*/ 18 w 55"/>
                <a:gd name="T37" fmla="*/ 8 h 15"/>
                <a:gd name="T38" fmla="*/ 18 w 55"/>
                <a:gd name="T39" fmla="*/ 9 h 15"/>
                <a:gd name="T40" fmla="*/ 19 w 55"/>
                <a:gd name="T41" fmla="*/ 9 h 15"/>
                <a:gd name="T42" fmla="*/ 20 w 55"/>
                <a:gd name="T43" fmla="*/ 9 h 15"/>
                <a:gd name="T44" fmla="*/ 20 w 55"/>
                <a:gd name="T45" fmla="*/ 8 h 15"/>
                <a:gd name="T46" fmla="*/ 20 w 55"/>
                <a:gd name="T47" fmla="*/ 3 h 15"/>
                <a:gd name="T48" fmla="*/ 20 w 55"/>
                <a:gd name="T49" fmla="*/ 2 h 15"/>
                <a:gd name="T50" fmla="*/ 35 w 55"/>
                <a:gd name="T51" fmla="*/ 2 h 15"/>
                <a:gd name="T52" fmla="*/ 35 w 55"/>
                <a:gd name="T53" fmla="*/ 3 h 15"/>
                <a:gd name="T54" fmla="*/ 35 w 55"/>
                <a:gd name="T55" fmla="*/ 8 h 15"/>
                <a:gd name="T56" fmla="*/ 36 w 55"/>
                <a:gd name="T57" fmla="*/ 9 h 15"/>
                <a:gd name="T58" fmla="*/ 36 w 55"/>
                <a:gd name="T59" fmla="*/ 9 h 15"/>
                <a:gd name="T60" fmla="*/ 37 w 55"/>
                <a:gd name="T61" fmla="*/ 9 h 15"/>
                <a:gd name="T62" fmla="*/ 37 w 55"/>
                <a:gd name="T63" fmla="*/ 8 h 15"/>
                <a:gd name="T64" fmla="*/ 38 w 55"/>
                <a:gd name="T65" fmla="*/ 8 h 15"/>
                <a:gd name="T66" fmla="*/ 52 w 55"/>
                <a:gd name="T67" fmla="*/ 8 h 15"/>
                <a:gd name="T68" fmla="*/ 53 w 55"/>
                <a:gd name="T69" fmla="*/ 8 h 15"/>
                <a:gd name="T70" fmla="*/ 53 w 55"/>
                <a:gd name="T71" fmla="*/ 14 h 15"/>
                <a:gd name="T72" fmla="*/ 54 w 55"/>
                <a:gd name="T73" fmla="*/ 15 h 15"/>
                <a:gd name="T74" fmla="*/ 55 w 55"/>
                <a:gd name="T75" fmla="*/ 14 h 15"/>
                <a:gd name="T76" fmla="*/ 55 w 55"/>
                <a:gd name="T77" fmla="*/ 8 h 15"/>
                <a:gd name="T78" fmla="*/ 52 w 55"/>
                <a:gd name="T7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15">
                  <a:moveTo>
                    <a:pt x="52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7" y="6"/>
                    <a:pt x="37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1"/>
                    <a:pt x="18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3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5"/>
                    <a:pt x="54" y="15"/>
                  </a:cubicBezTo>
                  <a:cubicBezTo>
                    <a:pt x="54" y="15"/>
                    <a:pt x="55" y="14"/>
                    <a:pt x="55" y="1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7"/>
                    <a:pt x="54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6" name="Freeform 70"/>
            <p:cNvSpPr>
              <a:spLocks/>
            </p:cNvSpPr>
            <p:nvPr/>
          </p:nvSpPr>
          <p:spPr bwMode="auto">
            <a:xfrm>
              <a:off x="3820" y="2118"/>
              <a:ext cx="37" cy="69"/>
            </a:xfrm>
            <a:custGeom>
              <a:avLst/>
              <a:gdLst>
                <a:gd name="T0" fmla="*/ 2 w 15"/>
                <a:gd name="T1" fmla="*/ 14 h 28"/>
                <a:gd name="T2" fmla="*/ 3 w 15"/>
                <a:gd name="T3" fmla="*/ 13 h 28"/>
                <a:gd name="T4" fmla="*/ 3 w 15"/>
                <a:gd name="T5" fmla="*/ 8 h 28"/>
                <a:gd name="T6" fmla="*/ 4 w 15"/>
                <a:gd name="T7" fmla="*/ 4 h 28"/>
                <a:gd name="T8" fmla="*/ 4 w 15"/>
                <a:gd name="T9" fmla="*/ 4 h 28"/>
                <a:gd name="T10" fmla="*/ 4 w 15"/>
                <a:gd name="T11" fmla="*/ 12 h 28"/>
                <a:gd name="T12" fmla="*/ 4 w 15"/>
                <a:gd name="T13" fmla="*/ 13 h 28"/>
                <a:gd name="T14" fmla="*/ 4 w 15"/>
                <a:gd name="T15" fmla="*/ 26 h 28"/>
                <a:gd name="T16" fmla="*/ 5 w 15"/>
                <a:gd name="T17" fmla="*/ 28 h 28"/>
                <a:gd name="T18" fmla="*/ 5 w 15"/>
                <a:gd name="T19" fmla="*/ 28 h 28"/>
                <a:gd name="T20" fmla="*/ 5 w 15"/>
                <a:gd name="T21" fmla="*/ 28 h 28"/>
                <a:gd name="T22" fmla="*/ 7 w 15"/>
                <a:gd name="T23" fmla="*/ 26 h 28"/>
                <a:gd name="T24" fmla="*/ 7 w 15"/>
                <a:gd name="T25" fmla="*/ 14 h 28"/>
                <a:gd name="T26" fmla="*/ 8 w 15"/>
                <a:gd name="T27" fmla="*/ 14 h 28"/>
                <a:gd name="T28" fmla="*/ 8 w 15"/>
                <a:gd name="T29" fmla="*/ 26 h 28"/>
                <a:gd name="T30" fmla="*/ 10 w 15"/>
                <a:gd name="T31" fmla="*/ 28 h 28"/>
                <a:gd name="T32" fmla="*/ 10 w 15"/>
                <a:gd name="T33" fmla="*/ 28 h 28"/>
                <a:gd name="T34" fmla="*/ 10 w 15"/>
                <a:gd name="T35" fmla="*/ 28 h 28"/>
                <a:gd name="T36" fmla="*/ 12 w 15"/>
                <a:gd name="T37" fmla="*/ 26 h 28"/>
                <a:gd name="T38" fmla="*/ 12 w 15"/>
                <a:gd name="T39" fmla="*/ 13 h 28"/>
                <a:gd name="T40" fmla="*/ 12 w 15"/>
                <a:gd name="T41" fmla="*/ 12 h 28"/>
                <a:gd name="T42" fmla="*/ 12 w 15"/>
                <a:gd name="T43" fmla="*/ 4 h 28"/>
                <a:gd name="T44" fmla="*/ 12 w 15"/>
                <a:gd name="T45" fmla="*/ 4 h 28"/>
                <a:gd name="T46" fmla="*/ 12 w 15"/>
                <a:gd name="T47" fmla="*/ 8 h 28"/>
                <a:gd name="T48" fmla="*/ 12 w 15"/>
                <a:gd name="T49" fmla="*/ 13 h 28"/>
                <a:gd name="T50" fmla="*/ 14 w 15"/>
                <a:gd name="T51" fmla="*/ 14 h 28"/>
                <a:gd name="T52" fmla="*/ 15 w 15"/>
                <a:gd name="T53" fmla="*/ 13 h 28"/>
                <a:gd name="T54" fmla="*/ 15 w 15"/>
                <a:gd name="T55" fmla="*/ 8 h 28"/>
                <a:gd name="T56" fmla="*/ 13 w 15"/>
                <a:gd name="T57" fmla="*/ 1 h 28"/>
                <a:gd name="T58" fmla="*/ 10 w 15"/>
                <a:gd name="T59" fmla="*/ 0 h 28"/>
                <a:gd name="T60" fmla="*/ 10 w 15"/>
                <a:gd name="T61" fmla="*/ 0 h 28"/>
                <a:gd name="T62" fmla="*/ 10 w 15"/>
                <a:gd name="T63" fmla="*/ 0 h 28"/>
                <a:gd name="T64" fmla="*/ 10 w 15"/>
                <a:gd name="T65" fmla="*/ 0 h 28"/>
                <a:gd name="T66" fmla="*/ 8 w 15"/>
                <a:gd name="T67" fmla="*/ 4 h 28"/>
                <a:gd name="T68" fmla="*/ 8 w 15"/>
                <a:gd name="T69" fmla="*/ 1 h 28"/>
                <a:gd name="T70" fmla="*/ 8 w 15"/>
                <a:gd name="T71" fmla="*/ 1 h 28"/>
                <a:gd name="T72" fmla="*/ 8 w 15"/>
                <a:gd name="T73" fmla="*/ 0 h 28"/>
                <a:gd name="T74" fmla="*/ 8 w 15"/>
                <a:gd name="T75" fmla="*/ 0 h 28"/>
                <a:gd name="T76" fmla="*/ 7 w 15"/>
                <a:gd name="T77" fmla="*/ 0 h 28"/>
                <a:gd name="T78" fmla="*/ 7 w 15"/>
                <a:gd name="T79" fmla="*/ 0 h 28"/>
                <a:gd name="T80" fmla="*/ 7 w 15"/>
                <a:gd name="T81" fmla="*/ 1 h 28"/>
                <a:gd name="T82" fmla="*/ 7 w 15"/>
                <a:gd name="T83" fmla="*/ 1 h 28"/>
                <a:gd name="T84" fmla="*/ 7 w 15"/>
                <a:gd name="T85" fmla="*/ 4 h 28"/>
                <a:gd name="T86" fmla="*/ 6 w 15"/>
                <a:gd name="T87" fmla="*/ 0 h 28"/>
                <a:gd name="T88" fmla="*/ 6 w 15"/>
                <a:gd name="T89" fmla="*/ 0 h 28"/>
                <a:gd name="T90" fmla="*/ 6 w 15"/>
                <a:gd name="T91" fmla="*/ 0 h 28"/>
                <a:gd name="T92" fmla="*/ 5 w 15"/>
                <a:gd name="T93" fmla="*/ 0 h 28"/>
                <a:gd name="T94" fmla="*/ 2 w 15"/>
                <a:gd name="T95" fmla="*/ 1 h 28"/>
                <a:gd name="T96" fmla="*/ 0 w 15"/>
                <a:gd name="T97" fmla="*/ 8 h 28"/>
                <a:gd name="T98" fmla="*/ 0 w 15"/>
                <a:gd name="T99" fmla="*/ 13 h 28"/>
                <a:gd name="T100" fmla="*/ 2 w 15"/>
                <a:gd name="T10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" h="28">
                  <a:moveTo>
                    <a:pt x="2" y="14"/>
                  </a:moveTo>
                  <a:cubicBezTo>
                    <a:pt x="3" y="14"/>
                    <a:pt x="3" y="14"/>
                    <a:pt x="3" y="13"/>
                  </a:cubicBezTo>
                  <a:cubicBezTo>
                    <a:pt x="3" y="13"/>
                    <a:pt x="3" y="10"/>
                    <a:pt x="3" y="8"/>
                  </a:cubicBezTo>
                  <a:cubicBezTo>
                    <a:pt x="3" y="7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4" y="1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7" y="27"/>
                    <a:pt x="7" y="26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9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7"/>
                    <a:pt x="12" y="8"/>
                  </a:cubicBezTo>
                  <a:cubicBezTo>
                    <a:pt x="13" y="10"/>
                    <a:pt x="12" y="13"/>
                    <a:pt x="12" y="13"/>
                  </a:cubicBezTo>
                  <a:cubicBezTo>
                    <a:pt x="12" y="14"/>
                    <a:pt x="13" y="14"/>
                    <a:pt x="14" y="14"/>
                  </a:cubicBezTo>
                  <a:cubicBezTo>
                    <a:pt x="15" y="14"/>
                    <a:pt x="15" y="14"/>
                    <a:pt x="15" y="13"/>
                  </a:cubicBezTo>
                  <a:cubicBezTo>
                    <a:pt x="15" y="13"/>
                    <a:pt x="15" y="10"/>
                    <a:pt x="15" y="8"/>
                  </a:cubicBezTo>
                  <a:cubicBezTo>
                    <a:pt x="15" y="3"/>
                    <a:pt x="13" y="1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2"/>
                    <a:pt x="8" y="4"/>
                  </a:cubicBezTo>
                  <a:cubicBezTo>
                    <a:pt x="8" y="3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3"/>
                    <a:pt x="7" y="4"/>
                  </a:cubicBezTo>
                  <a:cubicBezTo>
                    <a:pt x="6" y="2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1" y="3"/>
                    <a:pt x="0" y="8"/>
                  </a:cubicBezTo>
                  <a:cubicBezTo>
                    <a:pt x="0" y="10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7" name="Freeform 71"/>
            <p:cNvSpPr>
              <a:spLocks/>
            </p:cNvSpPr>
            <p:nvPr/>
          </p:nvSpPr>
          <p:spPr bwMode="auto">
            <a:xfrm>
              <a:off x="3830" y="2095"/>
              <a:ext cx="17" cy="20"/>
            </a:xfrm>
            <a:custGeom>
              <a:avLst/>
              <a:gdLst>
                <a:gd name="T0" fmla="*/ 1 w 7"/>
                <a:gd name="T1" fmla="*/ 5 h 8"/>
                <a:gd name="T2" fmla="*/ 4 w 7"/>
                <a:gd name="T3" fmla="*/ 8 h 8"/>
                <a:gd name="T4" fmla="*/ 7 w 7"/>
                <a:gd name="T5" fmla="*/ 5 h 8"/>
                <a:gd name="T6" fmla="*/ 7 w 7"/>
                <a:gd name="T7" fmla="*/ 4 h 8"/>
                <a:gd name="T8" fmla="*/ 7 w 7"/>
                <a:gd name="T9" fmla="*/ 4 h 8"/>
                <a:gd name="T10" fmla="*/ 4 w 7"/>
                <a:gd name="T11" fmla="*/ 0 h 8"/>
                <a:gd name="T12" fmla="*/ 1 w 7"/>
                <a:gd name="T13" fmla="*/ 4 h 8"/>
                <a:gd name="T14" fmla="*/ 0 w 7"/>
                <a:gd name="T15" fmla="*/ 4 h 8"/>
                <a:gd name="T16" fmla="*/ 1 w 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8" name="Freeform 72"/>
            <p:cNvSpPr>
              <a:spLocks/>
            </p:cNvSpPr>
            <p:nvPr/>
          </p:nvSpPr>
          <p:spPr bwMode="auto">
            <a:xfrm>
              <a:off x="3867" y="2135"/>
              <a:ext cx="35" cy="65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3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8 w 14"/>
                <a:gd name="T61" fmla="*/ 0 h 26"/>
                <a:gd name="T62" fmla="*/ 8 w 14"/>
                <a:gd name="T63" fmla="*/ 0 h 26"/>
                <a:gd name="T64" fmla="*/ 8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1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3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9" name="Freeform 73"/>
            <p:cNvSpPr>
              <a:spLocks/>
            </p:cNvSpPr>
            <p:nvPr/>
          </p:nvSpPr>
          <p:spPr bwMode="auto">
            <a:xfrm>
              <a:off x="3875" y="2115"/>
              <a:ext cx="17" cy="18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6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0" name="Freeform 74"/>
            <p:cNvSpPr>
              <a:spLocks/>
            </p:cNvSpPr>
            <p:nvPr/>
          </p:nvSpPr>
          <p:spPr bwMode="auto">
            <a:xfrm>
              <a:off x="3778" y="2135"/>
              <a:ext cx="35" cy="65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4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9 w 14"/>
                <a:gd name="T61" fmla="*/ 0 h 26"/>
                <a:gd name="T62" fmla="*/ 9 w 14"/>
                <a:gd name="T63" fmla="*/ 0 h 26"/>
                <a:gd name="T64" fmla="*/ 9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2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4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91" name="Freeform 75"/>
            <p:cNvSpPr>
              <a:spLocks/>
            </p:cNvSpPr>
            <p:nvPr/>
          </p:nvSpPr>
          <p:spPr bwMode="auto">
            <a:xfrm>
              <a:off x="3785" y="2115"/>
              <a:ext cx="18" cy="18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7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92" name="文本框 91"/>
          <p:cNvSpPr txBox="1"/>
          <p:nvPr/>
        </p:nvSpPr>
        <p:spPr>
          <a:xfrm>
            <a:off x="5600702" y="2330249"/>
            <a:ext cx="41129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endParaRPr lang="zh-CN" altLang="en-US" sz="2400" dirty="0"/>
          </a:p>
        </p:txBody>
      </p:sp>
      <p:sp>
        <p:nvSpPr>
          <p:cNvPr id="93" name="文本框 92"/>
          <p:cNvSpPr txBox="1"/>
          <p:nvPr/>
        </p:nvSpPr>
        <p:spPr>
          <a:xfrm>
            <a:off x="7384399" y="2038536"/>
            <a:ext cx="75247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solidFill>
                  <a:srgbClr val="FFB850"/>
                </a:solidFill>
                <a:latin typeface="Impact" panose="020B0806030902050204" pitchFamily="34" charset="0"/>
              </a:rPr>
              <a:t>23</a:t>
            </a:r>
            <a:r>
              <a:rPr lang="en-US" altLang="zh-CN" sz="1200" dirty="0">
                <a:solidFill>
                  <a:srgbClr val="FFB850"/>
                </a:solidFill>
                <a:latin typeface="Impact" panose="020B0806030902050204" pitchFamily="34" charset="0"/>
              </a:rPr>
              <a:t>%</a:t>
            </a:r>
            <a:endParaRPr lang="zh-CN" altLang="en-US" sz="12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sp>
        <p:nvSpPr>
          <p:cNvPr id="94" name="文本框 93"/>
          <p:cNvSpPr txBox="1"/>
          <p:nvPr/>
        </p:nvSpPr>
        <p:spPr>
          <a:xfrm>
            <a:off x="8192645" y="3094896"/>
            <a:ext cx="75247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solidFill>
                  <a:srgbClr val="01ACBE"/>
                </a:solidFill>
                <a:latin typeface="Impact" panose="020B0806030902050204" pitchFamily="34" charset="0"/>
              </a:rPr>
              <a:t>61</a:t>
            </a:r>
            <a:r>
              <a:rPr lang="en-US" altLang="zh-CN" sz="1200" dirty="0">
                <a:solidFill>
                  <a:srgbClr val="01ACBE"/>
                </a:solidFill>
                <a:latin typeface="Impact" panose="020B0806030902050204" pitchFamily="34" charset="0"/>
              </a:rPr>
              <a:t>%</a:t>
            </a:r>
            <a:endParaRPr lang="zh-CN" altLang="en-US" sz="12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95" name="文本框 94"/>
          <p:cNvSpPr txBox="1"/>
          <p:nvPr/>
        </p:nvSpPr>
        <p:spPr>
          <a:xfrm>
            <a:off x="7944996" y="4088980"/>
            <a:ext cx="75247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solidFill>
                  <a:srgbClr val="E87071"/>
                </a:solidFill>
                <a:latin typeface="Impact" panose="020B0806030902050204" pitchFamily="34" charset="0"/>
              </a:rPr>
              <a:t>48</a:t>
            </a:r>
            <a:r>
              <a:rPr lang="en-US" altLang="zh-CN" sz="1200" dirty="0">
                <a:solidFill>
                  <a:srgbClr val="E87071"/>
                </a:solidFill>
                <a:latin typeface="Impact" panose="020B0806030902050204" pitchFamily="34" charset="0"/>
              </a:rPr>
              <a:t>%</a:t>
            </a:r>
            <a:endParaRPr lang="zh-CN" altLang="en-US" sz="12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sp>
        <p:nvSpPr>
          <p:cNvPr id="96" name="文本框 95"/>
          <p:cNvSpPr txBox="1"/>
          <p:nvPr/>
        </p:nvSpPr>
        <p:spPr>
          <a:xfrm>
            <a:off x="7768445" y="5155251"/>
            <a:ext cx="75247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400" dirty="0">
                <a:solidFill>
                  <a:srgbClr val="663A77"/>
                </a:solidFill>
                <a:latin typeface="Impact" panose="020B0806030902050204" pitchFamily="34" charset="0"/>
              </a:rPr>
              <a:t>36</a:t>
            </a:r>
            <a:r>
              <a:rPr lang="en-US" altLang="zh-CN" sz="1200" dirty="0">
                <a:solidFill>
                  <a:srgbClr val="663A77"/>
                </a:solidFill>
                <a:latin typeface="Impact" panose="020B0806030902050204" pitchFamily="34" charset="0"/>
              </a:rPr>
              <a:t>%</a:t>
            </a:r>
            <a:endParaRPr lang="zh-CN" altLang="en-US" sz="1200" dirty="0">
              <a:solidFill>
                <a:srgbClr val="663A77"/>
              </a:solidFill>
              <a:latin typeface="Impact" panose="020B0806030902050204" pitchFamily="34" charset="0"/>
            </a:endParaRPr>
          </a:p>
        </p:txBody>
      </p:sp>
      <p:grpSp>
        <p:nvGrpSpPr>
          <p:cNvPr id="97" name="Group 41"/>
          <p:cNvGrpSpPr>
            <a:grpSpLocks noChangeAspect="1"/>
          </p:cNvGrpSpPr>
          <p:nvPr/>
        </p:nvGrpSpPr>
        <p:grpSpPr bwMode="auto">
          <a:xfrm>
            <a:off x="2965585" y="3352386"/>
            <a:ext cx="258271" cy="316159"/>
            <a:chOff x="3783" y="2089"/>
            <a:chExt cx="116" cy="142"/>
          </a:xfrm>
          <a:solidFill>
            <a:schemeClr val="bg1">
              <a:lumMod val="50000"/>
            </a:schemeClr>
          </a:solidFill>
          <a:effectLst/>
        </p:grpSpPr>
        <p:sp>
          <p:nvSpPr>
            <p:cNvPr id="98" name="Freeform 42"/>
            <p:cNvSpPr>
              <a:spLocks/>
            </p:cNvSpPr>
            <p:nvPr/>
          </p:nvSpPr>
          <p:spPr bwMode="auto">
            <a:xfrm>
              <a:off x="3791" y="2221"/>
              <a:ext cx="20" cy="10"/>
            </a:xfrm>
            <a:custGeom>
              <a:avLst/>
              <a:gdLst>
                <a:gd name="T0" fmla="*/ 8 w 8"/>
                <a:gd name="T1" fmla="*/ 0 h 4"/>
                <a:gd name="T2" fmla="*/ 1 w 8"/>
                <a:gd name="T3" fmla="*/ 0 h 4"/>
                <a:gd name="T4" fmla="*/ 0 w 8"/>
                <a:gd name="T5" fmla="*/ 0 h 4"/>
                <a:gd name="T6" fmla="*/ 0 w 8"/>
                <a:gd name="T7" fmla="*/ 4 h 4"/>
                <a:gd name="T8" fmla="*/ 1 w 8"/>
                <a:gd name="T9" fmla="*/ 4 h 4"/>
                <a:gd name="T10" fmla="*/ 8 w 8"/>
                <a:gd name="T11" fmla="*/ 4 h 4"/>
                <a:gd name="T12" fmla="*/ 8 w 8"/>
                <a:gd name="T13" fmla="*/ 4 h 4"/>
                <a:gd name="T14" fmla="*/ 8 w 8"/>
                <a:gd name="T15" fmla="*/ 0 h 4"/>
                <a:gd name="T16" fmla="*/ 8 w 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99" name="Freeform 43"/>
            <p:cNvSpPr>
              <a:spLocks/>
            </p:cNvSpPr>
            <p:nvPr/>
          </p:nvSpPr>
          <p:spPr bwMode="auto">
            <a:xfrm>
              <a:off x="3818" y="2208"/>
              <a:ext cx="23" cy="23"/>
            </a:xfrm>
            <a:custGeom>
              <a:avLst/>
              <a:gdLst>
                <a:gd name="T0" fmla="*/ 8 w 9"/>
                <a:gd name="T1" fmla="*/ 0 h 9"/>
                <a:gd name="T2" fmla="*/ 1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1 w 9"/>
                <a:gd name="T9" fmla="*/ 9 h 9"/>
                <a:gd name="T10" fmla="*/ 8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8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849" y="2184"/>
              <a:ext cx="20" cy="47"/>
            </a:xfrm>
            <a:custGeom>
              <a:avLst/>
              <a:gdLst>
                <a:gd name="T0" fmla="*/ 7 w 8"/>
                <a:gd name="T1" fmla="*/ 0 h 19"/>
                <a:gd name="T2" fmla="*/ 0 w 8"/>
                <a:gd name="T3" fmla="*/ 0 h 19"/>
                <a:gd name="T4" fmla="*/ 0 w 8"/>
                <a:gd name="T5" fmla="*/ 1 h 19"/>
                <a:gd name="T6" fmla="*/ 0 w 8"/>
                <a:gd name="T7" fmla="*/ 19 h 19"/>
                <a:gd name="T8" fmla="*/ 0 w 8"/>
                <a:gd name="T9" fmla="*/ 19 h 19"/>
                <a:gd name="T10" fmla="*/ 7 w 8"/>
                <a:gd name="T11" fmla="*/ 19 h 19"/>
                <a:gd name="T12" fmla="*/ 8 w 8"/>
                <a:gd name="T13" fmla="*/ 19 h 19"/>
                <a:gd name="T14" fmla="*/ 8 w 8"/>
                <a:gd name="T15" fmla="*/ 1 h 19"/>
                <a:gd name="T16" fmla="*/ 7 w 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9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877" y="2161"/>
              <a:ext cx="22" cy="70"/>
            </a:xfrm>
            <a:custGeom>
              <a:avLst/>
              <a:gdLst>
                <a:gd name="T0" fmla="*/ 8 w 9"/>
                <a:gd name="T1" fmla="*/ 0 h 28"/>
                <a:gd name="T2" fmla="*/ 1 w 9"/>
                <a:gd name="T3" fmla="*/ 0 h 28"/>
                <a:gd name="T4" fmla="*/ 0 w 9"/>
                <a:gd name="T5" fmla="*/ 1 h 28"/>
                <a:gd name="T6" fmla="*/ 0 w 9"/>
                <a:gd name="T7" fmla="*/ 28 h 28"/>
                <a:gd name="T8" fmla="*/ 1 w 9"/>
                <a:gd name="T9" fmla="*/ 28 h 28"/>
                <a:gd name="T10" fmla="*/ 8 w 9"/>
                <a:gd name="T11" fmla="*/ 28 h 28"/>
                <a:gd name="T12" fmla="*/ 9 w 9"/>
                <a:gd name="T13" fmla="*/ 28 h 28"/>
                <a:gd name="T14" fmla="*/ 9 w 9"/>
                <a:gd name="T15" fmla="*/ 1 h 28"/>
                <a:gd name="T16" fmla="*/ 8 w 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8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821" y="2089"/>
              <a:ext cx="23" cy="27"/>
            </a:xfrm>
            <a:custGeom>
              <a:avLst/>
              <a:gdLst>
                <a:gd name="T0" fmla="*/ 5 w 9"/>
                <a:gd name="T1" fmla="*/ 10 h 11"/>
                <a:gd name="T2" fmla="*/ 8 w 9"/>
                <a:gd name="T3" fmla="*/ 4 h 11"/>
                <a:gd name="T4" fmla="*/ 5 w 9"/>
                <a:gd name="T5" fmla="*/ 0 h 11"/>
                <a:gd name="T6" fmla="*/ 0 w 9"/>
                <a:gd name="T7" fmla="*/ 4 h 11"/>
                <a:gd name="T8" fmla="*/ 5 w 9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10"/>
                  </a:moveTo>
                  <a:cubicBezTo>
                    <a:pt x="8" y="10"/>
                    <a:pt x="8" y="7"/>
                    <a:pt x="8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8"/>
                    <a:pt x="4" y="11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785" y="2164"/>
              <a:ext cx="36" cy="44"/>
            </a:xfrm>
            <a:custGeom>
              <a:avLst/>
              <a:gdLst>
                <a:gd name="T0" fmla="*/ 12 w 14"/>
                <a:gd name="T1" fmla="*/ 1 h 18"/>
                <a:gd name="T2" fmla="*/ 10 w 14"/>
                <a:gd name="T3" fmla="*/ 0 h 18"/>
                <a:gd name="T4" fmla="*/ 8 w 14"/>
                <a:gd name="T5" fmla="*/ 6 h 18"/>
                <a:gd name="T6" fmla="*/ 1 w 14"/>
                <a:gd name="T7" fmla="*/ 14 h 18"/>
                <a:gd name="T8" fmla="*/ 1 w 14"/>
                <a:gd name="T9" fmla="*/ 17 h 18"/>
                <a:gd name="T10" fmla="*/ 4 w 14"/>
                <a:gd name="T11" fmla="*/ 17 h 18"/>
                <a:gd name="T12" fmla="*/ 12 w 14"/>
                <a:gd name="T13" fmla="*/ 9 h 18"/>
                <a:gd name="T14" fmla="*/ 13 w 14"/>
                <a:gd name="T15" fmla="*/ 8 h 18"/>
                <a:gd name="T16" fmla="*/ 14 w 14"/>
                <a:gd name="T17" fmla="*/ 3 h 18"/>
                <a:gd name="T18" fmla="*/ 12 w 14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12" y="1"/>
                  </a:moveTo>
                  <a:cubicBezTo>
                    <a:pt x="11" y="1"/>
                    <a:pt x="10" y="0"/>
                    <a:pt x="10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2" y="18"/>
                    <a:pt x="4" y="18"/>
                    <a:pt x="4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836" y="2116"/>
              <a:ext cx="33" cy="20"/>
            </a:xfrm>
            <a:custGeom>
              <a:avLst/>
              <a:gdLst>
                <a:gd name="T0" fmla="*/ 6 w 13"/>
                <a:gd name="T1" fmla="*/ 8 h 8"/>
                <a:gd name="T2" fmla="*/ 12 w 13"/>
                <a:gd name="T3" fmla="*/ 4 h 8"/>
                <a:gd name="T4" fmla="*/ 12 w 13"/>
                <a:gd name="T5" fmla="*/ 1 h 8"/>
                <a:gd name="T6" fmla="*/ 10 w 13"/>
                <a:gd name="T7" fmla="*/ 1 h 8"/>
                <a:gd name="T8" fmla="*/ 5 w 13"/>
                <a:gd name="T9" fmla="*/ 4 h 8"/>
                <a:gd name="T10" fmla="*/ 1 w 13"/>
                <a:gd name="T11" fmla="*/ 3 h 8"/>
                <a:gd name="T12" fmla="*/ 1 w 13"/>
                <a:gd name="T13" fmla="*/ 5 h 8"/>
                <a:gd name="T14" fmla="*/ 0 w 13"/>
                <a:gd name="T15" fmla="*/ 7 h 8"/>
                <a:gd name="T16" fmla="*/ 5 w 13"/>
                <a:gd name="T17" fmla="*/ 8 h 8"/>
                <a:gd name="T18" fmla="*/ 6 w 13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">
                  <a:moveTo>
                    <a:pt x="6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783" y="2116"/>
              <a:ext cx="58" cy="87"/>
            </a:xfrm>
            <a:custGeom>
              <a:avLst/>
              <a:gdLst>
                <a:gd name="T0" fmla="*/ 18 w 23"/>
                <a:gd name="T1" fmla="*/ 17 h 35"/>
                <a:gd name="T2" fmla="*/ 21 w 23"/>
                <a:gd name="T3" fmla="*/ 5 h 35"/>
                <a:gd name="T4" fmla="*/ 21 w 23"/>
                <a:gd name="T5" fmla="*/ 2 h 35"/>
                <a:gd name="T6" fmla="*/ 20 w 23"/>
                <a:gd name="T7" fmla="*/ 2 h 35"/>
                <a:gd name="T8" fmla="*/ 19 w 23"/>
                <a:gd name="T9" fmla="*/ 7 h 35"/>
                <a:gd name="T10" fmla="*/ 20 w 23"/>
                <a:gd name="T11" fmla="*/ 3 h 35"/>
                <a:gd name="T12" fmla="*/ 20 w 23"/>
                <a:gd name="T13" fmla="*/ 2 h 35"/>
                <a:gd name="T14" fmla="*/ 20 w 23"/>
                <a:gd name="T15" fmla="*/ 1 h 35"/>
                <a:gd name="T16" fmla="*/ 19 w 23"/>
                <a:gd name="T17" fmla="*/ 1 h 35"/>
                <a:gd name="T18" fmla="*/ 18 w 23"/>
                <a:gd name="T19" fmla="*/ 2 h 35"/>
                <a:gd name="T20" fmla="*/ 19 w 23"/>
                <a:gd name="T21" fmla="*/ 3 h 35"/>
                <a:gd name="T22" fmla="*/ 18 w 23"/>
                <a:gd name="T23" fmla="*/ 6 h 35"/>
                <a:gd name="T24" fmla="*/ 17 w 23"/>
                <a:gd name="T25" fmla="*/ 0 h 35"/>
                <a:gd name="T26" fmla="*/ 17 w 23"/>
                <a:gd name="T27" fmla="*/ 0 h 35"/>
                <a:gd name="T28" fmla="*/ 17 w 23"/>
                <a:gd name="T29" fmla="*/ 0 h 35"/>
                <a:gd name="T30" fmla="*/ 15 w 23"/>
                <a:gd name="T31" fmla="*/ 0 h 35"/>
                <a:gd name="T32" fmla="*/ 8 w 23"/>
                <a:gd name="T33" fmla="*/ 0 h 35"/>
                <a:gd name="T34" fmla="*/ 1 w 23"/>
                <a:gd name="T35" fmla="*/ 5 h 35"/>
                <a:gd name="T36" fmla="*/ 1 w 23"/>
                <a:gd name="T37" fmla="*/ 8 h 35"/>
                <a:gd name="T38" fmla="*/ 4 w 23"/>
                <a:gd name="T39" fmla="*/ 8 h 35"/>
                <a:gd name="T40" fmla="*/ 4 w 23"/>
                <a:gd name="T41" fmla="*/ 8 h 35"/>
                <a:gd name="T42" fmla="*/ 9 w 23"/>
                <a:gd name="T43" fmla="*/ 4 h 35"/>
                <a:gd name="T44" fmla="*/ 13 w 23"/>
                <a:gd name="T45" fmla="*/ 4 h 35"/>
                <a:gd name="T46" fmla="*/ 12 w 23"/>
                <a:gd name="T47" fmla="*/ 4 h 35"/>
                <a:gd name="T48" fmla="*/ 9 w 23"/>
                <a:gd name="T49" fmla="*/ 15 h 35"/>
                <a:gd name="T50" fmla="*/ 10 w 23"/>
                <a:gd name="T51" fmla="*/ 16 h 35"/>
                <a:gd name="T52" fmla="*/ 14 w 23"/>
                <a:gd name="T53" fmla="*/ 20 h 35"/>
                <a:gd name="T54" fmla="*/ 18 w 23"/>
                <a:gd name="T55" fmla="*/ 24 h 35"/>
                <a:gd name="T56" fmla="*/ 17 w 23"/>
                <a:gd name="T57" fmla="*/ 32 h 35"/>
                <a:gd name="T58" fmla="*/ 19 w 23"/>
                <a:gd name="T59" fmla="*/ 35 h 35"/>
                <a:gd name="T60" fmla="*/ 22 w 23"/>
                <a:gd name="T61" fmla="*/ 33 h 35"/>
                <a:gd name="T62" fmla="*/ 23 w 23"/>
                <a:gd name="T63" fmla="*/ 24 h 35"/>
                <a:gd name="T64" fmla="*/ 23 w 23"/>
                <a:gd name="T65" fmla="*/ 22 h 35"/>
                <a:gd name="T66" fmla="*/ 18 w 23"/>
                <a:gd name="T6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35">
                  <a:moveTo>
                    <a:pt x="18" y="17"/>
                  </a:moveTo>
                  <a:cubicBezTo>
                    <a:pt x="19" y="10"/>
                    <a:pt x="21" y="6"/>
                    <a:pt x="21" y="5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5"/>
                    <a:pt x="19" y="7"/>
                    <a:pt x="19" y="7"/>
                  </a:cubicBezTo>
                  <a:cubicBezTo>
                    <a:pt x="19" y="7"/>
                    <a:pt x="20" y="4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1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18" y="4"/>
                    <a:pt x="18" y="6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9" y="4"/>
                    <a:pt x="9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7"/>
                    <a:pt x="9" y="13"/>
                    <a:pt x="9" y="15"/>
                  </a:cubicBezTo>
                  <a:cubicBezTo>
                    <a:pt x="9" y="15"/>
                    <a:pt x="10" y="15"/>
                    <a:pt x="10" y="16"/>
                  </a:cubicBezTo>
                  <a:cubicBezTo>
                    <a:pt x="10" y="16"/>
                    <a:pt x="11" y="18"/>
                    <a:pt x="14" y="20"/>
                  </a:cubicBezTo>
                  <a:cubicBezTo>
                    <a:pt x="14" y="20"/>
                    <a:pt x="18" y="24"/>
                    <a:pt x="18" y="24"/>
                  </a:cubicBezTo>
                  <a:cubicBezTo>
                    <a:pt x="18" y="24"/>
                    <a:pt x="17" y="32"/>
                    <a:pt x="17" y="32"/>
                  </a:cubicBezTo>
                  <a:cubicBezTo>
                    <a:pt x="17" y="34"/>
                    <a:pt x="18" y="35"/>
                    <a:pt x="19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2" y="33"/>
                    <a:pt x="23" y="24"/>
                    <a:pt x="23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18" y="17"/>
                    <a:pt x="1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FFB850"/>
                </a:solidFill>
              </a:endParaRPr>
            </a:p>
          </p:txBody>
        </p:sp>
      </p:grpSp>
      <p:grpSp>
        <p:nvGrpSpPr>
          <p:cNvPr id="106" name="Group 52"/>
          <p:cNvGrpSpPr>
            <a:grpSpLocks noChangeAspect="1"/>
          </p:cNvGrpSpPr>
          <p:nvPr/>
        </p:nvGrpSpPr>
        <p:grpSpPr bwMode="auto">
          <a:xfrm>
            <a:off x="2945765" y="4014727"/>
            <a:ext cx="297913" cy="295344"/>
            <a:chOff x="3783" y="2102"/>
            <a:chExt cx="116" cy="115"/>
          </a:xfrm>
          <a:solidFill>
            <a:schemeClr val="bg1">
              <a:lumMod val="50000"/>
            </a:schemeClr>
          </a:solidFill>
          <a:effectLst/>
        </p:grpSpPr>
        <p:sp>
          <p:nvSpPr>
            <p:cNvPr id="107" name="Freeform 53"/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8" name="Freeform 54"/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9" name="Freeform 55"/>
            <p:cNvSpPr>
              <a:spLocks/>
            </p:cNvSpPr>
            <p:nvPr/>
          </p:nvSpPr>
          <p:spPr bwMode="auto">
            <a:xfrm>
              <a:off x="3839" y="2115"/>
              <a:ext cx="7" cy="10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4 h 4"/>
                <a:gd name="T4" fmla="*/ 3 w 3"/>
                <a:gd name="T5" fmla="*/ 3 h 4"/>
                <a:gd name="T6" fmla="*/ 3 w 3"/>
                <a:gd name="T7" fmla="*/ 0 h 4"/>
                <a:gd name="T8" fmla="*/ 1 w 3"/>
                <a:gd name="T9" fmla="*/ 0 h 4"/>
                <a:gd name="T10" fmla="*/ 0 w 3"/>
                <a:gd name="T11" fmla="*/ 0 h 4"/>
                <a:gd name="T12" fmla="*/ 0 w 3"/>
                <a:gd name="T13" fmla="*/ 3 h 4"/>
                <a:gd name="T14" fmla="*/ 1 w 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0" name="Freeform 56"/>
            <p:cNvSpPr>
              <a:spLocks/>
            </p:cNvSpPr>
            <p:nvPr/>
          </p:nvSpPr>
          <p:spPr bwMode="auto">
            <a:xfrm>
              <a:off x="3839" y="2195"/>
              <a:ext cx="7" cy="10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0 w 3"/>
                <a:gd name="T7" fmla="*/ 4 h 4"/>
                <a:gd name="T8" fmla="*/ 1 w 3"/>
                <a:gd name="T9" fmla="*/ 4 h 4"/>
                <a:gd name="T10" fmla="*/ 3 w 3"/>
                <a:gd name="T11" fmla="*/ 4 h 4"/>
                <a:gd name="T12" fmla="*/ 3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1" name="Freeform 57"/>
            <p:cNvSpPr>
              <a:spLocks/>
            </p:cNvSpPr>
            <p:nvPr/>
          </p:nvSpPr>
          <p:spPr bwMode="auto">
            <a:xfrm>
              <a:off x="3796" y="2155"/>
              <a:ext cx="10" cy="10"/>
            </a:xfrm>
            <a:custGeom>
              <a:avLst/>
              <a:gdLst>
                <a:gd name="T0" fmla="*/ 3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3 w 4"/>
                <a:gd name="T9" fmla="*/ 4 h 4"/>
                <a:gd name="T10" fmla="*/ 4 w 4"/>
                <a:gd name="T11" fmla="*/ 2 h 4"/>
                <a:gd name="T12" fmla="*/ 4 w 4"/>
                <a:gd name="T13" fmla="*/ 2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2" name="Freeform 58"/>
            <p:cNvSpPr>
              <a:spLocks/>
            </p:cNvSpPr>
            <p:nvPr/>
          </p:nvSpPr>
          <p:spPr bwMode="auto">
            <a:xfrm>
              <a:off x="3877" y="2155"/>
              <a:ext cx="10" cy="10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0 w 4"/>
                <a:gd name="T7" fmla="*/ 2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3" name="Freeform 59"/>
            <p:cNvSpPr>
              <a:spLocks/>
            </p:cNvSpPr>
            <p:nvPr/>
          </p:nvSpPr>
          <p:spPr bwMode="auto">
            <a:xfrm>
              <a:off x="3813" y="2127"/>
              <a:ext cx="33" cy="38"/>
            </a:xfrm>
            <a:custGeom>
              <a:avLst/>
              <a:gdLst>
                <a:gd name="T0" fmla="*/ 11 w 13"/>
                <a:gd name="T1" fmla="*/ 0 h 15"/>
                <a:gd name="T2" fmla="*/ 10 w 13"/>
                <a:gd name="T3" fmla="*/ 2 h 15"/>
                <a:gd name="T4" fmla="*/ 10 w 13"/>
                <a:gd name="T5" fmla="*/ 11 h 15"/>
                <a:gd name="T6" fmla="*/ 9 w 13"/>
                <a:gd name="T7" fmla="*/ 12 h 15"/>
                <a:gd name="T8" fmla="*/ 2 w 13"/>
                <a:gd name="T9" fmla="*/ 12 h 15"/>
                <a:gd name="T10" fmla="*/ 0 w 13"/>
                <a:gd name="T11" fmla="*/ 14 h 15"/>
                <a:gd name="T12" fmla="*/ 2 w 13"/>
                <a:gd name="T13" fmla="*/ 15 h 15"/>
                <a:gd name="T14" fmla="*/ 11 w 13"/>
                <a:gd name="T15" fmla="*/ 15 h 15"/>
                <a:gd name="T16" fmla="*/ 12 w 13"/>
                <a:gd name="T17" fmla="*/ 15 h 15"/>
                <a:gd name="T18" fmla="*/ 12 w 13"/>
                <a:gd name="T19" fmla="*/ 15 h 15"/>
                <a:gd name="T20" fmla="*/ 13 w 13"/>
                <a:gd name="T21" fmla="*/ 13 h 15"/>
                <a:gd name="T22" fmla="*/ 13 w 13"/>
                <a:gd name="T23" fmla="*/ 2 h 15"/>
                <a:gd name="T24" fmla="*/ 11 w 13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5">
                  <a:moveTo>
                    <a:pt x="11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4"/>
                    <a:pt x="1" y="15"/>
                    <a:pt x="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14" name="Group 62"/>
          <p:cNvGrpSpPr>
            <a:grpSpLocks noChangeAspect="1"/>
          </p:cNvGrpSpPr>
          <p:nvPr/>
        </p:nvGrpSpPr>
        <p:grpSpPr bwMode="auto">
          <a:xfrm>
            <a:off x="2935876" y="4687506"/>
            <a:ext cx="317685" cy="253655"/>
            <a:chOff x="3775" y="2110"/>
            <a:chExt cx="129" cy="103"/>
          </a:xfrm>
          <a:solidFill>
            <a:schemeClr val="bg1">
              <a:lumMod val="50000"/>
            </a:schemeClr>
          </a:solidFill>
          <a:effectLst/>
        </p:grpSpPr>
        <p:sp>
          <p:nvSpPr>
            <p:cNvPr id="115" name="Freeform 63"/>
            <p:cNvSpPr>
              <a:spLocks/>
            </p:cNvSpPr>
            <p:nvPr/>
          </p:nvSpPr>
          <p:spPr bwMode="auto">
            <a:xfrm>
              <a:off x="3775" y="2177"/>
              <a:ext cx="40" cy="36"/>
            </a:xfrm>
            <a:custGeom>
              <a:avLst/>
              <a:gdLst>
                <a:gd name="T0" fmla="*/ 5 w 16"/>
                <a:gd name="T1" fmla="*/ 0 h 14"/>
                <a:gd name="T2" fmla="*/ 0 w 16"/>
                <a:gd name="T3" fmla="*/ 4 h 14"/>
                <a:gd name="T4" fmla="*/ 10 w 16"/>
                <a:gd name="T5" fmla="*/ 14 h 14"/>
                <a:gd name="T6" fmla="*/ 16 w 16"/>
                <a:gd name="T7" fmla="*/ 9 h 14"/>
                <a:gd name="T8" fmla="*/ 5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1" y="3"/>
                    <a:pt x="0" y="4"/>
                    <a:pt x="0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3" y="11"/>
                    <a:pt x="16" y="9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6" name="Freeform 64"/>
            <p:cNvSpPr>
              <a:spLocks/>
            </p:cNvSpPr>
            <p:nvPr/>
          </p:nvSpPr>
          <p:spPr bwMode="auto">
            <a:xfrm>
              <a:off x="3795" y="2156"/>
              <a:ext cx="109" cy="41"/>
            </a:xfrm>
            <a:custGeom>
              <a:avLst/>
              <a:gdLst>
                <a:gd name="T0" fmla="*/ 37 w 44"/>
                <a:gd name="T1" fmla="*/ 4 h 16"/>
                <a:gd name="T2" fmla="*/ 29 w 44"/>
                <a:gd name="T3" fmla="*/ 9 h 16"/>
                <a:gd name="T4" fmla="*/ 18 w 44"/>
                <a:gd name="T5" fmla="*/ 8 h 16"/>
                <a:gd name="T6" fmla="*/ 25 w 44"/>
                <a:gd name="T7" fmla="*/ 7 h 16"/>
                <a:gd name="T8" fmla="*/ 31 w 44"/>
                <a:gd name="T9" fmla="*/ 2 h 16"/>
                <a:gd name="T10" fmla="*/ 20 w 44"/>
                <a:gd name="T11" fmla="*/ 2 h 16"/>
                <a:gd name="T12" fmla="*/ 9 w 44"/>
                <a:gd name="T13" fmla="*/ 2 h 16"/>
                <a:gd name="T14" fmla="*/ 0 w 44"/>
                <a:gd name="T15" fmla="*/ 7 h 16"/>
                <a:gd name="T16" fmla="*/ 9 w 44"/>
                <a:gd name="T17" fmla="*/ 16 h 16"/>
                <a:gd name="T18" fmla="*/ 13 w 44"/>
                <a:gd name="T19" fmla="*/ 14 h 16"/>
                <a:gd name="T20" fmla="*/ 29 w 44"/>
                <a:gd name="T21" fmla="*/ 14 h 16"/>
                <a:gd name="T22" fmla="*/ 44 w 44"/>
                <a:gd name="T23" fmla="*/ 2 h 16"/>
                <a:gd name="T24" fmla="*/ 37 w 44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6">
                  <a:moveTo>
                    <a:pt x="37" y="4"/>
                  </a:moveTo>
                  <a:cubicBezTo>
                    <a:pt x="34" y="7"/>
                    <a:pt x="32" y="8"/>
                    <a:pt x="29" y="9"/>
                  </a:cubicBezTo>
                  <a:cubicBezTo>
                    <a:pt x="24" y="10"/>
                    <a:pt x="19" y="9"/>
                    <a:pt x="18" y="8"/>
                  </a:cubicBezTo>
                  <a:cubicBezTo>
                    <a:pt x="15" y="6"/>
                    <a:pt x="18" y="7"/>
                    <a:pt x="25" y="7"/>
                  </a:cubicBezTo>
                  <a:cubicBezTo>
                    <a:pt x="32" y="6"/>
                    <a:pt x="31" y="2"/>
                    <a:pt x="31" y="2"/>
                  </a:cubicBezTo>
                  <a:cubicBezTo>
                    <a:pt x="29" y="2"/>
                    <a:pt x="27" y="2"/>
                    <a:pt x="20" y="2"/>
                  </a:cubicBezTo>
                  <a:cubicBezTo>
                    <a:pt x="17" y="2"/>
                    <a:pt x="12" y="1"/>
                    <a:pt x="9" y="2"/>
                  </a:cubicBezTo>
                  <a:cubicBezTo>
                    <a:pt x="6" y="2"/>
                    <a:pt x="4" y="5"/>
                    <a:pt x="0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6" y="14"/>
                    <a:pt x="23" y="15"/>
                    <a:pt x="29" y="14"/>
                  </a:cubicBezTo>
                  <a:cubicBezTo>
                    <a:pt x="40" y="9"/>
                    <a:pt x="44" y="2"/>
                    <a:pt x="44" y="2"/>
                  </a:cubicBezTo>
                  <a:cubicBezTo>
                    <a:pt x="44" y="2"/>
                    <a:pt x="41" y="0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7" name="Freeform 65"/>
            <p:cNvSpPr>
              <a:spLocks noEditPoints="1"/>
            </p:cNvSpPr>
            <p:nvPr/>
          </p:nvSpPr>
          <p:spPr bwMode="auto">
            <a:xfrm>
              <a:off x="3810" y="2110"/>
              <a:ext cx="94" cy="41"/>
            </a:xfrm>
            <a:custGeom>
              <a:avLst/>
              <a:gdLst>
                <a:gd name="T0" fmla="*/ 38 w 38"/>
                <a:gd name="T1" fmla="*/ 0 h 16"/>
                <a:gd name="T2" fmla="*/ 34 w 38"/>
                <a:gd name="T3" fmla="*/ 0 h 16"/>
                <a:gd name="T4" fmla="*/ 34 w 38"/>
                <a:gd name="T5" fmla="*/ 6 h 16"/>
                <a:gd name="T6" fmla="*/ 32 w 38"/>
                <a:gd name="T7" fmla="*/ 6 h 16"/>
                <a:gd name="T8" fmla="*/ 32 w 38"/>
                <a:gd name="T9" fmla="*/ 0 h 16"/>
                <a:gd name="T10" fmla="*/ 28 w 38"/>
                <a:gd name="T11" fmla="*/ 0 h 16"/>
                <a:gd name="T12" fmla="*/ 28 w 38"/>
                <a:gd name="T13" fmla="*/ 6 h 16"/>
                <a:gd name="T14" fmla="*/ 12 w 38"/>
                <a:gd name="T15" fmla="*/ 6 h 16"/>
                <a:gd name="T16" fmla="*/ 12 w 38"/>
                <a:gd name="T17" fmla="*/ 3 h 16"/>
                <a:gd name="T18" fmla="*/ 12 w 38"/>
                <a:gd name="T19" fmla="*/ 1 h 16"/>
                <a:gd name="T20" fmla="*/ 11 w 38"/>
                <a:gd name="T21" fmla="*/ 0 h 16"/>
                <a:gd name="T22" fmla="*/ 9 w 38"/>
                <a:gd name="T23" fmla="*/ 0 h 16"/>
                <a:gd name="T24" fmla="*/ 3 w 38"/>
                <a:gd name="T25" fmla="*/ 0 h 16"/>
                <a:gd name="T26" fmla="*/ 1 w 38"/>
                <a:gd name="T27" fmla="*/ 0 h 16"/>
                <a:gd name="T28" fmla="*/ 0 w 38"/>
                <a:gd name="T29" fmla="*/ 2 h 16"/>
                <a:gd name="T30" fmla="*/ 0 w 38"/>
                <a:gd name="T31" fmla="*/ 3 h 16"/>
                <a:gd name="T32" fmla="*/ 0 w 38"/>
                <a:gd name="T33" fmla="*/ 13 h 16"/>
                <a:gd name="T34" fmla="*/ 0 w 38"/>
                <a:gd name="T35" fmla="*/ 15 h 16"/>
                <a:gd name="T36" fmla="*/ 2 w 38"/>
                <a:gd name="T37" fmla="*/ 16 h 16"/>
                <a:gd name="T38" fmla="*/ 3 w 38"/>
                <a:gd name="T39" fmla="*/ 16 h 16"/>
                <a:gd name="T40" fmla="*/ 9 w 38"/>
                <a:gd name="T41" fmla="*/ 16 h 16"/>
                <a:gd name="T42" fmla="*/ 11 w 38"/>
                <a:gd name="T43" fmla="*/ 16 h 16"/>
                <a:gd name="T44" fmla="*/ 12 w 38"/>
                <a:gd name="T45" fmla="*/ 14 h 16"/>
                <a:gd name="T46" fmla="*/ 12 w 38"/>
                <a:gd name="T47" fmla="*/ 13 h 16"/>
                <a:gd name="T48" fmla="*/ 12 w 38"/>
                <a:gd name="T49" fmla="*/ 10 h 16"/>
                <a:gd name="T50" fmla="*/ 38 w 38"/>
                <a:gd name="T51" fmla="*/ 10 h 16"/>
                <a:gd name="T52" fmla="*/ 38 w 38"/>
                <a:gd name="T53" fmla="*/ 0 h 16"/>
                <a:gd name="T54" fmla="*/ 3 w 38"/>
                <a:gd name="T55" fmla="*/ 3 h 16"/>
                <a:gd name="T56" fmla="*/ 9 w 38"/>
                <a:gd name="T57" fmla="*/ 3 h 16"/>
                <a:gd name="T58" fmla="*/ 9 w 38"/>
                <a:gd name="T59" fmla="*/ 13 h 16"/>
                <a:gd name="T60" fmla="*/ 3 w 38"/>
                <a:gd name="T61" fmla="*/ 13 h 16"/>
                <a:gd name="T62" fmla="*/ 3 w 38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16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38" y="0"/>
                  </a:lnTo>
                  <a:close/>
                  <a:moveTo>
                    <a:pt x="3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18" name="Group 68"/>
          <p:cNvGrpSpPr>
            <a:grpSpLocks noChangeAspect="1"/>
          </p:cNvGrpSpPr>
          <p:nvPr/>
        </p:nvGrpSpPr>
        <p:grpSpPr bwMode="auto">
          <a:xfrm>
            <a:off x="2953025" y="5329743"/>
            <a:ext cx="283387" cy="273045"/>
            <a:chOff x="3770" y="2095"/>
            <a:chExt cx="137" cy="132"/>
          </a:xfrm>
          <a:solidFill>
            <a:schemeClr val="bg1">
              <a:lumMod val="50000"/>
            </a:schemeClr>
          </a:solidFill>
          <a:effectLst/>
        </p:grpSpPr>
        <p:sp>
          <p:nvSpPr>
            <p:cNvPr id="119" name="Freeform 69"/>
            <p:cNvSpPr>
              <a:spLocks/>
            </p:cNvSpPr>
            <p:nvPr/>
          </p:nvSpPr>
          <p:spPr bwMode="auto">
            <a:xfrm>
              <a:off x="3770" y="2190"/>
              <a:ext cx="137" cy="37"/>
            </a:xfrm>
            <a:custGeom>
              <a:avLst/>
              <a:gdLst>
                <a:gd name="T0" fmla="*/ 52 w 55"/>
                <a:gd name="T1" fmla="*/ 6 h 15"/>
                <a:gd name="T2" fmla="*/ 38 w 55"/>
                <a:gd name="T3" fmla="*/ 6 h 15"/>
                <a:gd name="T4" fmla="*/ 37 w 55"/>
                <a:gd name="T5" fmla="*/ 6 h 15"/>
                <a:gd name="T6" fmla="*/ 37 w 55"/>
                <a:gd name="T7" fmla="*/ 3 h 15"/>
                <a:gd name="T8" fmla="*/ 37 w 55"/>
                <a:gd name="T9" fmla="*/ 1 h 15"/>
                <a:gd name="T10" fmla="*/ 35 w 55"/>
                <a:gd name="T11" fmla="*/ 0 h 15"/>
                <a:gd name="T12" fmla="*/ 20 w 55"/>
                <a:gd name="T13" fmla="*/ 0 h 15"/>
                <a:gd name="T14" fmla="*/ 18 w 55"/>
                <a:gd name="T15" fmla="*/ 3 h 15"/>
                <a:gd name="T16" fmla="*/ 18 w 55"/>
                <a:gd name="T17" fmla="*/ 6 h 15"/>
                <a:gd name="T18" fmla="*/ 18 w 55"/>
                <a:gd name="T19" fmla="*/ 6 h 15"/>
                <a:gd name="T20" fmla="*/ 3 w 55"/>
                <a:gd name="T21" fmla="*/ 6 h 15"/>
                <a:gd name="T22" fmla="*/ 0 w 55"/>
                <a:gd name="T23" fmla="*/ 8 h 15"/>
                <a:gd name="T24" fmla="*/ 0 w 55"/>
                <a:gd name="T25" fmla="*/ 14 h 15"/>
                <a:gd name="T26" fmla="*/ 1 w 55"/>
                <a:gd name="T27" fmla="*/ 15 h 15"/>
                <a:gd name="T28" fmla="*/ 2 w 55"/>
                <a:gd name="T29" fmla="*/ 14 h 15"/>
                <a:gd name="T30" fmla="*/ 2 w 55"/>
                <a:gd name="T31" fmla="*/ 8 h 15"/>
                <a:gd name="T32" fmla="*/ 3 w 55"/>
                <a:gd name="T33" fmla="*/ 8 h 15"/>
                <a:gd name="T34" fmla="*/ 18 w 55"/>
                <a:gd name="T35" fmla="*/ 8 h 15"/>
                <a:gd name="T36" fmla="*/ 18 w 55"/>
                <a:gd name="T37" fmla="*/ 8 h 15"/>
                <a:gd name="T38" fmla="*/ 18 w 55"/>
                <a:gd name="T39" fmla="*/ 9 h 15"/>
                <a:gd name="T40" fmla="*/ 19 w 55"/>
                <a:gd name="T41" fmla="*/ 9 h 15"/>
                <a:gd name="T42" fmla="*/ 20 w 55"/>
                <a:gd name="T43" fmla="*/ 9 h 15"/>
                <a:gd name="T44" fmla="*/ 20 w 55"/>
                <a:gd name="T45" fmla="*/ 8 h 15"/>
                <a:gd name="T46" fmla="*/ 20 w 55"/>
                <a:gd name="T47" fmla="*/ 3 h 15"/>
                <a:gd name="T48" fmla="*/ 20 w 55"/>
                <a:gd name="T49" fmla="*/ 2 h 15"/>
                <a:gd name="T50" fmla="*/ 35 w 55"/>
                <a:gd name="T51" fmla="*/ 2 h 15"/>
                <a:gd name="T52" fmla="*/ 35 w 55"/>
                <a:gd name="T53" fmla="*/ 3 h 15"/>
                <a:gd name="T54" fmla="*/ 35 w 55"/>
                <a:gd name="T55" fmla="*/ 8 h 15"/>
                <a:gd name="T56" fmla="*/ 36 w 55"/>
                <a:gd name="T57" fmla="*/ 9 h 15"/>
                <a:gd name="T58" fmla="*/ 36 w 55"/>
                <a:gd name="T59" fmla="*/ 9 h 15"/>
                <a:gd name="T60" fmla="*/ 37 w 55"/>
                <a:gd name="T61" fmla="*/ 9 h 15"/>
                <a:gd name="T62" fmla="*/ 37 w 55"/>
                <a:gd name="T63" fmla="*/ 8 h 15"/>
                <a:gd name="T64" fmla="*/ 38 w 55"/>
                <a:gd name="T65" fmla="*/ 8 h 15"/>
                <a:gd name="T66" fmla="*/ 52 w 55"/>
                <a:gd name="T67" fmla="*/ 8 h 15"/>
                <a:gd name="T68" fmla="*/ 53 w 55"/>
                <a:gd name="T69" fmla="*/ 8 h 15"/>
                <a:gd name="T70" fmla="*/ 53 w 55"/>
                <a:gd name="T71" fmla="*/ 14 h 15"/>
                <a:gd name="T72" fmla="*/ 54 w 55"/>
                <a:gd name="T73" fmla="*/ 15 h 15"/>
                <a:gd name="T74" fmla="*/ 55 w 55"/>
                <a:gd name="T75" fmla="*/ 14 h 15"/>
                <a:gd name="T76" fmla="*/ 55 w 55"/>
                <a:gd name="T77" fmla="*/ 8 h 15"/>
                <a:gd name="T78" fmla="*/ 52 w 55"/>
                <a:gd name="T7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15">
                  <a:moveTo>
                    <a:pt x="52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7" y="6"/>
                    <a:pt x="37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1"/>
                    <a:pt x="18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3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5"/>
                    <a:pt x="54" y="15"/>
                  </a:cubicBezTo>
                  <a:cubicBezTo>
                    <a:pt x="54" y="15"/>
                    <a:pt x="55" y="14"/>
                    <a:pt x="55" y="1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7"/>
                    <a:pt x="54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0" name="Freeform 70"/>
            <p:cNvSpPr>
              <a:spLocks/>
            </p:cNvSpPr>
            <p:nvPr/>
          </p:nvSpPr>
          <p:spPr bwMode="auto">
            <a:xfrm>
              <a:off x="3820" y="2118"/>
              <a:ext cx="37" cy="69"/>
            </a:xfrm>
            <a:custGeom>
              <a:avLst/>
              <a:gdLst>
                <a:gd name="T0" fmla="*/ 2 w 15"/>
                <a:gd name="T1" fmla="*/ 14 h 28"/>
                <a:gd name="T2" fmla="*/ 3 w 15"/>
                <a:gd name="T3" fmla="*/ 13 h 28"/>
                <a:gd name="T4" fmla="*/ 3 w 15"/>
                <a:gd name="T5" fmla="*/ 8 h 28"/>
                <a:gd name="T6" fmla="*/ 4 w 15"/>
                <a:gd name="T7" fmla="*/ 4 h 28"/>
                <a:gd name="T8" fmla="*/ 4 w 15"/>
                <a:gd name="T9" fmla="*/ 4 h 28"/>
                <a:gd name="T10" fmla="*/ 4 w 15"/>
                <a:gd name="T11" fmla="*/ 12 h 28"/>
                <a:gd name="T12" fmla="*/ 4 w 15"/>
                <a:gd name="T13" fmla="*/ 13 h 28"/>
                <a:gd name="T14" fmla="*/ 4 w 15"/>
                <a:gd name="T15" fmla="*/ 26 h 28"/>
                <a:gd name="T16" fmla="*/ 5 w 15"/>
                <a:gd name="T17" fmla="*/ 28 h 28"/>
                <a:gd name="T18" fmla="*/ 5 w 15"/>
                <a:gd name="T19" fmla="*/ 28 h 28"/>
                <a:gd name="T20" fmla="*/ 5 w 15"/>
                <a:gd name="T21" fmla="*/ 28 h 28"/>
                <a:gd name="T22" fmla="*/ 7 w 15"/>
                <a:gd name="T23" fmla="*/ 26 h 28"/>
                <a:gd name="T24" fmla="*/ 7 w 15"/>
                <a:gd name="T25" fmla="*/ 14 h 28"/>
                <a:gd name="T26" fmla="*/ 8 w 15"/>
                <a:gd name="T27" fmla="*/ 14 h 28"/>
                <a:gd name="T28" fmla="*/ 8 w 15"/>
                <a:gd name="T29" fmla="*/ 26 h 28"/>
                <a:gd name="T30" fmla="*/ 10 w 15"/>
                <a:gd name="T31" fmla="*/ 28 h 28"/>
                <a:gd name="T32" fmla="*/ 10 w 15"/>
                <a:gd name="T33" fmla="*/ 28 h 28"/>
                <a:gd name="T34" fmla="*/ 10 w 15"/>
                <a:gd name="T35" fmla="*/ 28 h 28"/>
                <a:gd name="T36" fmla="*/ 12 w 15"/>
                <a:gd name="T37" fmla="*/ 26 h 28"/>
                <a:gd name="T38" fmla="*/ 12 w 15"/>
                <a:gd name="T39" fmla="*/ 13 h 28"/>
                <a:gd name="T40" fmla="*/ 12 w 15"/>
                <a:gd name="T41" fmla="*/ 12 h 28"/>
                <a:gd name="T42" fmla="*/ 12 w 15"/>
                <a:gd name="T43" fmla="*/ 4 h 28"/>
                <a:gd name="T44" fmla="*/ 12 w 15"/>
                <a:gd name="T45" fmla="*/ 4 h 28"/>
                <a:gd name="T46" fmla="*/ 12 w 15"/>
                <a:gd name="T47" fmla="*/ 8 h 28"/>
                <a:gd name="T48" fmla="*/ 12 w 15"/>
                <a:gd name="T49" fmla="*/ 13 h 28"/>
                <a:gd name="T50" fmla="*/ 14 w 15"/>
                <a:gd name="T51" fmla="*/ 14 h 28"/>
                <a:gd name="T52" fmla="*/ 15 w 15"/>
                <a:gd name="T53" fmla="*/ 13 h 28"/>
                <a:gd name="T54" fmla="*/ 15 w 15"/>
                <a:gd name="T55" fmla="*/ 8 h 28"/>
                <a:gd name="T56" fmla="*/ 13 w 15"/>
                <a:gd name="T57" fmla="*/ 1 h 28"/>
                <a:gd name="T58" fmla="*/ 10 w 15"/>
                <a:gd name="T59" fmla="*/ 0 h 28"/>
                <a:gd name="T60" fmla="*/ 10 w 15"/>
                <a:gd name="T61" fmla="*/ 0 h 28"/>
                <a:gd name="T62" fmla="*/ 10 w 15"/>
                <a:gd name="T63" fmla="*/ 0 h 28"/>
                <a:gd name="T64" fmla="*/ 10 w 15"/>
                <a:gd name="T65" fmla="*/ 0 h 28"/>
                <a:gd name="T66" fmla="*/ 8 w 15"/>
                <a:gd name="T67" fmla="*/ 4 h 28"/>
                <a:gd name="T68" fmla="*/ 8 w 15"/>
                <a:gd name="T69" fmla="*/ 1 h 28"/>
                <a:gd name="T70" fmla="*/ 8 w 15"/>
                <a:gd name="T71" fmla="*/ 1 h 28"/>
                <a:gd name="T72" fmla="*/ 8 w 15"/>
                <a:gd name="T73" fmla="*/ 0 h 28"/>
                <a:gd name="T74" fmla="*/ 8 w 15"/>
                <a:gd name="T75" fmla="*/ 0 h 28"/>
                <a:gd name="T76" fmla="*/ 7 w 15"/>
                <a:gd name="T77" fmla="*/ 0 h 28"/>
                <a:gd name="T78" fmla="*/ 7 w 15"/>
                <a:gd name="T79" fmla="*/ 0 h 28"/>
                <a:gd name="T80" fmla="*/ 7 w 15"/>
                <a:gd name="T81" fmla="*/ 1 h 28"/>
                <a:gd name="T82" fmla="*/ 7 w 15"/>
                <a:gd name="T83" fmla="*/ 1 h 28"/>
                <a:gd name="T84" fmla="*/ 7 w 15"/>
                <a:gd name="T85" fmla="*/ 4 h 28"/>
                <a:gd name="T86" fmla="*/ 6 w 15"/>
                <a:gd name="T87" fmla="*/ 0 h 28"/>
                <a:gd name="T88" fmla="*/ 6 w 15"/>
                <a:gd name="T89" fmla="*/ 0 h 28"/>
                <a:gd name="T90" fmla="*/ 6 w 15"/>
                <a:gd name="T91" fmla="*/ 0 h 28"/>
                <a:gd name="T92" fmla="*/ 5 w 15"/>
                <a:gd name="T93" fmla="*/ 0 h 28"/>
                <a:gd name="T94" fmla="*/ 2 w 15"/>
                <a:gd name="T95" fmla="*/ 1 h 28"/>
                <a:gd name="T96" fmla="*/ 0 w 15"/>
                <a:gd name="T97" fmla="*/ 8 h 28"/>
                <a:gd name="T98" fmla="*/ 0 w 15"/>
                <a:gd name="T99" fmla="*/ 13 h 28"/>
                <a:gd name="T100" fmla="*/ 2 w 15"/>
                <a:gd name="T10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" h="28">
                  <a:moveTo>
                    <a:pt x="2" y="14"/>
                  </a:moveTo>
                  <a:cubicBezTo>
                    <a:pt x="3" y="14"/>
                    <a:pt x="3" y="14"/>
                    <a:pt x="3" y="13"/>
                  </a:cubicBezTo>
                  <a:cubicBezTo>
                    <a:pt x="3" y="13"/>
                    <a:pt x="3" y="10"/>
                    <a:pt x="3" y="8"/>
                  </a:cubicBezTo>
                  <a:cubicBezTo>
                    <a:pt x="3" y="7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4" y="1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7" y="27"/>
                    <a:pt x="7" y="26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9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7"/>
                    <a:pt x="12" y="8"/>
                  </a:cubicBezTo>
                  <a:cubicBezTo>
                    <a:pt x="13" y="10"/>
                    <a:pt x="12" y="13"/>
                    <a:pt x="12" y="13"/>
                  </a:cubicBezTo>
                  <a:cubicBezTo>
                    <a:pt x="12" y="14"/>
                    <a:pt x="13" y="14"/>
                    <a:pt x="14" y="14"/>
                  </a:cubicBezTo>
                  <a:cubicBezTo>
                    <a:pt x="15" y="14"/>
                    <a:pt x="15" y="14"/>
                    <a:pt x="15" y="13"/>
                  </a:cubicBezTo>
                  <a:cubicBezTo>
                    <a:pt x="15" y="13"/>
                    <a:pt x="15" y="10"/>
                    <a:pt x="15" y="8"/>
                  </a:cubicBezTo>
                  <a:cubicBezTo>
                    <a:pt x="15" y="3"/>
                    <a:pt x="13" y="1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2"/>
                    <a:pt x="8" y="4"/>
                  </a:cubicBezTo>
                  <a:cubicBezTo>
                    <a:pt x="8" y="3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3"/>
                    <a:pt x="7" y="4"/>
                  </a:cubicBezTo>
                  <a:cubicBezTo>
                    <a:pt x="6" y="2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1" y="3"/>
                    <a:pt x="0" y="8"/>
                  </a:cubicBezTo>
                  <a:cubicBezTo>
                    <a:pt x="0" y="10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1" name="Freeform 71"/>
            <p:cNvSpPr>
              <a:spLocks/>
            </p:cNvSpPr>
            <p:nvPr/>
          </p:nvSpPr>
          <p:spPr bwMode="auto">
            <a:xfrm>
              <a:off x="3830" y="2095"/>
              <a:ext cx="17" cy="20"/>
            </a:xfrm>
            <a:custGeom>
              <a:avLst/>
              <a:gdLst>
                <a:gd name="T0" fmla="*/ 1 w 7"/>
                <a:gd name="T1" fmla="*/ 5 h 8"/>
                <a:gd name="T2" fmla="*/ 4 w 7"/>
                <a:gd name="T3" fmla="*/ 8 h 8"/>
                <a:gd name="T4" fmla="*/ 7 w 7"/>
                <a:gd name="T5" fmla="*/ 5 h 8"/>
                <a:gd name="T6" fmla="*/ 7 w 7"/>
                <a:gd name="T7" fmla="*/ 4 h 8"/>
                <a:gd name="T8" fmla="*/ 7 w 7"/>
                <a:gd name="T9" fmla="*/ 4 h 8"/>
                <a:gd name="T10" fmla="*/ 4 w 7"/>
                <a:gd name="T11" fmla="*/ 0 h 8"/>
                <a:gd name="T12" fmla="*/ 1 w 7"/>
                <a:gd name="T13" fmla="*/ 4 h 8"/>
                <a:gd name="T14" fmla="*/ 0 w 7"/>
                <a:gd name="T15" fmla="*/ 4 h 8"/>
                <a:gd name="T16" fmla="*/ 1 w 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2" name="Freeform 72"/>
            <p:cNvSpPr>
              <a:spLocks/>
            </p:cNvSpPr>
            <p:nvPr/>
          </p:nvSpPr>
          <p:spPr bwMode="auto">
            <a:xfrm>
              <a:off x="3867" y="2135"/>
              <a:ext cx="35" cy="65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3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8 w 14"/>
                <a:gd name="T61" fmla="*/ 0 h 26"/>
                <a:gd name="T62" fmla="*/ 8 w 14"/>
                <a:gd name="T63" fmla="*/ 0 h 26"/>
                <a:gd name="T64" fmla="*/ 8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1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3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3" name="Freeform 73"/>
            <p:cNvSpPr>
              <a:spLocks/>
            </p:cNvSpPr>
            <p:nvPr/>
          </p:nvSpPr>
          <p:spPr bwMode="auto">
            <a:xfrm>
              <a:off x="3875" y="2115"/>
              <a:ext cx="17" cy="18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6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4" name="Freeform 74"/>
            <p:cNvSpPr>
              <a:spLocks/>
            </p:cNvSpPr>
            <p:nvPr/>
          </p:nvSpPr>
          <p:spPr bwMode="auto">
            <a:xfrm>
              <a:off x="3778" y="2135"/>
              <a:ext cx="35" cy="65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4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9 w 14"/>
                <a:gd name="T61" fmla="*/ 0 h 26"/>
                <a:gd name="T62" fmla="*/ 9 w 14"/>
                <a:gd name="T63" fmla="*/ 0 h 26"/>
                <a:gd name="T64" fmla="*/ 9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2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4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5" name="Freeform 75"/>
            <p:cNvSpPr>
              <a:spLocks/>
            </p:cNvSpPr>
            <p:nvPr/>
          </p:nvSpPr>
          <p:spPr bwMode="auto">
            <a:xfrm>
              <a:off x="3785" y="2115"/>
              <a:ext cx="18" cy="18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7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cxnSp>
        <p:nvCxnSpPr>
          <p:cNvPr id="127" name="直接连接符 126"/>
          <p:cNvCxnSpPr/>
          <p:nvPr/>
        </p:nvCxnSpPr>
        <p:spPr>
          <a:xfrm>
            <a:off x="3390900" y="4580163"/>
            <a:ext cx="0" cy="458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3390900" y="5210929"/>
            <a:ext cx="0" cy="458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3390900" y="3318629"/>
            <a:ext cx="0" cy="458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3390900" y="3949396"/>
            <a:ext cx="0" cy="458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3407468" y="3318822"/>
            <a:ext cx="236689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3407468" y="3927991"/>
            <a:ext cx="236689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3407468" y="4566052"/>
            <a:ext cx="236689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3407468" y="5185267"/>
            <a:ext cx="236689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7" name="文本框 136"/>
          <p:cNvSpPr txBox="1"/>
          <p:nvPr/>
        </p:nvSpPr>
        <p:spPr>
          <a:xfrm>
            <a:off x="2746189" y="1560502"/>
            <a:ext cx="1873499" cy="1200329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u="sng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LiHei Pro" panose="020B0500000000000000" pitchFamily="34" charset="-122"/>
                <a:ea typeface="LiHei Pro" panose="020B0500000000000000" pitchFamily="34" charset="-122"/>
              </a:rPr>
              <a:t>YOUR TITTLE HERE</a:t>
            </a:r>
            <a:endParaRPr lang="zh-CN" altLang="en-US" sz="2400" u="sng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38100" dist="50800" dir="13500000">
                  <a:prstClr val="black">
                    <a:alpha val="60000"/>
                  </a:prstClr>
                </a:innerShdw>
              </a:effectLst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41307" y="2799450"/>
            <a:ext cx="10109389" cy="1776009"/>
            <a:chOff x="1135456" y="2509169"/>
            <a:chExt cx="10109389" cy="1776009"/>
          </a:xfrm>
        </p:grpSpPr>
        <p:sp>
          <p:nvSpPr>
            <p:cNvPr id="143" name="任意多边形 142"/>
            <p:cNvSpPr/>
            <p:nvPr/>
          </p:nvSpPr>
          <p:spPr>
            <a:xfrm rot="16200000">
              <a:off x="620017" y="3024608"/>
              <a:ext cx="1776008" cy="745129"/>
            </a:xfrm>
            <a:custGeom>
              <a:avLst/>
              <a:gdLst>
                <a:gd name="connsiteX0" fmla="*/ 2959906 w 2960298"/>
                <a:gd name="connsiteY0" fmla="*/ 1556715 h 1640757"/>
                <a:gd name="connsiteX1" fmla="*/ 2928441 w 2960298"/>
                <a:gd name="connsiteY1" fmla="*/ 1610244 h 1640757"/>
                <a:gd name="connsiteX2" fmla="*/ 2916500 w 2960298"/>
                <a:gd name="connsiteY2" fmla="*/ 1616954 h 1640757"/>
                <a:gd name="connsiteX3" fmla="*/ 2905539 w 2960298"/>
                <a:gd name="connsiteY3" fmla="*/ 1627311 h 1640757"/>
                <a:gd name="connsiteX4" fmla="*/ 1625565 w 2960298"/>
                <a:gd name="connsiteY4" fmla="*/ 214999 h 1640757"/>
                <a:gd name="connsiteX5" fmla="*/ 1469769 w 2960298"/>
                <a:gd name="connsiteY5" fmla="*/ 165598 h 1640757"/>
                <a:gd name="connsiteX6" fmla="*/ 1410514 w 2960298"/>
                <a:gd name="connsiteY6" fmla="*/ 178291 h 1640757"/>
                <a:gd name="connsiteX7" fmla="*/ 1410515 w 2960298"/>
                <a:gd name="connsiteY7" fmla="*/ 178292 h 1640757"/>
                <a:gd name="connsiteX8" fmla="*/ 1363633 w 2960298"/>
                <a:gd name="connsiteY8" fmla="*/ 204635 h 1640757"/>
                <a:gd name="connsiteX9" fmla="*/ 1356679 w 2960298"/>
                <a:gd name="connsiteY9" fmla="*/ 213713 h 1640757"/>
                <a:gd name="connsiteX10" fmla="*/ 1334734 w 2960298"/>
                <a:gd name="connsiteY10" fmla="*/ 231227 h 1640757"/>
                <a:gd name="connsiteX11" fmla="*/ 57280 w 2960298"/>
                <a:gd name="connsiteY11" fmla="*/ 1640757 h 1640757"/>
                <a:gd name="connsiteX12" fmla="*/ 31858 w 2960298"/>
                <a:gd name="connsiteY12" fmla="*/ 1626472 h 1640757"/>
                <a:gd name="connsiteX13" fmla="*/ 1193 w 2960298"/>
                <a:gd name="connsiteY13" fmla="*/ 1553567 h 1640757"/>
                <a:gd name="connsiteX14" fmla="*/ 18465 w 2960298"/>
                <a:gd name="connsiteY14" fmla="*/ 1520845 h 1640757"/>
                <a:gd name="connsiteX15" fmla="*/ 18559 w 2960298"/>
                <a:gd name="connsiteY15" fmla="*/ 1520548 h 1640757"/>
                <a:gd name="connsiteX16" fmla="*/ 18700 w 2960298"/>
                <a:gd name="connsiteY16" fmla="*/ 1520399 h 1640757"/>
                <a:gd name="connsiteX17" fmla="*/ 21118 w 2960298"/>
                <a:gd name="connsiteY17" fmla="*/ 1515820 h 1640757"/>
                <a:gd name="connsiteX18" fmla="*/ 1334734 w 2960298"/>
                <a:gd name="connsiteY18" fmla="*/ 66389 h 1640757"/>
                <a:gd name="connsiteX19" fmla="*/ 1356679 w 2960298"/>
                <a:gd name="connsiteY19" fmla="*/ 48875 h 1640757"/>
                <a:gd name="connsiteX20" fmla="*/ 1363633 w 2960298"/>
                <a:gd name="connsiteY20" fmla="*/ 39797 h 1640757"/>
                <a:gd name="connsiteX21" fmla="*/ 1410515 w 2960298"/>
                <a:gd name="connsiteY21" fmla="*/ 13454 h 1640757"/>
                <a:gd name="connsiteX22" fmla="*/ 1410514 w 2960298"/>
                <a:gd name="connsiteY22" fmla="*/ 13453 h 1640757"/>
                <a:gd name="connsiteX23" fmla="*/ 1469769 w 2960298"/>
                <a:gd name="connsiteY23" fmla="*/ 760 h 1640757"/>
                <a:gd name="connsiteX24" fmla="*/ 1625565 w 2960298"/>
                <a:gd name="connsiteY24" fmla="*/ 50161 h 1640757"/>
                <a:gd name="connsiteX25" fmla="*/ 2939180 w 2960298"/>
                <a:gd name="connsiteY25" fmla="*/ 1499592 h 1640757"/>
                <a:gd name="connsiteX26" fmla="*/ 2959906 w 2960298"/>
                <a:gd name="connsiteY26" fmla="*/ 1556715 h 164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60298" h="1640757">
                  <a:moveTo>
                    <a:pt x="2959906" y="1556715"/>
                  </a:moveTo>
                  <a:cubicBezTo>
                    <a:pt x="2957769" y="1575984"/>
                    <a:pt x="2946933" y="1594653"/>
                    <a:pt x="2928441" y="1610244"/>
                  </a:cubicBezTo>
                  <a:lnTo>
                    <a:pt x="2916500" y="1616954"/>
                  </a:lnTo>
                  <a:lnTo>
                    <a:pt x="2905539" y="1627311"/>
                  </a:lnTo>
                  <a:lnTo>
                    <a:pt x="1625565" y="214999"/>
                  </a:lnTo>
                  <a:cubicBezTo>
                    <a:pt x="1592961" y="179024"/>
                    <a:pt x="1530651" y="160785"/>
                    <a:pt x="1469769" y="165598"/>
                  </a:cubicBezTo>
                  <a:cubicBezTo>
                    <a:pt x="1449475" y="167202"/>
                    <a:pt x="1429339" y="171368"/>
                    <a:pt x="1410514" y="178291"/>
                  </a:cubicBezTo>
                  <a:lnTo>
                    <a:pt x="1410515" y="178292"/>
                  </a:lnTo>
                  <a:cubicBezTo>
                    <a:pt x="1391691" y="185215"/>
                    <a:pt x="1375960" y="194241"/>
                    <a:pt x="1363633" y="204635"/>
                  </a:cubicBezTo>
                  <a:lnTo>
                    <a:pt x="1356679" y="213713"/>
                  </a:lnTo>
                  <a:lnTo>
                    <a:pt x="1334734" y="231227"/>
                  </a:lnTo>
                  <a:lnTo>
                    <a:pt x="57280" y="1640757"/>
                  </a:lnTo>
                  <a:lnTo>
                    <a:pt x="31858" y="1626472"/>
                  </a:lnTo>
                  <a:cubicBezTo>
                    <a:pt x="7202" y="1605684"/>
                    <a:pt x="-3844" y="1579423"/>
                    <a:pt x="1193" y="1553567"/>
                  </a:cubicBezTo>
                  <a:lnTo>
                    <a:pt x="18465" y="1520845"/>
                  </a:lnTo>
                  <a:lnTo>
                    <a:pt x="18559" y="1520548"/>
                  </a:lnTo>
                  <a:lnTo>
                    <a:pt x="18700" y="1520399"/>
                  </a:lnTo>
                  <a:lnTo>
                    <a:pt x="21118" y="1515820"/>
                  </a:lnTo>
                  <a:lnTo>
                    <a:pt x="1334734" y="66389"/>
                  </a:lnTo>
                  <a:lnTo>
                    <a:pt x="1356679" y="48875"/>
                  </a:lnTo>
                  <a:lnTo>
                    <a:pt x="1363633" y="39797"/>
                  </a:lnTo>
                  <a:cubicBezTo>
                    <a:pt x="1375960" y="29403"/>
                    <a:pt x="1391691" y="20377"/>
                    <a:pt x="1410515" y="13454"/>
                  </a:cubicBezTo>
                  <a:lnTo>
                    <a:pt x="1410514" y="13453"/>
                  </a:lnTo>
                  <a:cubicBezTo>
                    <a:pt x="1429339" y="6530"/>
                    <a:pt x="1449475" y="2364"/>
                    <a:pt x="1469769" y="760"/>
                  </a:cubicBezTo>
                  <a:cubicBezTo>
                    <a:pt x="1530651" y="-4053"/>
                    <a:pt x="1592961" y="14186"/>
                    <a:pt x="1625565" y="50161"/>
                  </a:cubicBezTo>
                  <a:lnTo>
                    <a:pt x="2939180" y="1499592"/>
                  </a:lnTo>
                  <a:cubicBezTo>
                    <a:pt x="2955483" y="1517580"/>
                    <a:pt x="2962044" y="1537447"/>
                    <a:pt x="2959906" y="15567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4" name="任意多边形 143"/>
            <p:cNvSpPr/>
            <p:nvPr/>
          </p:nvSpPr>
          <p:spPr>
            <a:xfrm rot="5400000" flipH="1">
              <a:off x="9984277" y="3024609"/>
              <a:ext cx="1776008" cy="745129"/>
            </a:xfrm>
            <a:custGeom>
              <a:avLst/>
              <a:gdLst>
                <a:gd name="connsiteX0" fmla="*/ 2959906 w 2960298"/>
                <a:gd name="connsiteY0" fmla="*/ 1556715 h 1640757"/>
                <a:gd name="connsiteX1" fmla="*/ 2928441 w 2960298"/>
                <a:gd name="connsiteY1" fmla="*/ 1610244 h 1640757"/>
                <a:gd name="connsiteX2" fmla="*/ 2916500 w 2960298"/>
                <a:gd name="connsiteY2" fmla="*/ 1616954 h 1640757"/>
                <a:gd name="connsiteX3" fmla="*/ 2905539 w 2960298"/>
                <a:gd name="connsiteY3" fmla="*/ 1627311 h 1640757"/>
                <a:gd name="connsiteX4" fmla="*/ 1625565 w 2960298"/>
                <a:gd name="connsiteY4" fmla="*/ 214999 h 1640757"/>
                <a:gd name="connsiteX5" fmla="*/ 1469769 w 2960298"/>
                <a:gd name="connsiteY5" fmla="*/ 165598 h 1640757"/>
                <a:gd name="connsiteX6" fmla="*/ 1410514 w 2960298"/>
                <a:gd name="connsiteY6" fmla="*/ 178291 h 1640757"/>
                <a:gd name="connsiteX7" fmla="*/ 1410515 w 2960298"/>
                <a:gd name="connsiteY7" fmla="*/ 178292 h 1640757"/>
                <a:gd name="connsiteX8" fmla="*/ 1363633 w 2960298"/>
                <a:gd name="connsiteY8" fmla="*/ 204635 h 1640757"/>
                <a:gd name="connsiteX9" fmla="*/ 1356679 w 2960298"/>
                <a:gd name="connsiteY9" fmla="*/ 213713 h 1640757"/>
                <a:gd name="connsiteX10" fmla="*/ 1334734 w 2960298"/>
                <a:gd name="connsiteY10" fmla="*/ 231227 h 1640757"/>
                <a:gd name="connsiteX11" fmla="*/ 57280 w 2960298"/>
                <a:gd name="connsiteY11" fmla="*/ 1640757 h 1640757"/>
                <a:gd name="connsiteX12" fmla="*/ 31858 w 2960298"/>
                <a:gd name="connsiteY12" fmla="*/ 1626472 h 1640757"/>
                <a:gd name="connsiteX13" fmla="*/ 1193 w 2960298"/>
                <a:gd name="connsiteY13" fmla="*/ 1553567 h 1640757"/>
                <a:gd name="connsiteX14" fmla="*/ 18465 w 2960298"/>
                <a:gd name="connsiteY14" fmla="*/ 1520845 h 1640757"/>
                <a:gd name="connsiteX15" fmla="*/ 18559 w 2960298"/>
                <a:gd name="connsiteY15" fmla="*/ 1520548 h 1640757"/>
                <a:gd name="connsiteX16" fmla="*/ 18700 w 2960298"/>
                <a:gd name="connsiteY16" fmla="*/ 1520399 h 1640757"/>
                <a:gd name="connsiteX17" fmla="*/ 21118 w 2960298"/>
                <a:gd name="connsiteY17" fmla="*/ 1515820 h 1640757"/>
                <a:gd name="connsiteX18" fmla="*/ 1334734 w 2960298"/>
                <a:gd name="connsiteY18" fmla="*/ 66389 h 1640757"/>
                <a:gd name="connsiteX19" fmla="*/ 1356679 w 2960298"/>
                <a:gd name="connsiteY19" fmla="*/ 48875 h 1640757"/>
                <a:gd name="connsiteX20" fmla="*/ 1363633 w 2960298"/>
                <a:gd name="connsiteY20" fmla="*/ 39797 h 1640757"/>
                <a:gd name="connsiteX21" fmla="*/ 1410515 w 2960298"/>
                <a:gd name="connsiteY21" fmla="*/ 13454 h 1640757"/>
                <a:gd name="connsiteX22" fmla="*/ 1410514 w 2960298"/>
                <a:gd name="connsiteY22" fmla="*/ 13453 h 1640757"/>
                <a:gd name="connsiteX23" fmla="*/ 1469769 w 2960298"/>
                <a:gd name="connsiteY23" fmla="*/ 760 h 1640757"/>
                <a:gd name="connsiteX24" fmla="*/ 1625565 w 2960298"/>
                <a:gd name="connsiteY24" fmla="*/ 50161 h 1640757"/>
                <a:gd name="connsiteX25" fmla="*/ 2939180 w 2960298"/>
                <a:gd name="connsiteY25" fmla="*/ 1499592 h 1640757"/>
                <a:gd name="connsiteX26" fmla="*/ 2959906 w 2960298"/>
                <a:gd name="connsiteY26" fmla="*/ 1556715 h 164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60298" h="1640757">
                  <a:moveTo>
                    <a:pt x="2959906" y="1556715"/>
                  </a:moveTo>
                  <a:cubicBezTo>
                    <a:pt x="2957769" y="1575984"/>
                    <a:pt x="2946933" y="1594653"/>
                    <a:pt x="2928441" y="1610244"/>
                  </a:cubicBezTo>
                  <a:lnTo>
                    <a:pt x="2916500" y="1616954"/>
                  </a:lnTo>
                  <a:lnTo>
                    <a:pt x="2905539" y="1627311"/>
                  </a:lnTo>
                  <a:lnTo>
                    <a:pt x="1625565" y="214999"/>
                  </a:lnTo>
                  <a:cubicBezTo>
                    <a:pt x="1592961" y="179024"/>
                    <a:pt x="1530651" y="160785"/>
                    <a:pt x="1469769" y="165598"/>
                  </a:cubicBezTo>
                  <a:cubicBezTo>
                    <a:pt x="1449475" y="167202"/>
                    <a:pt x="1429339" y="171368"/>
                    <a:pt x="1410514" y="178291"/>
                  </a:cubicBezTo>
                  <a:lnTo>
                    <a:pt x="1410515" y="178292"/>
                  </a:lnTo>
                  <a:cubicBezTo>
                    <a:pt x="1391691" y="185215"/>
                    <a:pt x="1375960" y="194241"/>
                    <a:pt x="1363633" y="204635"/>
                  </a:cubicBezTo>
                  <a:lnTo>
                    <a:pt x="1356679" y="213713"/>
                  </a:lnTo>
                  <a:lnTo>
                    <a:pt x="1334734" y="231227"/>
                  </a:lnTo>
                  <a:lnTo>
                    <a:pt x="57280" y="1640757"/>
                  </a:lnTo>
                  <a:lnTo>
                    <a:pt x="31858" y="1626472"/>
                  </a:lnTo>
                  <a:cubicBezTo>
                    <a:pt x="7202" y="1605684"/>
                    <a:pt x="-3844" y="1579423"/>
                    <a:pt x="1193" y="1553567"/>
                  </a:cubicBezTo>
                  <a:lnTo>
                    <a:pt x="18465" y="1520845"/>
                  </a:lnTo>
                  <a:lnTo>
                    <a:pt x="18559" y="1520548"/>
                  </a:lnTo>
                  <a:lnTo>
                    <a:pt x="18700" y="1520399"/>
                  </a:lnTo>
                  <a:lnTo>
                    <a:pt x="21118" y="1515820"/>
                  </a:lnTo>
                  <a:lnTo>
                    <a:pt x="1334734" y="66389"/>
                  </a:lnTo>
                  <a:lnTo>
                    <a:pt x="1356679" y="48875"/>
                  </a:lnTo>
                  <a:lnTo>
                    <a:pt x="1363633" y="39797"/>
                  </a:lnTo>
                  <a:cubicBezTo>
                    <a:pt x="1375960" y="29403"/>
                    <a:pt x="1391691" y="20377"/>
                    <a:pt x="1410515" y="13454"/>
                  </a:cubicBezTo>
                  <a:lnTo>
                    <a:pt x="1410514" y="13453"/>
                  </a:lnTo>
                  <a:cubicBezTo>
                    <a:pt x="1429339" y="6530"/>
                    <a:pt x="1449475" y="2364"/>
                    <a:pt x="1469769" y="760"/>
                  </a:cubicBezTo>
                  <a:cubicBezTo>
                    <a:pt x="1530651" y="-4053"/>
                    <a:pt x="1592961" y="14186"/>
                    <a:pt x="1625565" y="50161"/>
                  </a:cubicBezTo>
                  <a:lnTo>
                    <a:pt x="2939180" y="1499592"/>
                  </a:lnTo>
                  <a:cubicBezTo>
                    <a:pt x="2955483" y="1517580"/>
                    <a:pt x="2962044" y="1537447"/>
                    <a:pt x="2959906" y="15567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</p:spTree>
    <p:extLst>
      <p:ext uri="{BB962C8B-B14F-4D97-AF65-F5344CB8AC3E}">
        <p14:creationId xmlns:p14="http://schemas.microsoft.com/office/powerpoint/2010/main" val="26285677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53" presetClass="entr" presetSubtype="16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0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3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4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3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" grpId="0" animBg="1"/>
      <p:bldP spid="56" grpId="0" animBg="1"/>
      <p:bldP spid="4" grpId="0" animBg="1"/>
      <p:bldP spid="3" grpId="0" animBg="1"/>
      <p:bldP spid="5" grpId="0" animBg="1"/>
      <p:bldP spid="59" grpId="0" animBg="1"/>
      <p:bldP spid="60" grpId="0" animBg="1"/>
      <p:bldP spid="62" grpId="0" animBg="1"/>
      <p:bldP spid="61" grpId="0" animBg="1"/>
      <p:bldP spid="58" grpId="0" animBg="1"/>
      <p:bldP spid="6" grpId="0" animBg="1"/>
      <p:bldP spid="92" grpId="0"/>
      <p:bldP spid="93" grpId="0"/>
      <p:bldP spid="94" grpId="0"/>
      <p:bldP spid="95" grpId="0"/>
      <p:bldP spid="96" grpId="0"/>
      <p:bldP spid="132" grpId="0"/>
      <p:bldP spid="133" grpId="0"/>
      <p:bldP spid="134" grpId="0"/>
      <p:bldP spid="135" grpId="0"/>
      <p:bldP spid="1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3"/>
          <p:cNvSpPr/>
          <p:nvPr/>
        </p:nvSpPr>
        <p:spPr>
          <a:xfrm>
            <a:off x="1655807" y="5606217"/>
            <a:ext cx="8968923" cy="453324"/>
          </a:xfrm>
          <a:prstGeom prst="ellipse">
            <a:avLst/>
          </a:prstGeom>
          <a:gradFill flip="none" rotWithShape="1">
            <a:gsLst>
              <a:gs pos="100000">
                <a:schemeClr val="bg1">
                  <a:lumMod val="50000"/>
                  <a:alpha val="0"/>
                </a:schemeClr>
              </a:gs>
              <a:gs pos="54000">
                <a:srgbClr val="7F7F7F">
                  <a:alpha val="64000"/>
                </a:srgbClr>
              </a:gs>
              <a:gs pos="0">
                <a:schemeClr val="bg1">
                  <a:lumMod val="50000"/>
                  <a:alpha val="64000"/>
                </a:schemeClr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2352675" y="1250819"/>
            <a:ext cx="7772400" cy="4582060"/>
          </a:xfrm>
          <a:prstGeom prst="roundRect">
            <a:avLst>
              <a:gd name="adj" fmla="val 547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76200" dist="12700" dir="2700000" algn="tl" rotWithShape="0">
              <a:prstClr val="black">
                <a:alpha val="40000"/>
              </a:prstClr>
            </a:outerShdw>
            <a:reflection blurRad="6350" stA="50000" endA="300" endPos="90000" dist="889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>
              <a:solidFill>
                <a:prstClr val="white"/>
              </a:solidFill>
            </a:endParaRPr>
          </a:p>
        </p:txBody>
      </p:sp>
      <p:sp>
        <p:nvSpPr>
          <p:cNvPr id="92" name="文本框 91"/>
          <p:cNvSpPr txBox="1"/>
          <p:nvPr/>
        </p:nvSpPr>
        <p:spPr>
          <a:xfrm>
            <a:off x="5600702" y="2039969"/>
            <a:ext cx="411295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endParaRPr lang="zh-CN" altLang="en-US" sz="2400" dirty="0">
              <a:solidFill>
                <a:prstClr val="black"/>
              </a:solidFill>
            </a:endParaRPr>
          </a:p>
        </p:txBody>
      </p:sp>
      <p:grpSp>
        <p:nvGrpSpPr>
          <p:cNvPr id="97" name="Group 41"/>
          <p:cNvGrpSpPr>
            <a:grpSpLocks noChangeAspect="1"/>
          </p:cNvGrpSpPr>
          <p:nvPr/>
        </p:nvGrpSpPr>
        <p:grpSpPr bwMode="auto">
          <a:xfrm>
            <a:off x="2965585" y="3062106"/>
            <a:ext cx="258271" cy="316159"/>
            <a:chOff x="3783" y="2089"/>
            <a:chExt cx="116" cy="142"/>
          </a:xfrm>
          <a:solidFill>
            <a:srgbClr val="01ACBE"/>
          </a:solidFill>
          <a:effectLst/>
        </p:grpSpPr>
        <p:sp>
          <p:nvSpPr>
            <p:cNvPr id="98" name="Freeform 42"/>
            <p:cNvSpPr>
              <a:spLocks/>
            </p:cNvSpPr>
            <p:nvPr/>
          </p:nvSpPr>
          <p:spPr bwMode="auto">
            <a:xfrm>
              <a:off x="3791" y="2221"/>
              <a:ext cx="20" cy="10"/>
            </a:xfrm>
            <a:custGeom>
              <a:avLst/>
              <a:gdLst>
                <a:gd name="T0" fmla="*/ 8 w 8"/>
                <a:gd name="T1" fmla="*/ 0 h 4"/>
                <a:gd name="T2" fmla="*/ 1 w 8"/>
                <a:gd name="T3" fmla="*/ 0 h 4"/>
                <a:gd name="T4" fmla="*/ 0 w 8"/>
                <a:gd name="T5" fmla="*/ 0 h 4"/>
                <a:gd name="T6" fmla="*/ 0 w 8"/>
                <a:gd name="T7" fmla="*/ 4 h 4"/>
                <a:gd name="T8" fmla="*/ 1 w 8"/>
                <a:gd name="T9" fmla="*/ 4 h 4"/>
                <a:gd name="T10" fmla="*/ 8 w 8"/>
                <a:gd name="T11" fmla="*/ 4 h 4"/>
                <a:gd name="T12" fmla="*/ 8 w 8"/>
                <a:gd name="T13" fmla="*/ 4 h 4"/>
                <a:gd name="T14" fmla="*/ 8 w 8"/>
                <a:gd name="T15" fmla="*/ 0 h 4"/>
                <a:gd name="T16" fmla="*/ 8 w 8"/>
                <a:gd name="T1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1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01ACBE"/>
                </a:solidFill>
              </a:endParaRPr>
            </a:p>
          </p:txBody>
        </p:sp>
        <p:sp>
          <p:nvSpPr>
            <p:cNvPr id="99" name="Freeform 43"/>
            <p:cNvSpPr>
              <a:spLocks/>
            </p:cNvSpPr>
            <p:nvPr/>
          </p:nvSpPr>
          <p:spPr bwMode="auto">
            <a:xfrm>
              <a:off x="3818" y="2208"/>
              <a:ext cx="23" cy="23"/>
            </a:xfrm>
            <a:custGeom>
              <a:avLst/>
              <a:gdLst>
                <a:gd name="T0" fmla="*/ 8 w 9"/>
                <a:gd name="T1" fmla="*/ 0 h 9"/>
                <a:gd name="T2" fmla="*/ 1 w 9"/>
                <a:gd name="T3" fmla="*/ 0 h 9"/>
                <a:gd name="T4" fmla="*/ 0 w 9"/>
                <a:gd name="T5" fmla="*/ 1 h 9"/>
                <a:gd name="T6" fmla="*/ 0 w 9"/>
                <a:gd name="T7" fmla="*/ 9 h 9"/>
                <a:gd name="T8" fmla="*/ 1 w 9"/>
                <a:gd name="T9" fmla="*/ 9 h 9"/>
                <a:gd name="T10" fmla="*/ 8 w 9"/>
                <a:gd name="T11" fmla="*/ 9 h 9"/>
                <a:gd name="T12" fmla="*/ 9 w 9"/>
                <a:gd name="T13" fmla="*/ 9 h 9"/>
                <a:gd name="T14" fmla="*/ 9 w 9"/>
                <a:gd name="T15" fmla="*/ 1 h 9"/>
                <a:gd name="T16" fmla="*/ 8 w 9"/>
                <a:gd name="T17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9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1" y="9"/>
                    <a:pt x="1" y="9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8" y="9"/>
                    <a:pt x="9" y="9"/>
                    <a:pt x="9" y="9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01ACBE"/>
                </a:solidFill>
              </a:endParaRPr>
            </a:p>
          </p:txBody>
        </p:sp>
        <p:sp>
          <p:nvSpPr>
            <p:cNvPr id="100" name="Freeform 44"/>
            <p:cNvSpPr>
              <a:spLocks/>
            </p:cNvSpPr>
            <p:nvPr/>
          </p:nvSpPr>
          <p:spPr bwMode="auto">
            <a:xfrm>
              <a:off x="3849" y="2184"/>
              <a:ext cx="20" cy="47"/>
            </a:xfrm>
            <a:custGeom>
              <a:avLst/>
              <a:gdLst>
                <a:gd name="T0" fmla="*/ 7 w 8"/>
                <a:gd name="T1" fmla="*/ 0 h 19"/>
                <a:gd name="T2" fmla="*/ 0 w 8"/>
                <a:gd name="T3" fmla="*/ 0 h 19"/>
                <a:gd name="T4" fmla="*/ 0 w 8"/>
                <a:gd name="T5" fmla="*/ 1 h 19"/>
                <a:gd name="T6" fmla="*/ 0 w 8"/>
                <a:gd name="T7" fmla="*/ 19 h 19"/>
                <a:gd name="T8" fmla="*/ 0 w 8"/>
                <a:gd name="T9" fmla="*/ 19 h 19"/>
                <a:gd name="T10" fmla="*/ 7 w 8"/>
                <a:gd name="T11" fmla="*/ 19 h 19"/>
                <a:gd name="T12" fmla="*/ 8 w 8"/>
                <a:gd name="T13" fmla="*/ 19 h 19"/>
                <a:gd name="T14" fmla="*/ 8 w 8"/>
                <a:gd name="T15" fmla="*/ 1 h 19"/>
                <a:gd name="T16" fmla="*/ 7 w 8"/>
                <a:gd name="T17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19">
                  <a:moveTo>
                    <a:pt x="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0" y="19"/>
                    <a:pt x="0" y="19"/>
                    <a:pt x="0" y="19"/>
                  </a:cubicBezTo>
                  <a:cubicBezTo>
                    <a:pt x="7" y="19"/>
                    <a:pt x="7" y="19"/>
                    <a:pt x="7" y="19"/>
                  </a:cubicBezTo>
                  <a:cubicBezTo>
                    <a:pt x="8" y="19"/>
                    <a:pt x="8" y="19"/>
                    <a:pt x="8" y="19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1"/>
                    <a:pt x="8" y="0"/>
                    <a:pt x="7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01ACBE"/>
                </a:solidFill>
              </a:endParaRPr>
            </a:p>
          </p:txBody>
        </p:sp>
        <p:sp>
          <p:nvSpPr>
            <p:cNvPr id="101" name="Freeform 45"/>
            <p:cNvSpPr>
              <a:spLocks/>
            </p:cNvSpPr>
            <p:nvPr/>
          </p:nvSpPr>
          <p:spPr bwMode="auto">
            <a:xfrm>
              <a:off x="3877" y="2161"/>
              <a:ext cx="22" cy="70"/>
            </a:xfrm>
            <a:custGeom>
              <a:avLst/>
              <a:gdLst>
                <a:gd name="T0" fmla="*/ 8 w 9"/>
                <a:gd name="T1" fmla="*/ 0 h 28"/>
                <a:gd name="T2" fmla="*/ 1 w 9"/>
                <a:gd name="T3" fmla="*/ 0 h 28"/>
                <a:gd name="T4" fmla="*/ 0 w 9"/>
                <a:gd name="T5" fmla="*/ 1 h 28"/>
                <a:gd name="T6" fmla="*/ 0 w 9"/>
                <a:gd name="T7" fmla="*/ 28 h 28"/>
                <a:gd name="T8" fmla="*/ 1 w 9"/>
                <a:gd name="T9" fmla="*/ 28 h 28"/>
                <a:gd name="T10" fmla="*/ 8 w 9"/>
                <a:gd name="T11" fmla="*/ 28 h 28"/>
                <a:gd name="T12" fmla="*/ 9 w 9"/>
                <a:gd name="T13" fmla="*/ 28 h 28"/>
                <a:gd name="T14" fmla="*/ 9 w 9"/>
                <a:gd name="T15" fmla="*/ 1 h 28"/>
                <a:gd name="T16" fmla="*/ 8 w 9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28">
                  <a:moveTo>
                    <a:pt x="8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1" y="28"/>
                  </a:cubicBezTo>
                  <a:cubicBezTo>
                    <a:pt x="8" y="28"/>
                    <a:pt x="8" y="28"/>
                    <a:pt x="8" y="28"/>
                  </a:cubicBezTo>
                  <a:cubicBezTo>
                    <a:pt x="8" y="28"/>
                    <a:pt x="9" y="28"/>
                    <a:pt x="9" y="28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8" y="0"/>
                    <a:pt x="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01ACBE"/>
                </a:solidFill>
              </a:endParaRPr>
            </a:p>
          </p:txBody>
        </p:sp>
        <p:sp>
          <p:nvSpPr>
            <p:cNvPr id="102" name="Freeform 46"/>
            <p:cNvSpPr>
              <a:spLocks/>
            </p:cNvSpPr>
            <p:nvPr/>
          </p:nvSpPr>
          <p:spPr bwMode="auto">
            <a:xfrm>
              <a:off x="3821" y="2089"/>
              <a:ext cx="23" cy="27"/>
            </a:xfrm>
            <a:custGeom>
              <a:avLst/>
              <a:gdLst>
                <a:gd name="T0" fmla="*/ 5 w 9"/>
                <a:gd name="T1" fmla="*/ 10 h 11"/>
                <a:gd name="T2" fmla="*/ 8 w 9"/>
                <a:gd name="T3" fmla="*/ 4 h 11"/>
                <a:gd name="T4" fmla="*/ 5 w 9"/>
                <a:gd name="T5" fmla="*/ 0 h 11"/>
                <a:gd name="T6" fmla="*/ 0 w 9"/>
                <a:gd name="T7" fmla="*/ 4 h 11"/>
                <a:gd name="T8" fmla="*/ 5 w 9"/>
                <a:gd name="T9" fmla="*/ 1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1">
                  <a:moveTo>
                    <a:pt x="5" y="10"/>
                  </a:moveTo>
                  <a:cubicBezTo>
                    <a:pt x="8" y="10"/>
                    <a:pt x="8" y="7"/>
                    <a:pt x="8" y="4"/>
                  </a:cubicBezTo>
                  <a:cubicBezTo>
                    <a:pt x="9" y="2"/>
                    <a:pt x="7" y="0"/>
                    <a:pt x="5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1" y="8"/>
                    <a:pt x="4" y="11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01ACBE"/>
                </a:solidFill>
              </a:endParaRPr>
            </a:p>
          </p:txBody>
        </p:sp>
        <p:sp>
          <p:nvSpPr>
            <p:cNvPr id="103" name="Freeform 47"/>
            <p:cNvSpPr>
              <a:spLocks/>
            </p:cNvSpPr>
            <p:nvPr/>
          </p:nvSpPr>
          <p:spPr bwMode="auto">
            <a:xfrm>
              <a:off x="3785" y="2164"/>
              <a:ext cx="36" cy="44"/>
            </a:xfrm>
            <a:custGeom>
              <a:avLst/>
              <a:gdLst>
                <a:gd name="T0" fmla="*/ 12 w 14"/>
                <a:gd name="T1" fmla="*/ 1 h 18"/>
                <a:gd name="T2" fmla="*/ 10 w 14"/>
                <a:gd name="T3" fmla="*/ 0 h 18"/>
                <a:gd name="T4" fmla="*/ 8 w 14"/>
                <a:gd name="T5" fmla="*/ 6 h 18"/>
                <a:gd name="T6" fmla="*/ 1 w 14"/>
                <a:gd name="T7" fmla="*/ 14 h 18"/>
                <a:gd name="T8" fmla="*/ 1 w 14"/>
                <a:gd name="T9" fmla="*/ 17 h 18"/>
                <a:gd name="T10" fmla="*/ 4 w 14"/>
                <a:gd name="T11" fmla="*/ 17 h 18"/>
                <a:gd name="T12" fmla="*/ 12 w 14"/>
                <a:gd name="T13" fmla="*/ 9 h 18"/>
                <a:gd name="T14" fmla="*/ 13 w 14"/>
                <a:gd name="T15" fmla="*/ 8 h 18"/>
                <a:gd name="T16" fmla="*/ 14 w 14"/>
                <a:gd name="T17" fmla="*/ 3 h 18"/>
                <a:gd name="T18" fmla="*/ 12 w 14"/>
                <a:gd name="T19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8">
                  <a:moveTo>
                    <a:pt x="12" y="1"/>
                  </a:moveTo>
                  <a:cubicBezTo>
                    <a:pt x="11" y="1"/>
                    <a:pt x="10" y="0"/>
                    <a:pt x="10" y="0"/>
                  </a:cubicBezTo>
                  <a:cubicBezTo>
                    <a:pt x="8" y="6"/>
                    <a:pt x="8" y="6"/>
                    <a:pt x="8" y="6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2" y="18"/>
                    <a:pt x="4" y="18"/>
                    <a:pt x="4" y="17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2" y="9"/>
                    <a:pt x="13" y="8"/>
                    <a:pt x="13" y="8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3" y="2"/>
                    <a:pt x="13" y="2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01ACBE"/>
                </a:solidFill>
              </a:endParaRPr>
            </a:p>
          </p:txBody>
        </p:sp>
        <p:sp>
          <p:nvSpPr>
            <p:cNvPr id="104" name="Freeform 48"/>
            <p:cNvSpPr>
              <a:spLocks/>
            </p:cNvSpPr>
            <p:nvPr/>
          </p:nvSpPr>
          <p:spPr bwMode="auto">
            <a:xfrm>
              <a:off x="3836" y="2116"/>
              <a:ext cx="33" cy="20"/>
            </a:xfrm>
            <a:custGeom>
              <a:avLst/>
              <a:gdLst>
                <a:gd name="T0" fmla="*/ 6 w 13"/>
                <a:gd name="T1" fmla="*/ 8 h 8"/>
                <a:gd name="T2" fmla="*/ 12 w 13"/>
                <a:gd name="T3" fmla="*/ 4 h 8"/>
                <a:gd name="T4" fmla="*/ 12 w 13"/>
                <a:gd name="T5" fmla="*/ 1 h 8"/>
                <a:gd name="T6" fmla="*/ 10 w 13"/>
                <a:gd name="T7" fmla="*/ 1 h 8"/>
                <a:gd name="T8" fmla="*/ 5 w 13"/>
                <a:gd name="T9" fmla="*/ 4 h 8"/>
                <a:gd name="T10" fmla="*/ 1 w 13"/>
                <a:gd name="T11" fmla="*/ 3 h 8"/>
                <a:gd name="T12" fmla="*/ 1 w 13"/>
                <a:gd name="T13" fmla="*/ 5 h 8"/>
                <a:gd name="T14" fmla="*/ 0 w 13"/>
                <a:gd name="T15" fmla="*/ 7 h 8"/>
                <a:gd name="T16" fmla="*/ 5 w 13"/>
                <a:gd name="T17" fmla="*/ 8 h 8"/>
                <a:gd name="T18" fmla="*/ 6 w 13"/>
                <a:gd name="T19" fmla="*/ 8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" h="8">
                  <a:moveTo>
                    <a:pt x="6" y="8"/>
                  </a:moveTo>
                  <a:cubicBezTo>
                    <a:pt x="12" y="4"/>
                    <a:pt x="12" y="4"/>
                    <a:pt x="12" y="4"/>
                  </a:cubicBezTo>
                  <a:cubicBezTo>
                    <a:pt x="13" y="3"/>
                    <a:pt x="13" y="2"/>
                    <a:pt x="12" y="1"/>
                  </a:cubicBezTo>
                  <a:cubicBezTo>
                    <a:pt x="12" y="1"/>
                    <a:pt x="11" y="0"/>
                    <a:pt x="10" y="1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1" y="3"/>
                    <a:pt x="1" y="4"/>
                    <a:pt x="1" y="5"/>
                  </a:cubicBezTo>
                  <a:cubicBezTo>
                    <a:pt x="1" y="6"/>
                    <a:pt x="0" y="7"/>
                    <a:pt x="0" y="7"/>
                  </a:cubicBezTo>
                  <a:cubicBezTo>
                    <a:pt x="5" y="8"/>
                    <a:pt x="5" y="8"/>
                    <a:pt x="5" y="8"/>
                  </a:cubicBezTo>
                  <a:cubicBezTo>
                    <a:pt x="5" y="8"/>
                    <a:pt x="6" y="8"/>
                    <a:pt x="6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01ACBE"/>
                </a:solidFill>
              </a:endParaRPr>
            </a:p>
          </p:txBody>
        </p:sp>
        <p:sp>
          <p:nvSpPr>
            <p:cNvPr id="105" name="Freeform 49"/>
            <p:cNvSpPr>
              <a:spLocks/>
            </p:cNvSpPr>
            <p:nvPr/>
          </p:nvSpPr>
          <p:spPr bwMode="auto">
            <a:xfrm>
              <a:off x="3783" y="2116"/>
              <a:ext cx="58" cy="87"/>
            </a:xfrm>
            <a:custGeom>
              <a:avLst/>
              <a:gdLst>
                <a:gd name="T0" fmla="*/ 18 w 23"/>
                <a:gd name="T1" fmla="*/ 17 h 35"/>
                <a:gd name="T2" fmla="*/ 21 w 23"/>
                <a:gd name="T3" fmla="*/ 5 h 35"/>
                <a:gd name="T4" fmla="*/ 21 w 23"/>
                <a:gd name="T5" fmla="*/ 2 h 35"/>
                <a:gd name="T6" fmla="*/ 20 w 23"/>
                <a:gd name="T7" fmla="*/ 2 h 35"/>
                <a:gd name="T8" fmla="*/ 19 w 23"/>
                <a:gd name="T9" fmla="*/ 7 h 35"/>
                <a:gd name="T10" fmla="*/ 20 w 23"/>
                <a:gd name="T11" fmla="*/ 3 h 35"/>
                <a:gd name="T12" fmla="*/ 20 w 23"/>
                <a:gd name="T13" fmla="*/ 2 h 35"/>
                <a:gd name="T14" fmla="*/ 20 w 23"/>
                <a:gd name="T15" fmla="*/ 1 h 35"/>
                <a:gd name="T16" fmla="*/ 19 w 23"/>
                <a:gd name="T17" fmla="*/ 1 h 35"/>
                <a:gd name="T18" fmla="*/ 18 w 23"/>
                <a:gd name="T19" fmla="*/ 2 h 35"/>
                <a:gd name="T20" fmla="*/ 19 w 23"/>
                <a:gd name="T21" fmla="*/ 3 h 35"/>
                <a:gd name="T22" fmla="*/ 18 w 23"/>
                <a:gd name="T23" fmla="*/ 6 h 35"/>
                <a:gd name="T24" fmla="*/ 17 w 23"/>
                <a:gd name="T25" fmla="*/ 0 h 35"/>
                <a:gd name="T26" fmla="*/ 17 w 23"/>
                <a:gd name="T27" fmla="*/ 0 h 35"/>
                <a:gd name="T28" fmla="*/ 17 w 23"/>
                <a:gd name="T29" fmla="*/ 0 h 35"/>
                <a:gd name="T30" fmla="*/ 15 w 23"/>
                <a:gd name="T31" fmla="*/ 0 h 35"/>
                <a:gd name="T32" fmla="*/ 8 w 23"/>
                <a:gd name="T33" fmla="*/ 0 h 35"/>
                <a:gd name="T34" fmla="*/ 1 w 23"/>
                <a:gd name="T35" fmla="*/ 5 h 35"/>
                <a:gd name="T36" fmla="*/ 1 w 23"/>
                <a:gd name="T37" fmla="*/ 8 h 35"/>
                <a:gd name="T38" fmla="*/ 4 w 23"/>
                <a:gd name="T39" fmla="*/ 8 h 35"/>
                <a:gd name="T40" fmla="*/ 4 w 23"/>
                <a:gd name="T41" fmla="*/ 8 h 35"/>
                <a:gd name="T42" fmla="*/ 9 w 23"/>
                <a:gd name="T43" fmla="*/ 4 h 35"/>
                <a:gd name="T44" fmla="*/ 13 w 23"/>
                <a:gd name="T45" fmla="*/ 4 h 35"/>
                <a:gd name="T46" fmla="*/ 12 w 23"/>
                <a:gd name="T47" fmla="*/ 4 h 35"/>
                <a:gd name="T48" fmla="*/ 9 w 23"/>
                <a:gd name="T49" fmla="*/ 15 h 35"/>
                <a:gd name="T50" fmla="*/ 10 w 23"/>
                <a:gd name="T51" fmla="*/ 16 h 35"/>
                <a:gd name="T52" fmla="*/ 14 w 23"/>
                <a:gd name="T53" fmla="*/ 20 h 35"/>
                <a:gd name="T54" fmla="*/ 18 w 23"/>
                <a:gd name="T55" fmla="*/ 24 h 35"/>
                <a:gd name="T56" fmla="*/ 17 w 23"/>
                <a:gd name="T57" fmla="*/ 32 h 35"/>
                <a:gd name="T58" fmla="*/ 19 w 23"/>
                <a:gd name="T59" fmla="*/ 35 h 35"/>
                <a:gd name="T60" fmla="*/ 22 w 23"/>
                <a:gd name="T61" fmla="*/ 33 h 35"/>
                <a:gd name="T62" fmla="*/ 23 w 23"/>
                <a:gd name="T63" fmla="*/ 24 h 35"/>
                <a:gd name="T64" fmla="*/ 23 w 23"/>
                <a:gd name="T65" fmla="*/ 22 h 35"/>
                <a:gd name="T66" fmla="*/ 18 w 23"/>
                <a:gd name="T67" fmla="*/ 17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3" h="35">
                  <a:moveTo>
                    <a:pt x="18" y="17"/>
                  </a:moveTo>
                  <a:cubicBezTo>
                    <a:pt x="19" y="10"/>
                    <a:pt x="21" y="6"/>
                    <a:pt x="21" y="5"/>
                  </a:cubicBezTo>
                  <a:cubicBezTo>
                    <a:pt x="21" y="3"/>
                    <a:pt x="21" y="2"/>
                    <a:pt x="21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5"/>
                    <a:pt x="19" y="7"/>
                    <a:pt x="19" y="7"/>
                  </a:cubicBezTo>
                  <a:cubicBezTo>
                    <a:pt x="19" y="7"/>
                    <a:pt x="20" y="4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1"/>
                    <a:pt x="19" y="1"/>
                    <a:pt x="19" y="1"/>
                  </a:cubicBezTo>
                  <a:cubicBezTo>
                    <a:pt x="19" y="1"/>
                    <a:pt x="18" y="2"/>
                    <a:pt x="18" y="2"/>
                  </a:cubicBezTo>
                  <a:cubicBezTo>
                    <a:pt x="18" y="2"/>
                    <a:pt x="18" y="2"/>
                    <a:pt x="19" y="3"/>
                  </a:cubicBezTo>
                  <a:cubicBezTo>
                    <a:pt x="19" y="3"/>
                    <a:pt x="18" y="4"/>
                    <a:pt x="18" y="6"/>
                  </a:cubicBezTo>
                  <a:cubicBezTo>
                    <a:pt x="18" y="1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6" y="0"/>
                    <a:pt x="15" y="0"/>
                    <a:pt x="15" y="0"/>
                  </a:cubicBezTo>
                  <a:cubicBezTo>
                    <a:pt x="13" y="0"/>
                    <a:pt x="11" y="0"/>
                    <a:pt x="8" y="0"/>
                  </a:cubicBezTo>
                  <a:cubicBezTo>
                    <a:pt x="8" y="0"/>
                    <a:pt x="1" y="5"/>
                    <a:pt x="1" y="5"/>
                  </a:cubicBezTo>
                  <a:cubicBezTo>
                    <a:pt x="0" y="6"/>
                    <a:pt x="0" y="7"/>
                    <a:pt x="1" y="8"/>
                  </a:cubicBezTo>
                  <a:cubicBezTo>
                    <a:pt x="2" y="8"/>
                    <a:pt x="3" y="9"/>
                    <a:pt x="4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4" y="8"/>
                    <a:pt x="9" y="4"/>
                    <a:pt x="9" y="4"/>
                  </a:cubicBezTo>
                  <a:cubicBezTo>
                    <a:pt x="9" y="4"/>
                    <a:pt x="13" y="4"/>
                    <a:pt x="13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1" y="7"/>
                    <a:pt x="9" y="13"/>
                    <a:pt x="9" y="15"/>
                  </a:cubicBezTo>
                  <a:cubicBezTo>
                    <a:pt x="9" y="15"/>
                    <a:pt x="10" y="15"/>
                    <a:pt x="10" y="16"/>
                  </a:cubicBezTo>
                  <a:cubicBezTo>
                    <a:pt x="10" y="16"/>
                    <a:pt x="11" y="18"/>
                    <a:pt x="14" y="20"/>
                  </a:cubicBezTo>
                  <a:cubicBezTo>
                    <a:pt x="14" y="20"/>
                    <a:pt x="18" y="24"/>
                    <a:pt x="18" y="24"/>
                  </a:cubicBezTo>
                  <a:cubicBezTo>
                    <a:pt x="18" y="24"/>
                    <a:pt x="17" y="32"/>
                    <a:pt x="17" y="32"/>
                  </a:cubicBezTo>
                  <a:cubicBezTo>
                    <a:pt x="17" y="34"/>
                    <a:pt x="18" y="35"/>
                    <a:pt x="19" y="35"/>
                  </a:cubicBezTo>
                  <a:cubicBezTo>
                    <a:pt x="20" y="35"/>
                    <a:pt x="21" y="35"/>
                    <a:pt x="22" y="33"/>
                  </a:cubicBezTo>
                  <a:cubicBezTo>
                    <a:pt x="22" y="33"/>
                    <a:pt x="23" y="24"/>
                    <a:pt x="23" y="24"/>
                  </a:cubicBezTo>
                  <a:cubicBezTo>
                    <a:pt x="23" y="23"/>
                    <a:pt x="23" y="22"/>
                    <a:pt x="23" y="22"/>
                  </a:cubicBezTo>
                  <a:cubicBezTo>
                    <a:pt x="22" y="21"/>
                    <a:pt x="18" y="17"/>
                    <a:pt x="18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srgbClr val="01ACBE"/>
                </a:solidFill>
              </a:endParaRPr>
            </a:p>
          </p:txBody>
        </p:sp>
      </p:grpSp>
      <p:grpSp>
        <p:nvGrpSpPr>
          <p:cNvPr id="106" name="Group 52"/>
          <p:cNvGrpSpPr>
            <a:grpSpLocks noChangeAspect="1"/>
          </p:cNvGrpSpPr>
          <p:nvPr/>
        </p:nvGrpSpPr>
        <p:grpSpPr bwMode="auto">
          <a:xfrm>
            <a:off x="2945765" y="3724447"/>
            <a:ext cx="297913" cy="295344"/>
            <a:chOff x="3783" y="2102"/>
            <a:chExt cx="116" cy="115"/>
          </a:xfrm>
          <a:solidFill>
            <a:srgbClr val="FFB850"/>
          </a:solidFill>
          <a:effectLst/>
        </p:grpSpPr>
        <p:sp>
          <p:nvSpPr>
            <p:cNvPr id="107" name="Freeform 53"/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8" name="Freeform 54"/>
            <p:cNvSpPr>
              <a:spLocks noEditPoints="1"/>
            </p:cNvSpPr>
            <p:nvPr/>
          </p:nvSpPr>
          <p:spPr bwMode="auto">
            <a:xfrm>
              <a:off x="3783" y="2102"/>
              <a:ext cx="116" cy="115"/>
            </a:xfrm>
            <a:custGeom>
              <a:avLst/>
              <a:gdLst>
                <a:gd name="T0" fmla="*/ 23 w 46"/>
                <a:gd name="T1" fmla="*/ 0 h 46"/>
                <a:gd name="T2" fmla="*/ 0 w 46"/>
                <a:gd name="T3" fmla="*/ 23 h 46"/>
                <a:gd name="T4" fmla="*/ 23 w 46"/>
                <a:gd name="T5" fmla="*/ 46 h 46"/>
                <a:gd name="T6" fmla="*/ 46 w 46"/>
                <a:gd name="T7" fmla="*/ 23 h 46"/>
                <a:gd name="T8" fmla="*/ 23 w 46"/>
                <a:gd name="T9" fmla="*/ 0 h 46"/>
                <a:gd name="T10" fmla="*/ 23 w 46"/>
                <a:gd name="T11" fmla="*/ 42 h 46"/>
                <a:gd name="T12" fmla="*/ 5 w 46"/>
                <a:gd name="T13" fmla="*/ 23 h 46"/>
                <a:gd name="T14" fmla="*/ 23 w 46"/>
                <a:gd name="T15" fmla="*/ 4 h 46"/>
                <a:gd name="T16" fmla="*/ 42 w 46"/>
                <a:gd name="T17" fmla="*/ 23 h 46"/>
                <a:gd name="T18" fmla="*/ 23 w 46"/>
                <a:gd name="T19" fmla="*/ 42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6" h="46">
                  <a:moveTo>
                    <a:pt x="23" y="0"/>
                  </a:moveTo>
                  <a:cubicBezTo>
                    <a:pt x="10" y="0"/>
                    <a:pt x="0" y="10"/>
                    <a:pt x="0" y="23"/>
                  </a:cubicBezTo>
                  <a:cubicBezTo>
                    <a:pt x="0" y="36"/>
                    <a:pt x="10" y="46"/>
                    <a:pt x="23" y="46"/>
                  </a:cubicBezTo>
                  <a:cubicBezTo>
                    <a:pt x="36" y="46"/>
                    <a:pt x="46" y="36"/>
                    <a:pt x="46" y="23"/>
                  </a:cubicBezTo>
                  <a:cubicBezTo>
                    <a:pt x="46" y="10"/>
                    <a:pt x="36" y="0"/>
                    <a:pt x="23" y="0"/>
                  </a:cubicBezTo>
                  <a:close/>
                  <a:moveTo>
                    <a:pt x="23" y="42"/>
                  </a:moveTo>
                  <a:cubicBezTo>
                    <a:pt x="13" y="42"/>
                    <a:pt x="5" y="33"/>
                    <a:pt x="5" y="23"/>
                  </a:cubicBezTo>
                  <a:cubicBezTo>
                    <a:pt x="5" y="13"/>
                    <a:pt x="13" y="4"/>
                    <a:pt x="23" y="4"/>
                  </a:cubicBezTo>
                  <a:cubicBezTo>
                    <a:pt x="34" y="4"/>
                    <a:pt x="42" y="13"/>
                    <a:pt x="42" y="23"/>
                  </a:cubicBezTo>
                  <a:cubicBezTo>
                    <a:pt x="42" y="33"/>
                    <a:pt x="34" y="42"/>
                    <a:pt x="23" y="4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09" name="Freeform 55"/>
            <p:cNvSpPr>
              <a:spLocks/>
            </p:cNvSpPr>
            <p:nvPr/>
          </p:nvSpPr>
          <p:spPr bwMode="auto">
            <a:xfrm>
              <a:off x="3839" y="2115"/>
              <a:ext cx="7" cy="10"/>
            </a:xfrm>
            <a:custGeom>
              <a:avLst/>
              <a:gdLst>
                <a:gd name="T0" fmla="*/ 1 w 3"/>
                <a:gd name="T1" fmla="*/ 4 h 4"/>
                <a:gd name="T2" fmla="*/ 1 w 3"/>
                <a:gd name="T3" fmla="*/ 4 h 4"/>
                <a:gd name="T4" fmla="*/ 3 w 3"/>
                <a:gd name="T5" fmla="*/ 3 h 4"/>
                <a:gd name="T6" fmla="*/ 3 w 3"/>
                <a:gd name="T7" fmla="*/ 0 h 4"/>
                <a:gd name="T8" fmla="*/ 1 w 3"/>
                <a:gd name="T9" fmla="*/ 0 h 4"/>
                <a:gd name="T10" fmla="*/ 0 w 3"/>
                <a:gd name="T11" fmla="*/ 0 h 4"/>
                <a:gd name="T12" fmla="*/ 0 w 3"/>
                <a:gd name="T13" fmla="*/ 3 h 4"/>
                <a:gd name="T14" fmla="*/ 1 w 3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  <a:cubicBezTo>
                    <a:pt x="2" y="4"/>
                    <a:pt x="3" y="4"/>
                    <a:pt x="3" y="3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0" name="Freeform 56"/>
            <p:cNvSpPr>
              <a:spLocks/>
            </p:cNvSpPr>
            <p:nvPr/>
          </p:nvSpPr>
          <p:spPr bwMode="auto">
            <a:xfrm>
              <a:off x="3839" y="2195"/>
              <a:ext cx="7" cy="10"/>
            </a:xfrm>
            <a:custGeom>
              <a:avLst/>
              <a:gdLst>
                <a:gd name="T0" fmla="*/ 1 w 3"/>
                <a:gd name="T1" fmla="*/ 0 h 4"/>
                <a:gd name="T2" fmla="*/ 1 w 3"/>
                <a:gd name="T3" fmla="*/ 0 h 4"/>
                <a:gd name="T4" fmla="*/ 0 w 3"/>
                <a:gd name="T5" fmla="*/ 1 h 4"/>
                <a:gd name="T6" fmla="*/ 0 w 3"/>
                <a:gd name="T7" fmla="*/ 4 h 4"/>
                <a:gd name="T8" fmla="*/ 1 w 3"/>
                <a:gd name="T9" fmla="*/ 4 h 4"/>
                <a:gd name="T10" fmla="*/ 3 w 3"/>
                <a:gd name="T11" fmla="*/ 4 h 4"/>
                <a:gd name="T12" fmla="*/ 3 w 3"/>
                <a:gd name="T13" fmla="*/ 1 h 4"/>
                <a:gd name="T14" fmla="*/ 1 w 3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" h="4"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1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1" y="4"/>
                    <a:pt x="1" y="4"/>
                  </a:cubicBezTo>
                  <a:cubicBezTo>
                    <a:pt x="2" y="4"/>
                    <a:pt x="2" y="4"/>
                    <a:pt x="3" y="4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2" y="0"/>
                    <a:pt x="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1" name="Freeform 57"/>
            <p:cNvSpPr>
              <a:spLocks/>
            </p:cNvSpPr>
            <p:nvPr/>
          </p:nvSpPr>
          <p:spPr bwMode="auto">
            <a:xfrm>
              <a:off x="3796" y="2155"/>
              <a:ext cx="10" cy="10"/>
            </a:xfrm>
            <a:custGeom>
              <a:avLst/>
              <a:gdLst>
                <a:gd name="T0" fmla="*/ 3 w 4"/>
                <a:gd name="T1" fmla="*/ 0 h 4"/>
                <a:gd name="T2" fmla="*/ 0 w 4"/>
                <a:gd name="T3" fmla="*/ 0 h 4"/>
                <a:gd name="T4" fmla="*/ 0 w 4"/>
                <a:gd name="T5" fmla="*/ 2 h 4"/>
                <a:gd name="T6" fmla="*/ 0 w 4"/>
                <a:gd name="T7" fmla="*/ 4 h 4"/>
                <a:gd name="T8" fmla="*/ 3 w 4"/>
                <a:gd name="T9" fmla="*/ 4 h 4"/>
                <a:gd name="T10" fmla="*/ 4 w 4"/>
                <a:gd name="T11" fmla="*/ 2 h 4"/>
                <a:gd name="T12" fmla="*/ 4 w 4"/>
                <a:gd name="T13" fmla="*/ 2 h 4"/>
                <a:gd name="T14" fmla="*/ 3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3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ubicBezTo>
                    <a:pt x="0" y="3"/>
                    <a:pt x="0" y="3"/>
                    <a:pt x="0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4" y="4"/>
                    <a:pt x="4" y="3"/>
                    <a:pt x="4" y="2"/>
                  </a:cubicBezTo>
                  <a:cubicBezTo>
                    <a:pt x="4" y="2"/>
                    <a:pt x="4" y="2"/>
                    <a:pt x="4" y="2"/>
                  </a:cubicBezTo>
                  <a:cubicBezTo>
                    <a:pt x="4" y="1"/>
                    <a:pt x="4" y="0"/>
                    <a:pt x="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2" name="Freeform 58"/>
            <p:cNvSpPr>
              <a:spLocks/>
            </p:cNvSpPr>
            <p:nvPr/>
          </p:nvSpPr>
          <p:spPr bwMode="auto">
            <a:xfrm>
              <a:off x="3877" y="2155"/>
              <a:ext cx="10" cy="10"/>
            </a:xfrm>
            <a:custGeom>
              <a:avLst/>
              <a:gdLst>
                <a:gd name="T0" fmla="*/ 4 w 4"/>
                <a:gd name="T1" fmla="*/ 0 h 4"/>
                <a:gd name="T2" fmla="*/ 2 w 4"/>
                <a:gd name="T3" fmla="*/ 0 h 4"/>
                <a:gd name="T4" fmla="*/ 0 w 4"/>
                <a:gd name="T5" fmla="*/ 2 h 4"/>
                <a:gd name="T6" fmla="*/ 0 w 4"/>
                <a:gd name="T7" fmla="*/ 2 h 4"/>
                <a:gd name="T8" fmla="*/ 2 w 4"/>
                <a:gd name="T9" fmla="*/ 4 h 4"/>
                <a:gd name="T10" fmla="*/ 4 w 4"/>
                <a:gd name="T11" fmla="*/ 4 h 4"/>
                <a:gd name="T12" fmla="*/ 4 w 4"/>
                <a:gd name="T13" fmla="*/ 2 h 4"/>
                <a:gd name="T14" fmla="*/ 4 w 4"/>
                <a:gd name="T15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" h="4">
                  <a:moveTo>
                    <a:pt x="4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3"/>
                    <a:pt x="4" y="3"/>
                    <a:pt x="4" y="2"/>
                  </a:cubicBezTo>
                  <a:cubicBezTo>
                    <a:pt x="4" y="1"/>
                    <a:pt x="4" y="1"/>
                    <a:pt x="4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3" name="Freeform 59"/>
            <p:cNvSpPr>
              <a:spLocks/>
            </p:cNvSpPr>
            <p:nvPr/>
          </p:nvSpPr>
          <p:spPr bwMode="auto">
            <a:xfrm>
              <a:off x="3813" y="2127"/>
              <a:ext cx="33" cy="38"/>
            </a:xfrm>
            <a:custGeom>
              <a:avLst/>
              <a:gdLst>
                <a:gd name="T0" fmla="*/ 11 w 13"/>
                <a:gd name="T1" fmla="*/ 0 h 15"/>
                <a:gd name="T2" fmla="*/ 10 w 13"/>
                <a:gd name="T3" fmla="*/ 2 h 15"/>
                <a:gd name="T4" fmla="*/ 10 w 13"/>
                <a:gd name="T5" fmla="*/ 11 h 15"/>
                <a:gd name="T6" fmla="*/ 9 w 13"/>
                <a:gd name="T7" fmla="*/ 12 h 15"/>
                <a:gd name="T8" fmla="*/ 2 w 13"/>
                <a:gd name="T9" fmla="*/ 12 h 15"/>
                <a:gd name="T10" fmla="*/ 0 w 13"/>
                <a:gd name="T11" fmla="*/ 14 h 15"/>
                <a:gd name="T12" fmla="*/ 2 w 13"/>
                <a:gd name="T13" fmla="*/ 15 h 15"/>
                <a:gd name="T14" fmla="*/ 11 w 13"/>
                <a:gd name="T15" fmla="*/ 15 h 15"/>
                <a:gd name="T16" fmla="*/ 12 w 13"/>
                <a:gd name="T17" fmla="*/ 15 h 15"/>
                <a:gd name="T18" fmla="*/ 12 w 13"/>
                <a:gd name="T19" fmla="*/ 15 h 15"/>
                <a:gd name="T20" fmla="*/ 13 w 13"/>
                <a:gd name="T21" fmla="*/ 13 h 15"/>
                <a:gd name="T22" fmla="*/ 13 w 13"/>
                <a:gd name="T23" fmla="*/ 2 h 15"/>
                <a:gd name="T24" fmla="*/ 11 w 13"/>
                <a:gd name="T25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" h="15">
                  <a:moveTo>
                    <a:pt x="11" y="0"/>
                  </a:moveTo>
                  <a:cubicBezTo>
                    <a:pt x="10" y="0"/>
                    <a:pt x="10" y="1"/>
                    <a:pt x="10" y="2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2"/>
                    <a:pt x="9" y="12"/>
                    <a:pt x="9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1" y="12"/>
                    <a:pt x="0" y="13"/>
                    <a:pt x="0" y="14"/>
                  </a:cubicBezTo>
                  <a:cubicBezTo>
                    <a:pt x="0" y="14"/>
                    <a:pt x="1" y="15"/>
                    <a:pt x="2" y="15"/>
                  </a:cubicBezTo>
                  <a:cubicBezTo>
                    <a:pt x="11" y="15"/>
                    <a:pt x="11" y="15"/>
                    <a:pt x="11" y="15"/>
                  </a:cubicBezTo>
                  <a:cubicBezTo>
                    <a:pt x="11" y="15"/>
                    <a:pt x="12" y="15"/>
                    <a:pt x="12" y="15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3" y="14"/>
                    <a:pt x="13" y="13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3" y="1"/>
                    <a:pt x="12" y="0"/>
                    <a:pt x="1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14" name="Group 62"/>
          <p:cNvGrpSpPr>
            <a:grpSpLocks noChangeAspect="1"/>
          </p:cNvGrpSpPr>
          <p:nvPr/>
        </p:nvGrpSpPr>
        <p:grpSpPr bwMode="auto">
          <a:xfrm>
            <a:off x="2935876" y="4397226"/>
            <a:ext cx="317685" cy="253655"/>
            <a:chOff x="3775" y="2110"/>
            <a:chExt cx="129" cy="103"/>
          </a:xfrm>
          <a:solidFill>
            <a:srgbClr val="E87272"/>
          </a:solidFill>
          <a:effectLst/>
        </p:grpSpPr>
        <p:sp>
          <p:nvSpPr>
            <p:cNvPr id="115" name="Freeform 63"/>
            <p:cNvSpPr>
              <a:spLocks/>
            </p:cNvSpPr>
            <p:nvPr/>
          </p:nvSpPr>
          <p:spPr bwMode="auto">
            <a:xfrm>
              <a:off x="3775" y="2177"/>
              <a:ext cx="40" cy="36"/>
            </a:xfrm>
            <a:custGeom>
              <a:avLst/>
              <a:gdLst>
                <a:gd name="T0" fmla="*/ 5 w 16"/>
                <a:gd name="T1" fmla="*/ 0 h 14"/>
                <a:gd name="T2" fmla="*/ 0 w 16"/>
                <a:gd name="T3" fmla="*/ 4 h 14"/>
                <a:gd name="T4" fmla="*/ 10 w 16"/>
                <a:gd name="T5" fmla="*/ 14 h 14"/>
                <a:gd name="T6" fmla="*/ 16 w 16"/>
                <a:gd name="T7" fmla="*/ 9 h 14"/>
                <a:gd name="T8" fmla="*/ 5 w 16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" h="14">
                  <a:moveTo>
                    <a:pt x="5" y="0"/>
                  </a:moveTo>
                  <a:cubicBezTo>
                    <a:pt x="1" y="3"/>
                    <a:pt x="0" y="4"/>
                    <a:pt x="0" y="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4"/>
                    <a:pt x="13" y="11"/>
                    <a:pt x="16" y="9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6" name="Freeform 64"/>
            <p:cNvSpPr>
              <a:spLocks/>
            </p:cNvSpPr>
            <p:nvPr/>
          </p:nvSpPr>
          <p:spPr bwMode="auto">
            <a:xfrm>
              <a:off x="3795" y="2156"/>
              <a:ext cx="109" cy="41"/>
            </a:xfrm>
            <a:custGeom>
              <a:avLst/>
              <a:gdLst>
                <a:gd name="T0" fmla="*/ 37 w 44"/>
                <a:gd name="T1" fmla="*/ 4 h 16"/>
                <a:gd name="T2" fmla="*/ 29 w 44"/>
                <a:gd name="T3" fmla="*/ 9 h 16"/>
                <a:gd name="T4" fmla="*/ 18 w 44"/>
                <a:gd name="T5" fmla="*/ 8 h 16"/>
                <a:gd name="T6" fmla="*/ 25 w 44"/>
                <a:gd name="T7" fmla="*/ 7 h 16"/>
                <a:gd name="T8" fmla="*/ 31 w 44"/>
                <a:gd name="T9" fmla="*/ 2 h 16"/>
                <a:gd name="T10" fmla="*/ 20 w 44"/>
                <a:gd name="T11" fmla="*/ 2 h 16"/>
                <a:gd name="T12" fmla="*/ 9 w 44"/>
                <a:gd name="T13" fmla="*/ 2 h 16"/>
                <a:gd name="T14" fmla="*/ 0 w 44"/>
                <a:gd name="T15" fmla="*/ 7 h 16"/>
                <a:gd name="T16" fmla="*/ 9 w 44"/>
                <a:gd name="T17" fmla="*/ 16 h 16"/>
                <a:gd name="T18" fmla="*/ 13 w 44"/>
                <a:gd name="T19" fmla="*/ 14 h 16"/>
                <a:gd name="T20" fmla="*/ 29 w 44"/>
                <a:gd name="T21" fmla="*/ 14 h 16"/>
                <a:gd name="T22" fmla="*/ 44 w 44"/>
                <a:gd name="T23" fmla="*/ 2 h 16"/>
                <a:gd name="T24" fmla="*/ 37 w 44"/>
                <a:gd name="T25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16">
                  <a:moveTo>
                    <a:pt x="37" y="4"/>
                  </a:moveTo>
                  <a:cubicBezTo>
                    <a:pt x="34" y="7"/>
                    <a:pt x="32" y="8"/>
                    <a:pt x="29" y="9"/>
                  </a:cubicBezTo>
                  <a:cubicBezTo>
                    <a:pt x="24" y="10"/>
                    <a:pt x="19" y="9"/>
                    <a:pt x="18" y="8"/>
                  </a:cubicBezTo>
                  <a:cubicBezTo>
                    <a:pt x="15" y="6"/>
                    <a:pt x="18" y="7"/>
                    <a:pt x="25" y="7"/>
                  </a:cubicBezTo>
                  <a:cubicBezTo>
                    <a:pt x="32" y="6"/>
                    <a:pt x="31" y="2"/>
                    <a:pt x="31" y="2"/>
                  </a:cubicBezTo>
                  <a:cubicBezTo>
                    <a:pt x="29" y="2"/>
                    <a:pt x="27" y="2"/>
                    <a:pt x="20" y="2"/>
                  </a:cubicBezTo>
                  <a:cubicBezTo>
                    <a:pt x="17" y="2"/>
                    <a:pt x="12" y="1"/>
                    <a:pt x="9" y="2"/>
                  </a:cubicBezTo>
                  <a:cubicBezTo>
                    <a:pt x="6" y="2"/>
                    <a:pt x="4" y="5"/>
                    <a:pt x="0" y="7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1" y="15"/>
                    <a:pt x="12" y="14"/>
                    <a:pt x="13" y="14"/>
                  </a:cubicBezTo>
                  <a:cubicBezTo>
                    <a:pt x="16" y="14"/>
                    <a:pt x="23" y="15"/>
                    <a:pt x="29" y="14"/>
                  </a:cubicBezTo>
                  <a:cubicBezTo>
                    <a:pt x="40" y="9"/>
                    <a:pt x="44" y="2"/>
                    <a:pt x="44" y="2"/>
                  </a:cubicBezTo>
                  <a:cubicBezTo>
                    <a:pt x="44" y="2"/>
                    <a:pt x="41" y="0"/>
                    <a:pt x="3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17" name="Freeform 65"/>
            <p:cNvSpPr>
              <a:spLocks noEditPoints="1"/>
            </p:cNvSpPr>
            <p:nvPr/>
          </p:nvSpPr>
          <p:spPr bwMode="auto">
            <a:xfrm>
              <a:off x="3810" y="2110"/>
              <a:ext cx="94" cy="41"/>
            </a:xfrm>
            <a:custGeom>
              <a:avLst/>
              <a:gdLst>
                <a:gd name="T0" fmla="*/ 38 w 38"/>
                <a:gd name="T1" fmla="*/ 0 h 16"/>
                <a:gd name="T2" fmla="*/ 34 w 38"/>
                <a:gd name="T3" fmla="*/ 0 h 16"/>
                <a:gd name="T4" fmla="*/ 34 w 38"/>
                <a:gd name="T5" fmla="*/ 6 h 16"/>
                <a:gd name="T6" fmla="*/ 32 w 38"/>
                <a:gd name="T7" fmla="*/ 6 h 16"/>
                <a:gd name="T8" fmla="*/ 32 w 38"/>
                <a:gd name="T9" fmla="*/ 0 h 16"/>
                <a:gd name="T10" fmla="*/ 28 w 38"/>
                <a:gd name="T11" fmla="*/ 0 h 16"/>
                <a:gd name="T12" fmla="*/ 28 w 38"/>
                <a:gd name="T13" fmla="*/ 6 h 16"/>
                <a:gd name="T14" fmla="*/ 12 w 38"/>
                <a:gd name="T15" fmla="*/ 6 h 16"/>
                <a:gd name="T16" fmla="*/ 12 w 38"/>
                <a:gd name="T17" fmla="*/ 3 h 16"/>
                <a:gd name="T18" fmla="*/ 12 w 38"/>
                <a:gd name="T19" fmla="*/ 1 h 16"/>
                <a:gd name="T20" fmla="*/ 11 w 38"/>
                <a:gd name="T21" fmla="*/ 0 h 16"/>
                <a:gd name="T22" fmla="*/ 9 w 38"/>
                <a:gd name="T23" fmla="*/ 0 h 16"/>
                <a:gd name="T24" fmla="*/ 3 w 38"/>
                <a:gd name="T25" fmla="*/ 0 h 16"/>
                <a:gd name="T26" fmla="*/ 1 w 38"/>
                <a:gd name="T27" fmla="*/ 0 h 16"/>
                <a:gd name="T28" fmla="*/ 0 w 38"/>
                <a:gd name="T29" fmla="*/ 2 h 16"/>
                <a:gd name="T30" fmla="*/ 0 w 38"/>
                <a:gd name="T31" fmla="*/ 3 h 16"/>
                <a:gd name="T32" fmla="*/ 0 w 38"/>
                <a:gd name="T33" fmla="*/ 13 h 16"/>
                <a:gd name="T34" fmla="*/ 0 w 38"/>
                <a:gd name="T35" fmla="*/ 15 h 16"/>
                <a:gd name="T36" fmla="*/ 2 w 38"/>
                <a:gd name="T37" fmla="*/ 16 h 16"/>
                <a:gd name="T38" fmla="*/ 3 w 38"/>
                <a:gd name="T39" fmla="*/ 16 h 16"/>
                <a:gd name="T40" fmla="*/ 9 w 38"/>
                <a:gd name="T41" fmla="*/ 16 h 16"/>
                <a:gd name="T42" fmla="*/ 11 w 38"/>
                <a:gd name="T43" fmla="*/ 16 h 16"/>
                <a:gd name="T44" fmla="*/ 12 w 38"/>
                <a:gd name="T45" fmla="*/ 14 h 16"/>
                <a:gd name="T46" fmla="*/ 12 w 38"/>
                <a:gd name="T47" fmla="*/ 13 h 16"/>
                <a:gd name="T48" fmla="*/ 12 w 38"/>
                <a:gd name="T49" fmla="*/ 10 h 16"/>
                <a:gd name="T50" fmla="*/ 38 w 38"/>
                <a:gd name="T51" fmla="*/ 10 h 16"/>
                <a:gd name="T52" fmla="*/ 38 w 38"/>
                <a:gd name="T53" fmla="*/ 0 h 16"/>
                <a:gd name="T54" fmla="*/ 3 w 38"/>
                <a:gd name="T55" fmla="*/ 3 h 16"/>
                <a:gd name="T56" fmla="*/ 9 w 38"/>
                <a:gd name="T57" fmla="*/ 3 h 16"/>
                <a:gd name="T58" fmla="*/ 9 w 38"/>
                <a:gd name="T59" fmla="*/ 13 h 16"/>
                <a:gd name="T60" fmla="*/ 3 w 38"/>
                <a:gd name="T61" fmla="*/ 13 h 16"/>
                <a:gd name="T62" fmla="*/ 3 w 38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8" h="16">
                  <a:moveTo>
                    <a:pt x="38" y="0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2" y="6"/>
                    <a:pt x="32" y="6"/>
                    <a:pt x="32" y="6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8" y="0"/>
                    <a:pt x="28" y="0"/>
                    <a:pt x="28" y="0"/>
                  </a:cubicBezTo>
                  <a:cubicBezTo>
                    <a:pt x="28" y="6"/>
                    <a:pt x="28" y="6"/>
                    <a:pt x="28" y="6"/>
                  </a:cubicBezTo>
                  <a:cubicBezTo>
                    <a:pt x="12" y="6"/>
                    <a:pt x="12" y="6"/>
                    <a:pt x="12" y="6"/>
                  </a:cubicBezTo>
                  <a:cubicBezTo>
                    <a:pt x="12" y="3"/>
                    <a:pt x="12" y="3"/>
                    <a:pt x="12" y="3"/>
                  </a:cubicBezTo>
                  <a:cubicBezTo>
                    <a:pt x="12" y="2"/>
                    <a:pt x="12" y="2"/>
                    <a:pt x="12" y="1"/>
                  </a:cubicBezTo>
                  <a:cubicBezTo>
                    <a:pt x="12" y="1"/>
                    <a:pt x="11" y="0"/>
                    <a:pt x="11" y="0"/>
                  </a:cubicBezTo>
                  <a:cubicBezTo>
                    <a:pt x="10" y="0"/>
                    <a:pt x="10" y="0"/>
                    <a:pt x="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2" y="0"/>
                    <a:pt x="1" y="0"/>
                  </a:cubicBezTo>
                  <a:cubicBezTo>
                    <a:pt x="1" y="1"/>
                    <a:pt x="0" y="1"/>
                    <a:pt x="0" y="2"/>
                  </a:cubicBezTo>
                  <a:cubicBezTo>
                    <a:pt x="0" y="2"/>
                    <a:pt x="0" y="2"/>
                    <a:pt x="0" y="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4"/>
                    <a:pt x="0" y="14"/>
                    <a:pt x="0" y="15"/>
                  </a:cubicBezTo>
                  <a:cubicBezTo>
                    <a:pt x="1" y="15"/>
                    <a:pt x="1" y="16"/>
                    <a:pt x="2" y="16"/>
                  </a:cubicBezTo>
                  <a:cubicBezTo>
                    <a:pt x="2" y="16"/>
                    <a:pt x="2" y="16"/>
                    <a:pt x="3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0" y="16"/>
                    <a:pt x="11" y="16"/>
                    <a:pt x="11" y="16"/>
                  </a:cubicBezTo>
                  <a:cubicBezTo>
                    <a:pt x="12" y="15"/>
                    <a:pt x="12" y="15"/>
                    <a:pt x="12" y="14"/>
                  </a:cubicBezTo>
                  <a:cubicBezTo>
                    <a:pt x="12" y="14"/>
                    <a:pt x="12" y="13"/>
                    <a:pt x="12" y="1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38" y="10"/>
                    <a:pt x="38" y="10"/>
                    <a:pt x="38" y="10"/>
                  </a:cubicBezTo>
                  <a:lnTo>
                    <a:pt x="38" y="0"/>
                  </a:lnTo>
                  <a:close/>
                  <a:moveTo>
                    <a:pt x="3" y="3"/>
                  </a:moveTo>
                  <a:cubicBezTo>
                    <a:pt x="9" y="3"/>
                    <a:pt x="9" y="3"/>
                    <a:pt x="9" y="3"/>
                  </a:cubicBezTo>
                  <a:cubicBezTo>
                    <a:pt x="9" y="13"/>
                    <a:pt x="9" y="13"/>
                    <a:pt x="9" y="13"/>
                  </a:cubicBezTo>
                  <a:cubicBezTo>
                    <a:pt x="3" y="13"/>
                    <a:pt x="3" y="13"/>
                    <a:pt x="3" y="13"/>
                  </a:cubicBezTo>
                  <a:lnTo>
                    <a:pt x="3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118" name="Group 68"/>
          <p:cNvGrpSpPr>
            <a:grpSpLocks noChangeAspect="1"/>
          </p:cNvGrpSpPr>
          <p:nvPr/>
        </p:nvGrpSpPr>
        <p:grpSpPr bwMode="auto">
          <a:xfrm>
            <a:off x="2953025" y="5039463"/>
            <a:ext cx="283387" cy="273045"/>
            <a:chOff x="3770" y="2095"/>
            <a:chExt cx="137" cy="132"/>
          </a:xfrm>
          <a:solidFill>
            <a:srgbClr val="663A77"/>
          </a:solidFill>
          <a:effectLst/>
        </p:grpSpPr>
        <p:sp>
          <p:nvSpPr>
            <p:cNvPr id="119" name="Freeform 69"/>
            <p:cNvSpPr>
              <a:spLocks/>
            </p:cNvSpPr>
            <p:nvPr/>
          </p:nvSpPr>
          <p:spPr bwMode="auto">
            <a:xfrm>
              <a:off x="3770" y="2190"/>
              <a:ext cx="137" cy="37"/>
            </a:xfrm>
            <a:custGeom>
              <a:avLst/>
              <a:gdLst>
                <a:gd name="T0" fmla="*/ 52 w 55"/>
                <a:gd name="T1" fmla="*/ 6 h 15"/>
                <a:gd name="T2" fmla="*/ 38 w 55"/>
                <a:gd name="T3" fmla="*/ 6 h 15"/>
                <a:gd name="T4" fmla="*/ 37 w 55"/>
                <a:gd name="T5" fmla="*/ 6 h 15"/>
                <a:gd name="T6" fmla="*/ 37 w 55"/>
                <a:gd name="T7" fmla="*/ 3 h 15"/>
                <a:gd name="T8" fmla="*/ 37 w 55"/>
                <a:gd name="T9" fmla="*/ 1 h 15"/>
                <a:gd name="T10" fmla="*/ 35 w 55"/>
                <a:gd name="T11" fmla="*/ 0 h 15"/>
                <a:gd name="T12" fmla="*/ 20 w 55"/>
                <a:gd name="T13" fmla="*/ 0 h 15"/>
                <a:gd name="T14" fmla="*/ 18 w 55"/>
                <a:gd name="T15" fmla="*/ 3 h 15"/>
                <a:gd name="T16" fmla="*/ 18 w 55"/>
                <a:gd name="T17" fmla="*/ 6 h 15"/>
                <a:gd name="T18" fmla="*/ 18 w 55"/>
                <a:gd name="T19" fmla="*/ 6 h 15"/>
                <a:gd name="T20" fmla="*/ 3 w 55"/>
                <a:gd name="T21" fmla="*/ 6 h 15"/>
                <a:gd name="T22" fmla="*/ 0 w 55"/>
                <a:gd name="T23" fmla="*/ 8 h 15"/>
                <a:gd name="T24" fmla="*/ 0 w 55"/>
                <a:gd name="T25" fmla="*/ 14 h 15"/>
                <a:gd name="T26" fmla="*/ 1 w 55"/>
                <a:gd name="T27" fmla="*/ 15 h 15"/>
                <a:gd name="T28" fmla="*/ 2 w 55"/>
                <a:gd name="T29" fmla="*/ 14 h 15"/>
                <a:gd name="T30" fmla="*/ 2 w 55"/>
                <a:gd name="T31" fmla="*/ 8 h 15"/>
                <a:gd name="T32" fmla="*/ 3 w 55"/>
                <a:gd name="T33" fmla="*/ 8 h 15"/>
                <a:gd name="T34" fmla="*/ 18 w 55"/>
                <a:gd name="T35" fmla="*/ 8 h 15"/>
                <a:gd name="T36" fmla="*/ 18 w 55"/>
                <a:gd name="T37" fmla="*/ 8 h 15"/>
                <a:gd name="T38" fmla="*/ 18 w 55"/>
                <a:gd name="T39" fmla="*/ 9 h 15"/>
                <a:gd name="T40" fmla="*/ 19 w 55"/>
                <a:gd name="T41" fmla="*/ 9 h 15"/>
                <a:gd name="T42" fmla="*/ 20 w 55"/>
                <a:gd name="T43" fmla="*/ 9 h 15"/>
                <a:gd name="T44" fmla="*/ 20 w 55"/>
                <a:gd name="T45" fmla="*/ 8 h 15"/>
                <a:gd name="T46" fmla="*/ 20 w 55"/>
                <a:gd name="T47" fmla="*/ 3 h 15"/>
                <a:gd name="T48" fmla="*/ 20 w 55"/>
                <a:gd name="T49" fmla="*/ 2 h 15"/>
                <a:gd name="T50" fmla="*/ 35 w 55"/>
                <a:gd name="T51" fmla="*/ 2 h 15"/>
                <a:gd name="T52" fmla="*/ 35 w 55"/>
                <a:gd name="T53" fmla="*/ 3 h 15"/>
                <a:gd name="T54" fmla="*/ 35 w 55"/>
                <a:gd name="T55" fmla="*/ 8 h 15"/>
                <a:gd name="T56" fmla="*/ 36 w 55"/>
                <a:gd name="T57" fmla="*/ 9 h 15"/>
                <a:gd name="T58" fmla="*/ 36 w 55"/>
                <a:gd name="T59" fmla="*/ 9 h 15"/>
                <a:gd name="T60" fmla="*/ 37 w 55"/>
                <a:gd name="T61" fmla="*/ 9 h 15"/>
                <a:gd name="T62" fmla="*/ 37 w 55"/>
                <a:gd name="T63" fmla="*/ 8 h 15"/>
                <a:gd name="T64" fmla="*/ 38 w 55"/>
                <a:gd name="T65" fmla="*/ 8 h 15"/>
                <a:gd name="T66" fmla="*/ 52 w 55"/>
                <a:gd name="T67" fmla="*/ 8 h 15"/>
                <a:gd name="T68" fmla="*/ 53 w 55"/>
                <a:gd name="T69" fmla="*/ 8 h 15"/>
                <a:gd name="T70" fmla="*/ 53 w 55"/>
                <a:gd name="T71" fmla="*/ 14 h 15"/>
                <a:gd name="T72" fmla="*/ 54 w 55"/>
                <a:gd name="T73" fmla="*/ 15 h 15"/>
                <a:gd name="T74" fmla="*/ 55 w 55"/>
                <a:gd name="T75" fmla="*/ 14 h 15"/>
                <a:gd name="T76" fmla="*/ 55 w 55"/>
                <a:gd name="T77" fmla="*/ 8 h 15"/>
                <a:gd name="T78" fmla="*/ 52 w 55"/>
                <a:gd name="T79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55" h="15">
                  <a:moveTo>
                    <a:pt x="52" y="6"/>
                  </a:moveTo>
                  <a:cubicBezTo>
                    <a:pt x="38" y="6"/>
                    <a:pt x="38" y="6"/>
                    <a:pt x="38" y="6"/>
                  </a:cubicBezTo>
                  <a:cubicBezTo>
                    <a:pt x="38" y="6"/>
                    <a:pt x="37" y="6"/>
                    <a:pt x="37" y="6"/>
                  </a:cubicBezTo>
                  <a:cubicBezTo>
                    <a:pt x="37" y="3"/>
                    <a:pt x="37" y="3"/>
                    <a:pt x="37" y="3"/>
                  </a:cubicBezTo>
                  <a:cubicBezTo>
                    <a:pt x="37" y="2"/>
                    <a:pt x="37" y="1"/>
                    <a:pt x="37" y="1"/>
                  </a:cubicBezTo>
                  <a:cubicBezTo>
                    <a:pt x="36" y="0"/>
                    <a:pt x="36" y="0"/>
                    <a:pt x="35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9" y="0"/>
                    <a:pt x="18" y="1"/>
                    <a:pt x="18" y="3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18" y="6"/>
                    <a:pt x="18" y="6"/>
                    <a:pt x="1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2" y="6"/>
                    <a:pt x="0" y="7"/>
                    <a:pt x="0" y="8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0" y="14"/>
                    <a:pt x="1" y="15"/>
                    <a:pt x="1" y="15"/>
                  </a:cubicBezTo>
                  <a:cubicBezTo>
                    <a:pt x="2" y="15"/>
                    <a:pt x="2" y="14"/>
                    <a:pt x="2" y="14"/>
                  </a:cubicBezTo>
                  <a:cubicBezTo>
                    <a:pt x="2" y="8"/>
                    <a:pt x="2" y="8"/>
                    <a:pt x="2" y="8"/>
                  </a:cubicBezTo>
                  <a:cubicBezTo>
                    <a:pt x="2" y="8"/>
                    <a:pt x="3" y="8"/>
                    <a:pt x="3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8"/>
                  </a:cubicBezTo>
                  <a:cubicBezTo>
                    <a:pt x="18" y="8"/>
                    <a:pt x="18" y="8"/>
                    <a:pt x="18" y="9"/>
                  </a:cubicBezTo>
                  <a:cubicBezTo>
                    <a:pt x="18" y="9"/>
                    <a:pt x="19" y="9"/>
                    <a:pt x="19" y="9"/>
                  </a:cubicBezTo>
                  <a:cubicBezTo>
                    <a:pt x="19" y="9"/>
                    <a:pt x="19" y="9"/>
                    <a:pt x="20" y="9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35" y="2"/>
                    <a:pt x="35" y="2"/>
                    <a:pt x="35" y="2"/>
                  </a:cubicBezTo>
                  <a:cubicBezTo>
                    <a:pt x="35" y="2"/>
                    <a:pt x="35" y="2"/>
                    <a:pt x="35" y="3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35" y="8"/>
                    <a:pt x="35" y="8"/>
                    <a:pt x="36" y="9"/>
                  </a:cubicBezTo>
                  <a:cubicBezTo>
                    <a:pt x="36" y="9"/>
                    <a:pt x="36" y="9"/>
                    <a:pt x="36" y="9"/>
                  </a:cubicBezTo>
                  <a:cubicBezTo>
                    <a:pt x="37" y="9"/>
                    <a:pt x="37" y="9"/>
                    <a:pt x="37" y="9"/>
                  </a:cubicBezTo>
                  <a:cubicBezTo>
                    <a:pt x="37" y="8"/>
                    <a:pt x="37" y="8"/>
                    <a:pt x="37" y="8"/>
                  </a:cubicBezTo>
                  <a:cubicBezTo>
                    <a:pt x="37" y="8"/>
                    <a:pt x="37" y="8"/>
                    <a:pt x="38" y="8"/>
                  </a:cubicBezTo>
                  <a:cubicBezTo>
                    <a:pt x="52" y="8"/>
                    <a:pt x="52" y="8"/>
                    <a:pt x="52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14"/>
                    <a:pt x="53" y="14"/>
                    <a:pt x="53" y="14"/>
                  </a:cubicBezTo>
                  <a:cubicBezTo>
                    <a:pt x="53" y="14"/>
                    <a:pt x="53" y="15"/>
                    <a:pt x="54" y="15"/>
                  </a:cubicBezTo>
                  <a:cubicBezTo>
                    <a:pt x="54" y="15"/>
                    <a:pt x="55" y="14"/>
                    <a:pt x="55" y="14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5" y="7"/>
                    <a:pt x="54" y="6"/>
                    <a:pt x="52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0" name="Freeform 70"/>
            <p:cNvSpPr>
              <a:spLocks/>
            </p:cNvSpPr>
            <p:nvPr/>
          </p:nvSpPr>
          <p:spPr bwMode="auto">
            <a:xfrm>
              <a:off x="3820" y="2118"/>
              <a:ext cx="37" cy="69"/>
            </a:xfrm>
            <a:custGeom>
              <a:avLst/>
              <a:gdLst>
                <a:gd name="T0" fmla="*/ 2 w 15"/>
                <a:gd name="T1" fmla="*/ 14 h 28"/>
                <a:gd name="T2" fmla="*/ 3 w 15"/>
                <a:gd name="T3" fmla="*/ 13 h 28"/>
                <a:gd name="T4" fmla="*/ 3 w 15"/>
                <a:gd name="T5" fmla="*/ 8 h 28"/>
                <a:gd name="T6" fmla="*/ 4 w 15"/>
                <a:gd name="T7" fmla="*/ 4 h 28"/>
                <a:gd name="T8" fmla="*/ 4 w 15"/>
                <a:gd name="T9" fmla="*/ 4 h 28"/>
                <a:gd name="T10" fmla="*/ 4 w 15"/>
                <a:gd name="T11" fmla="*/ 12 h 28"/>
                <a:gd name="T12" fmla="*/ 4 w 15"/>
                <a:gd name="T13" fmla="*/ 13 h 28"/>
                <a:gd name="T14" fmla="*/ 4 w 15"/>
                <a:gd name="T15" fmla="*/ 26 h 28"/>
                <a:gd name="T16" fmla="*/ 5 w 15"/>
                <a:gd name="T17" fmla="*/ 28 h 28"/>
                <a:gd name="T18" fmla="*/ 5 w 15"/>
                <a:gd name="T19" fmla="*/ 28 h 28"/>
                <a:gd name="T20" fmla="*/ 5 w 15"/>
                <a:gd name="T21" fmla="*/ 28 h 28"/>
                <a:gd name="T22" fmla="*/ 7 w 15"/>
                <a:gd name="T23" fmla="*/ 26 h 28"/>
                <a:gd name="T24" fmla="*/ 7 w 15"/>
                <a:gd name="T25" fmla="*/ 14 h 28"/>
                <a:gd name="T26" fmla="*/ 8 w 15"/>
                <a:gd name="T27" fmla="*/ 14 h 28"/>
                <a:gd name="T28" fmla="*/ 8 w 15"/>
                <a:gd name="T29" fmla="*/ 26 h 28"/>
                <a:gd name="T30" fmla="*/ 10 w 15"/>
                <a:gd name="T31" fmla="*/ 28 h 28"/>
                <a:gd name="T32" fmla="*/ 10 w 15"/>
                <a:gd name="T33" fmla="*/ 28 h 28"/>
                <a:gd name="T34" fmla="*/ 10 w 15"/>
                <a:gd name="T35" fmla="*/ 28 h 28"/>
                <a:gd name="T36" fmla="*/ 12 w 15"/>
                <a:gd name="T37" fmla="*/ 26 h 28"/>
                <a:gd name="T38" fmla="*/ 12 w 15"/>
                <a:gd name="T39" fmla="*/ 13 h 28"/>
                <a:gd name="T40" fmla="*/ 12 w 15"/>
                <a:gd name="T41" fmla="*/ 12 h 28"/>
                <a:gd name="T42" fmla="*/ 12 w 15"/>
                <a:gd name="T43" fmla="*/ 4 h 28"/>
                <a:gd name="T44" fmla="*/ 12 w 15"/>
                <a:gd name="T45" fmla="*/ 4 h 28"/>
                <a:gd name="T46" fmla="*/ 12 w 15"/>
                <a:gd name="T47" fmla="*/ 8 h 28"/>
                <a:gd name="T48" fmla="*/ 12 w 15"/>
                <a:gd name="T49" fmla="*/ 13 h 28"/>
                <a:gd name="T50" fmla="*/ 14 w 15"/>
                <a:gd name="T51" fmla="*/ 14 h 28"/>
                <a:gd name="T52" fmla="*/ 15 w 15"/>
                <a:gd name="T53" fmla="*/ 13 h 28"/>
                <a:gd name="T54" fmla="*/ 15 w 15"/>
                <a:gd name="T55" fmla="*/ 8 h 28"/>
                <a:gd name="T56" fmla="*/ 13 w 15"/>
                <a:gd name="T57" fmla="*/ 1 h 28"/>
                <a:gd name="T58" fmla="*/ 10 w 15"/>
                <a:gd name="T59" fmla="*/ 0 h 28"/>
                <a:gd name="T60" fmla="*/ 10 w 15"/>
                <a:gd name="T61" fmla="*/ 0 h 28"/>
                <a:gd name="T62" fmla="*/ 10 w 15"/>
                <a:gd name="T63" fmla="*/ 0 h 28"/>
                <a:gd name="T64" fmla="*/ 10 w 15"/>
                <a:gd name="T65" fmla="*/ 0 h 28"/>
                <a:gd name="T66" fmla="*/ 8 w 15"/>
                <a:gd name="T67" fmla="*/ 4 h 28"/>
                <a:gd name="T68" fmla="*/ 8 w 15"/>
                <a:gd name="T69" fmla="*/ 1 h 28"/>
                <a:gd name="T70" fmla="*/ 8 w 15"/>
                <a:gd name="T71" fmla="*/ 1 h 28"/>
                <a:gd name="T72" fmla="*/ 8 w 15"/>
                <a:gd name="T73" fmla="*/ 0 h 28"/>
                <a:gd name="T74" fmla="*/ 8 w 15"/>
                <a:gd name="T75" fmla="*/ 0 h 28"/>
                <a:gd name="T76" fmla="*/ 7 w 15"/>
                <a:gd name="T77" fmla="*/ 0 h 28"/>
                <a:gd name="T78" fmla="*/ 7 w 15"/>
                <a:gd name="T79" fmla="*/ 0 h 28"/>
                <a:gd name="T80" fmla="*/ 7 w 15"/>
                <a:gd name="T81" fmla="*/ 1 h 28"/>
                <a:gd name="T82" fmla="*/ 7 w 15"/>
                <a:gd name="T83" fmla="*/ 1 h 28"/>
                <a:gd name="T84" fmla="*/ 7 w 15"/>
                <a:gd name="T85" fmla="*/ 4 h 28"/>
                <a:gd name="T86" fmla="*/ 6 w 15"/>
                <a:gd name="T87" fmla="*/ 0 h 28"/>
                <a:gd name="T88" fmla="*/ 6 w 15"/>
                <a:gd name="T89" fmla="*/ 0 h 28"/>
                <a:gd name="T90" fmla="*/ 6 w 15"/>
                <a:gd name="T91" fmla="*/ 0 h 28"/>
                <a:gd name="T92" fmla="*/ 5 w 15"/>
                <a:gd name="T93" fmla="*/ 0 h 28"/>
                <a:gd name="T94" fmla="*/ 2 w 15"/>
                <a:gd name="T95" fmla="*/ 1 h 28"/>
                <a:gd name="T96" fmla="*/ 0 w 15"/>
                <a:gd name="T97" fmla="*/ 8 h 28"/>
                <a:gd name="T98" fmla="*/ 0 w 15"/>
                <a:gd name="T99" fmla="*/ 13 h 28"/>
                <a:gd name="T100" fmla="*/ 2 w 15"/>
                <a:gd name="T101" fmla="*/ 1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5" h="28">
                  <a:moveTo>
                    <a:pt x="2" y="14"/>
                  </a:moveTo>
                  <a:cubicBezTo>
                    <a:pt x="3" y="14"/>
                    <a:pt x="3" y="14"/>
                    <a:pt x="3" y="13"/>
                  </a:cubicBezTo>
                  <a:cubicBezTo>
                    <a:pt x="3" y="13"/>
                    <a:pt x="3" y="10"/>
                    <a:pt x="3" y="8"/>
                  </a:cubicBezTo>
                  <a:cubicBezTo>
                    <a:pt x="3" y="7"/>
                    <a:pt x="3" y="4"/>
                    <a:pt x="4" y="4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4" y="12"/>
                    <a:pt x="4" y="13"/>
                    <a:pt x="4" y="13"/>
                  </a:cubicBezTo>
                  <a:cubicBezTo>
                    <a:pt x="4" y="26"/>
                    <a:pt x="4" y="26"/>
                    <a:pt x="4" y="26"/>
                  </a:cubicBezTo>
                  <a:cubicBezTo>
                    <a:pt x="4" y="27"/>
                    <a:pt x="4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5" y="28"/>
                    <a:pt x="5" y="28"/>
                    <a:pt x="5" y="28"/>
                  </a:cubicBezTo>
                  <a:cubicBezTo>
                    <a:pt x="6" y="28"/>
                    <a:pt x="7" y="27"/>
                    <a:pt x="7" y="26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26"/>
                    <a:pt x="8" y="26"/>
                    <a:pt x="8" y="26"/>
                  </a:cubicBezTo>
                  <a:cubicBezTo>
                    <a:pt x="8" y="27"/>
                    <a:pt x="9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0" y="28"/>
                    <a:pt x="10" y="28"/>
                    <a:pt x="10" y="28"/>
                  </a:cubicBezTo>
                  <a:cubicBezTo>
                    <a:pt x="11" y="28"/>
                    <a:pt x="12" y="27"/>
                    <a:pt x="12" y="26"/>
                  </a:cubicBezTo>
                  <a:cubicBezTo>
                    <a:pt x="12" y="13"/>
                    <a:pt x="12" y="13"/>
                    <a:pt x="12" y="13"/>
                  </a:cubicBezTo>
                  <a:cubicBezTo>
                    <a:pt x="12" y="13"/>
                    <a:pt x="12" y="12"/>
                    <a:pt x="12" y="12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4"/>
                    <a:pt x="12" y="4"/>
                  </a:cubicBezTo>
                  <a:cubicBezTo>
                    <a:pt x="12" y="4"/>
                    <a:pt x="12" y="7"/>
                    <a:pt x="12" y="8"/>
                  </a:cubicBezTo>
                  <a:cubicBezTo>
                    <a:pt x="13" y="10"/>
                    <a:pt x="12" y="13"/>
                    <a:pt x="12" y="13"/>
                  </a:cubicBezTo>
                  <a:cubicBezTo>
                    <a:pt x="12" y="14"/>
                    <a:pt x="13" y="14"/>
                    <a:pt x="14" y="14"/>
                  </a:cubicBezTo>
                  <a:cubicBezTo>
                    <a:pt x="15" y="14"/>
                    <a:pt x="15" y="14"/>
                    <a:pt x="15" y="13"/>
                  </a:cubicBezTo>
                  <a:cubicBezTo>
                    <a:pt x="15" y="13"/>
                    <a:pt x="15" y="10"/>
                    <a:pt x="15" y="8"/>
                  </a:cubicBezTo>
                  <a:cubicBezTo>
                    <a:pt x="15" y="3"/>
                    <a:pt x="13" y="1"/>
                    <a:pt x="13" y="1"/>
                  </a:cubicBezTo>
                  <a:cubicBezTo>
                    <a:pt x="12" y="1"/>
                    <a:pt x="11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9" y="2"/>
                    <a:pt x="8" y="4"/>
                  </a:cubicBezTo>
                  <a:cubicBezTo>
                    <a:pt x="8" y="3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1"/>
                    <a:pt x="7" y="1"/>
                  </a:cubicBezTo>
                  <a:cubicBezTo>
                    <a:pt x="7" y="1"/>
                    <a:pt x="7" y="3"/>
                    <a:pt x="7" y="4"/>
                  </a:cubicBezTo>
                  <a:cubicBezTo>
                    <a:pt x="6" y="2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3" y="1"/>
                    <a:pt x="2" y="1"/>
                  </a:cubicBezTo>
                  <a:cubicBezTo>
                    <a:pt x="2" y="1"/>
                    <a:pt x="1" y="3"/>
                    <a:pt x="0" y="8"/>
                  </a:cubicBezTo>
                  <a:cubicBezTo>
                    <a:pt x="0" y="10"/>
                    <a:pt x="0" y="13"/>
                    <a:pt x="0" y="13"/>
                  </a:cubicBezTo>
                  <a:cubicBezTo>
                    <a:pt x="1" y="14"/>
                    <a:pt x="1" y="14"/>
                    <a:pt x="2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1" name="Freeform 71"/>
            <p:cNvSpPr>
              <a:spLocks/>
            </p:cNvSpPr>
            <p:nvPr/>
          </p:nvSpPr>
          <p:spPr bwMode="auto">
            <a:xfrm>
              <a:off x="3830" y="2095"/>
              <a:ext cx="17" cy="20"/>
            </a:xfrm>
            <a:custGeom>
              <a:avLst/>
              <a:gdLst>
                <a:gd name="T0" fmla="*/ 1 w 7"/>
                <a:gd name="T1" fmla="*/ 5 h 8"/>
                <a:gd name="T2" fmla="*/ 4 w 7"/>
                <a:gd name="T3" fmla="*/ 8 h 8"/>
                <a:gd name="T4" fmla="*/ 7 w 7"/>
                <a:gd name="T5" fmla="*/ 5 h 8"/>
                <a:gd name="T6" fmla="*/ 7 w 7"/>
                <a:gd name="T7" fmla="*/ 4 h 8"/>
                <a:gd name="T8" fmla="*/ 7 w 7"/>
                <a:gd name="T9" fmla="*/ 4 h 8"/>
                <a:gd name="T10" fmla="*/ 4 w 7"/>
                <a:gd name="T11" fmla="*/ 0 h 8"/>
                <a:gd name="T12" fmla="*/ 1 w 7"/>
                <a:gd name="T13" fmla="*/ 4 h 8"/>
                <a:gd name="T14" fmla="*/ 0 w 7"/>
                <a:gd name="T15" fmla="*/ 4 h 8"/>
                <a:gd name="T16" fmla="*/ 1 w 7"/>
                <a:gd name="T17" fmla="*/ 5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8">
                  <a:moveTo>
                    <a:pt x="1" y="5"/>
                  </a:moveTo>
                  <a:cubicBezTo>
                    <a:pt x="1" y="7"/>
                    <a:pt x="2" y="8"/>
                    <a:pt x="4" y="8"/>
                  </a:cubicBezTo>
                  <a:cubicBezTo>
                    <a:pt x="5" y="8"/>
                    <a:pt x="6" y="7"/>
                    <a:pt x="7" y="5"/>
                  </a:cubicBezTo>
                  <a:cubicBezTo>
                    <a:pt x="7" y="5"/>
                    <a:pt x="7" y="5"/>
                    <a:pt x="7" y="4"/>
                  </a:cubicBezTo>
                  <a:cubicBezTo>
                    <a:pt x="7" y="4"/>
                    <a:pt x="7" y="4"/>
                    <a:pt x="7" y="4"/>
                  </a:cubicBezTo>
                  <a:cubicBezTo>
                    <a:pt x="7" y="2"/>
                    <a:pt x="5" y="0"/>
                    <a:pt x="4" y="0"/>
                  </a:cubicBezTo>
                  <a:cubicBezTo>
                    <a:pt x="2" y="0"/>
                    <a:pt x="1" y="2"/>
                    <a:pt x="1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5"/>
                    <a:pt x="0" y="5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2" name="Freeform 72"/>
            <p:cNvSpPr>
              <a:spLocks/>
            </p:cNvSpPr>
            <p:nvPr/>
          </p:nvSpPr>
          <p:spPr bwMode="auto">
            <a:xfrm>
              <a:off x="3867" y="2135"/>
              <a:ext cx="35" cy="65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3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8 w 14"/>
                <a:gd name="T61" fmla="*/ 0 h 26"/>
                <a:gd name="T62" fmla="*/ 8 w 14"/>
                <a:gd name="T63" fmla="*/ 0 h 26"/>
                <a:gd name="T64" fmla="*/ 8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1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3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3" name="Freeform 73"/>
            <p:cNvSpPr>
              <a:spLocks/>
            </p:cNvSpPr>
            <p:nvPr/>
          </p:nvSpPr>
          <p:spPr bwMode="auto">
            <a:xfrm>
              <a:off x="3875" y="2115"/>
              <a:ext cx="17" cy="18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6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6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4"/>
                    <a:pt x="0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4" name="Freeform 74"/>
            <p:cNvSpPr>
              <a:spLocks/>
            </p:cNvSpPr>
            <p:nvPr/>
          </p:nvSpPr>
          <p:spPr bwMode="auto">
            <a:xfrm>
              <a:off x="3778" y="2135"/>
              <a:ext cx="35" cy="65"/>
            </a:xfrm>
            <a:custGeom>
              <a:avLst/>
              <a:gdLst>
                <a:gd name="T0" fmla="*/ 1 w 14"/>
                <a:gd name="T1" fmla="*/ 13 h 26"/>
                <a:gd name="T2" fmla="*/ 2 w 14"/>
                <a:gd name="T3" fmla="*/ 12 h 26"/>
                <a:gd name="T4" fmla="*/ 2 w 14"/>
                <a:gd name="T5" fmla="*/ 8 h 26"/>
                <a:gd name="T6" fmla="*/ 3 w 14"/>
                <a:gd name="T7" fmla="*/ 4 h 26"/>
                <a:gd name="T8" fmla="*/ 3 w 14"/>
                <a:gd name="T9" fmla="*/ 4 h 26"/>
                <a:gd name="T10" fmla="*/ 3 w 14"/>
                <a:gd name="T11" fmla="*/ 11 h 26"/>
                <a:gd name="T12" fmla="*/ 3 w 14"/>
                <a:gd name="T13" fmla="*/ 12 h 26"/>
                <a:gd name="T14" fmla="*/ 3 w 14"/>
                <a:gd name="T15" fmla="*/ 24 h 26"/>
                <a:gd name="T16" fmla="*/ 5 w 14"/>
                <a:gd name="T17" fmla="*/ 26 h 26"/>
                <a:gd name="T18" fmla="*/ 5 w 14"/>
                <a:gd name="T19" fmla="*/ 26 h 26"/>
                <a:gd name="T20" fmla="*/ 5 w 14"/>
                <a:gd name="T21" fmla="*/ 26 h 26"/>
                <a:gd name="T22" fmla="*/ 6 w 14"/>
                <a:gd name="T23" fmla="*/ 24 h 26"/>
                <a:gd name="T24" fmla="*/ 6 w 14"/>
                <a:gd name="T25" fmla="*/ 13 h 26"/>
                <a:gd name="T26" fmla="*/ 7 w 14"/>
                <a:gd name="T27" fmla="*/ 13 h 26"/>
                <a:gd name="T28" fmla="*/ 7 w 14"/>
                <a:gd name="T29" fmla="*/ 24 h 26"/>
                <a:gd name="T30" fmla="*/ 9 w 14"/>
                <a:gd name="T31" fmla="*/ 26 h 26"/>
                <a:gd name="T32" fmla="*/ 9 w 14"/>
                <a:gd name="T33" fmla="*/ 26 h 26"/>
                <a:gd name="T34" fmla="*/ 9 w 14"/>
                <a:gd name="T35" fmla="*/ 26 h 26"/>
                <a:gd name="T36" fmla="*/ 10 w 14"/>
                <a:gd name="T37" fmla="*/ 24 h 26"/>
                <a:gd name="T38" fmla="*/ 10 w 14"/>
                <a:gd name="T39" fmla="*/ 12 h 26"/>
                <a:gd name="T40" fmla="*/ 10 w 14"/>
                <a:gd name="T41" fmla="*/ 11 h 26"/>
                <a:gd name="T42" fmla="*/ 10 w 14"/>
                <a:gd name="T43" fmla="*/ 4 h 26"/>
                <a:gd name="T44" fmla="*/ 10 w 14"/>
                <a:gd name="T45" fmla="*/ 4 h 26"/>
                <a:gd name="T46" fmla="*/ 11 w 14"/>
                <a:gd name="T47" fmla="*/ 8 h 26"/>
                <a:gd name="T48" fmla="*/ 11 w 14"/>
                <a:gd name="T49" fmla="*/ 12 h 26"/>
                <a:gd name="T50" fmla="*/ 12 w 14"/>
                <a:gd name="T51" fmla="*/ 13 h 26"/>
                <a:gd name="T52" fmla="*/ 13 w 14"/>
                <a:gd name="T53" fmla="*/ 12 h 26"/>
                <a:gd name="T54" fmla="*/ 14 w 14"/>
                <a:gd name="T55" fmla="*/ 7 h 26"/>
                <a:gd name="T56" fmla="*/ 12 w 14"/>
                <a:gd name="T57" fmla="*/ 1 h 26"/>
                <a:gd name="T58" fmla="*/ 9 w 14"/>
                <a:gd name="T59" fmla="*/ 0 h 26"/>
                <a:gd name="T60" fmla="*/ 9 w 14"/>
                <a:gd name="T61" fmla="*/ 0 h 26"/>
                <a:gd name="T62" fmla="*/ 9 w 14"/>
                <a:gd name="T63" fmla="*/ 0 h 26"/>
                <a:gd name="T64" fmla="*/ 9 w 14"/>
                <a:gd name="T65" fmla="*/ 0 h 26"/>
                <a:gd name="T66" fmla="*/ 7 w 14"/>
                <a:gd name="T67" fmla="*/ 3 h 26"/>
                <a:gd name="T68" fmla="*/ 7 w 14"/>
                <a:gd name="T69" fmla="*/ 1 h 26"/>
                <a:gd name="T70" fmla="*/ 7 w 14"/>
                <a:gd name="T71" fmla="*/ 0 h 26"/>
                <a:gd name="T72" fmla="*/ 7 w 14"/>
                <a:gd name="T73" fmla="*/ 0 h 26"/>
                <a:gd name="T74" fmla="*/ 7 w 14"/>
                <a:gd name="T75" fmla="*/ 0 h 26"/>
                <a:gd name="T76" fmla="*/ 6 w 14"/>
                <a:gd name="T77" fmla="*/ 0 h 26"/>
                <a:gd name="T78" fmla="*/ 6 w 14"/>
                <a:gd name="T79" fmla="*/ 0 h 26"/>
                <a:gd name="T80" fmla="*/ 6 w 14"/>
                <a:gd name="T81" fmla="*/ 0 h 26"/>
                <a:gd name="T82" fmla="*/ 6 w 14"/>
                <a:gd name="T83" fmla="*/ 1 h 26"/>
                <a:gd name="T84" fmla="*/ 6 w 14"/>
                <a:gd name="T85" fmla="*/ 3 h 26"/>
                <a:gd name="T86" fmla="*/ 5 w 14"/>
                <a:gd name="T87" fmla="*/ 0 h 26"/>
                <a:gd name="T88" fmla="*/ 5 w 14"/>
                <a:gd name="T89" fmla="*/ 0 h 26"/>
                <a:gd name="T90" fmla="*/ 5 w 14"/>
                <a:gd name="T91" fmla="*/ 0 h 26"/>
                <a:gd name="T92" fmla="*/ 4 w 14"/>
                <a:gd name="T93" fmla="*/ 0 h 26"/>
                <a:gd name="T94" fmla="*/ 2 w 14"/>
                <a:gd name="T95" fmla="*/ 1 h 26"/>
                <a:gd name="T96" fmla="*/ 0 w 14"/>
                <a:gd name="T97" fmla="*/ 7 h 26"/>
                <a:gd name="T98" fmla="*/ 0 w 14"/>
                <a:gd name="T99" fmla="*/ 12 h 26"/>
                <a:gd name="T100" fmla="*/ 1 w 14"/>
                <a:gd name="T10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4" h="26">
                  <a:moveTo>
                    <a:pt x="1" y="13"/>
                  </a:moveTo>
                  <a:cubicBezTo>
                    <a:pt x="2" y="13"/>
                    <a:pt x="2" y="13"/>
                    <a:pt x="2" y="12"/>
                  </a:cubicBezTo>
                  <a:cubicBezTo>
                    <a:pt x="2" y="12"/>
                    <a:pt x="2" y="10"/>
                    <a:pt x="2" y="8"/>
                  </a:cubicBezTo>
                  <a:cubicBezTo>
                    <a:pt x="2" y="6"/>
                    <a:pt x="3" y="4"/>
                    <a:pt x="3" y="4"/>
                  </a:cubicBezTo>
                  <a:cubicBezTo>
                    <a:pt x="3" y="4"/>
                    <a:pt x="3" y="4"/>
                    <a:pt x="3" y="4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24"/>
                    <a:pt x="3" y="24"/>
                    <a:pt x="3" y="24"/>
                  </a:cubicBezTo>
                  <a:cubicBezTo>
                    <a:pt x="3" y="25"/>
                    <a:pt x="4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5" y="26"/>
                    <a:pt x="5" y="26"/>
                    <a:pt x="5" y="26"/>
                  </a:cubicBezTo>
                  <a:cubicBezTo>
                    <a:pt x="6" y="26"/>
                    <a:pt x="6" y="25"/>
                    <a:pt x="6" y="2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3"/>
                    <a:pt x="7" y="13"/>
                    <a:pt x="7" y="13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7" y="25"/>
                    <a:pt x="8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9" y="26"/>
                    <a:pt x="9" y="26"/>
                    <a:pt x="9" y="26"/>
                  </a:cubicBezTo>
                  <a:cubicBezTo>
                    <a:pt x="10" y="26"/>
                    <a:pt x="10" y="25"/>
                    <a:pt x="10" y="24"/>
                  </a:cubicBezTo>
                  <a:cubicBezTo>
                    <a:pt x="10" y="12"/>
                    <a:pt x="10" y="12"/>
                    <a:pt x="10" y="12"/>
                  </a:cubicBezTo>
                  <a:cubicBezTo>
                    <a:pt x="10" y="12"/>
                    <a:pt x="10" y="12"/>
                    <a:pt x="10" y="11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1" y="4"/>
                    <a:pt x="11" y="6"/>
                    <a:pt x="11" y="8"/>
                  </a:cubicBezTo>
                  <a:cubicBezTo>
                    <a:pt x="11" y="10"/>
                    <a:pt x="11" y="12"/>
                    <a:pt x="11" y="12"/>
                  </a:cubicBezTo>
                  <a:cubicBezTo>
                    <a:pt x="11" y="13"/>
                    <a:pt x="11" y="13"/>
                    <a:pt x="12" y="13"/>
                  </a:cubicBezTo>
                  <a:cubicBezTo>
                    <a:pt x="13" y="13"/>
                    <a:pt x="13" y="13"/>
                    <a:pt x="13" y="12"/>
                  </a:cubicBezTo>
                  <a:cubicBezTo>
                    <a:pt x="13" y="12"/>
                    <a:pt x="14" y="9"/>
                    <a:pt x="14" y="7"/>
                  </a:cubicBezTo>
                  <a:cubicBezTo>
                    <a:pt x="13" y="3"/>
                    <a:pt x="12" y="1"/>
                    <a:pt x="12" y="1"/>
                  </a:cubicBezTo>
                  <a:cubicBezTo>
                    <a:pt x="11" y="0"/>
                    <a:pt x="10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9" y="0"/>
                    <a:pt x="8" y="2"/>
                    <a:pt x="7" y="3"/>
                  </a:cubicBezTo>
                  <a:cubicBezTo>
                    <a:pt x="7" y="2"/>
                    <a:pt x="7" y="1"/>
                    <a:pt x="7" y="1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1"/>
                    <a:pt x="6" y="2"/>
                    <a:pt x="6" y="3"/>
                  </a:cubicBezTo>
                  <a:cubicBezTo>
                    <a:pt x="5" y="2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cubicBezTo>
                    <a:pt x="3" y="0"/>
                    <a:pt x="2" y="0"/>
                    <a:pt x="2" y="1"/>
                  </a:cubicBezTo>
                  <a:cubicBezTo>
                    <a:pt x="1" y="1"/>
                    <a:pt x="0" y="3"/>
                    <a:pt x="0" y="7"/>
                  </a:cubicBezTo>
                  <a:cubicBezTo>
                    <a:pt x="0" y="9"/>
                    <a:pt x="0" y="12"/>
                    <a:pt x="0" y="12"/>
                  </a:cubicBezTo>
                  <a:cubicBezTo>
                    <a:pt x="0" y="13"/>
                    <a:pt x="0" y="13"/>
                    <a:pt x="1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125" name="Freeform 75"/>
            <p:cNvSpPr>
              <a:spLocks/>
            </p:cNvSpPr>
            <p:nvPr/>
          </p:nvSpPr>
          <p:spPr bwMode="auto">
            <a:xfrm>
              <a:off x="3785" y="2115"/>
              <a:ext cx="18" cy="18"/>
            </a:xfrm>
            <a:custGeom>
              <a:avLst/>
              <a:gdLst>
                <a:gd name="T0" fmla="*/ 1 w 7"/>
                <a:gd name="T1" fmla="*/ 5 h 7"/>
                <a:gd name="T2" fmla="*/ 4 w 7"/>
                <a:gd name="T3" fmla="*/ 7 h 7"/>
                <a:gd name="T4" fmla="*/ 6 w 7"/>
                <a:gd name="T5" fmla="*/ 4 h 7"/>
                <a:gd name="T6" fmla="*/ 7 w 7"/>
                <a:gd name="T7" fmla="*/ 3 h 7"/>
                <a:gd name="T8" fmla="*/ 7 w 7"/>
                <a:gd name="T9" fmla="*/ 3 h 7"/>
                <a:gd name="T10" fmla="*/ 4 w 7"/>
                <a:gd name="T11" fmla="*/ 0 h 7"/>
                <a:gd name="T12" fmla="*/ 1 w 7"/>
                <a:gd name="T13" fmla="*/ 3 h 7"/>
                <a:gd name="T14" fmla="*/ 0 w 7"/>
                <a:gd name="T15" fmla="*/ 3 h 7"/>
                <a:gd name="T16" fmla="*/ 1 w 7"/>
                <a:gd name="T17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" h="7">
                  <a:moveTo>
                    <a:pt x="1" y="5"/>
                  </a:moveTo>
                  <a:cubicBezTo>
                    <a:pt x="1" y="6"/>
                    <a:pt x="2" y="7"/>
                    <a:pt x="4" y="7"/>
                  </a:cubicBezTo>
                  <a:cubicBezTo>
                    <a:pt x="5" y="7"/>
                    <a:pt x="6" y="6"/>
                    <a:pt x="6" y="4"/>
                  </a:cubicBezTo>
                  <a:cubicBezTo>
                    <a:pt x="7" y="4"/>
                    <a:pt x="7" y="4"/>
                    <a:pt x="7" y="3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7" y="1"/>
                    <a:pt x="5" y="0"/>
                    <a:pt x="4" y="0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3"/>
                    <a:pt x="0" y="3"/>
                    <a:pt x="0" y="3"/>
                  </a:cubicBezTo>
                  <a:cubicBezTo>
                    <a:pt x="0" y="4"/>
                    <a:pt x="1" y="4"/>
                    <a:pt x="1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cxnSp>
        <p:nvCxnSpPr>
          <p:cNvPr id="127" name="直接连接符 126"/>
          <p:cNvCxnSpPr/>
          <p:nvPr/>
        </p:nvCxnSpPr>
        <p:spPr>
          <a:xfrm>
            <a:off x="3390900" y="4289883"/>
            <a:ext cx="0" cy="458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9" name="直接连接符 128"/>
          <p:cNvCxnSpPr/>
          <p:nvPr/>
        </p:nvCxnSpPr>
        <p:spPr>
          <a:xfrm>
            <a:off x="3390900" y="4920649"/>
            <a:ext cx="0" cy="458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直接连接符 129"/>
          <p:cNvCxnSpPr/>
          <p:nvPr/>
        </p:nvCxnSpPr>
        <p:spPr>
          <a:xfrm>
            <a:off x="3390900" y="3028349"/>
            <a:ext cx="0" cy="458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1" name="直接连接符 130"/>
          <p:cNvCxnSpPr/>
          <p:nvPr/>
        </p:nvCxnSpPr>
        <p:spPr>
          <a:xfrm>
            <a:off x="3390900" y="3659116"/>
            <a:ext cx="0" cy="458768"/>
          </a:xfrm>
          <a:prstGeom prst="line">
            <a:avLst/>
          </a:prstGeom>
          <a:ln w="190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文本框 131"/>
          <p:cNvSpPr txBox="1"/>
          <p:nvPr/>
        </p:nvSpPr>
        <p:spPr>
          <a:xfrm>
            <a:off x="3407468" y="3028542"/>
            <a:ext cx="236689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3407468" y="3637712"/>
            <a:ext cx="236689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4" name="文本框 133"/>
          <p:cNvSpPr txBox="1"/>
          <p:nvPr/>
        </p:nvSpPr>
        <p:spPr>
          <a:xfrm>
            <a:off x="3407468" y="4275772"/>
            <a:ext cx="236689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5" name="文本框 134"/>
          <p:cNvSpPr txBox="1"/>
          <p:nvPr/>
        </p:nvSpPr>
        <p:spPr>
          <a:xfrm>
            <a:off x="3407468" y="4894987"/>
            <a:ext cx="2366891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137" name="文本框 136"/>
          <p:cNvSpPr txBox="1"/>
          <p:nvPr/>
        </p:nvSpPr>
        <p:spPr>
          <a:xfrm>
            <a:off x="2766087" y="1482274"/>
            <a:ext cx="2677893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u="sng" dirty="0">
                <a:solidFill>
                  <a:prstClr val="black">
                    <a:lumMod val="50000"/>
                    <a:lumOff val="50000"/>
                  </a:prstClr>
                </a:solidFill>
                <a:effectLst>
                  <a:innerShdw blurRad="38100" dist="50800" dir="13500000">
                    <a:prstClr val="black">
                      <a:alpha val="60000"/>
                    </a:prstClr>
                  </a:innerShdw>
                </a:effectLst>
                <a:latin typeface="LiHei Pro" panose="020B0500000000000000" pitchFamily="34" charset="-122"/>
                <a:ea typeface="LiHei Pro" panose="020B0500000000000000" pitchFamily="34" charset="-122"/>
              </a:rPr>
              <a:t>YOUR TITTLE HERE</a:t>
            </a:r>
            <a:endParaRPr lang="zh-CN" altLang="en-US" sz="2400" u="sng" dirty="0">
              <a:solidFill>
                <a:prstClr val="black">
                  <a:lumMod val="50000"/>
                  <a:lumOff val="50000"/>
                </a:prstClr>
              </a:solidFill>
              <a:effectLst>
                <a:innerShdw blurRad="38100" dist="50800" dir="13500000">
                  <a:prstClr val="black">
                    <a:alpha val="60000"/>
                  </a:prstClr>
                </a:innerShdw>
              </a:effectLst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1041307" y="2509170"/>
            <a:ext cx="10109389" cy="1776009"/>
            <a:chOff x="1135456" y="2509169"/>
            <a:chExt cx="10109389" cy="1776009"/>
          </a:xfrm>
        </p:grpSpPr>
        <p:sp>
          <p:nvSpPr>
            <p:cNvPr id="143" name="任意多边形 142"/>
            <p:cNvSpPr/>
            <p:nvPr/>
          </p:nvSpPr>
          <p:spPr>
            <a:xfrm rot="16200000">
              <a:off x="620017" y="3024608"/>
              <a:ext cx="1776008" cy="745129"/>
            </a:xfrm>
            <a:custGeom>
              <a:avLst/>
              <a:gdLst>
                <a:gd name="connsiteX0" fmla="*/ 2959906 w 2960298"/>
                <a:gd name="connsiteY0" fmla="*/ 1556715 h 1640757"/>
                <a:gd name="connsiteX1" fmla="*/ 2928441 w 2960298"/>
                <a:gd name="connsiteY1" fmla="*/ 1610244 h 1640757"/>
                <a:gd name="connsiteX2" fmla="*/ 2916500 w 2960298"/>
                <a:gd name="connsiteY2" fmla="*/ 1616954 h 1640757"/>
                <a:gd name="connsiteX3" fmla="*/ 2905539 w 2960298"/>
                <a:gd name="connsiteY3" fmla="*/ 1627311 h 1640757"/>
                <a:gd name="connsiteX4" fmla="*/ 1625565 w 2960298"/>
                <a:gd name="connsiteY4" fmla="*/ 214999 h 1640757"/>
                <a:gd name="connsiteX5" fmla="*/ 1469769 w 2960298"/>
                <a:gd name="connsiteY5" fmla="*/ 165598 h 1640757"/>
                <a:gd name="connsiteX6" fmla="*/ 1410514 w 2960298"/>
                <a:gd name="connsiteY6" fmla="*/ 178291 h 1640757"/>
                <a:gd name="connsiteX7" fmla="*/ 1410515 w 2960298"/>
                <a:gd name="connsiteY7" fmla="*/ 178292 h 1640757"/>
                <a:gd name="connsiteX8" fmla="*/ 1363633 w 2960298"/>
                <a:gd name="connsiteY8" fmla="*/ 204635 h 1640757"/>
                <a:gd name="connsiteX9" fmla="*/ 1356679 w 2960298"/>
                <a:gd name="connsiteY9" fmla="*/ 213713 h 1640757"/>
                <a:gd name="connsiteX10" fmla="*/ 1334734 w 2960298"/>
                <a:gd name="connsiteY10" fmla="*/ 231227 h 1640757"/>
                <a:gd name="connsiteX11" fmla="*/ 57280 w 2960298"/>
                <a:gd name="connsiteY11" fmla="*/ 1640757 h 1640757"/>
                <a:gd name="connsiteX12" fmla="*/ 31858 w 2960298"/>
                <a:gd name="connsiteY12" fmla="*/ 1626472 h 1640757"/>
                <a:gd name="connsiteX13" fmla="*/ 1193 w 2960298"/>
                <a:gd name="connsiteY13" fmla="*/ 1553567 h 1640757"/>
                <a:gd name="connsiteX14" fmla="*/ 18465 w 2960298"/>
                <a:gd name="connsiteY14" fmla="*/ 1520845 h 1640757"/>
                <a:gd name="connsiteX15" fmla="*/ 18559 w 2960298"/>
                <a:gd name="connsiteY15" fmla="*/ 1520548 h 1640757"/>
                <a:gd name="connsiteX16" fmla="*/ 18700 w 2960298"/>
                <a:gd name="connsiteY16" fmla="*/ 1520399 h 1640757"/>
                <a:gd name="connsiteX17" fmla="*/ 21118 w 2960298"/>
                <a:gd name="connsiteY17" fmla="*/ 1515820 h 1640757"/>
                <a:gd name="connsiteX18" fmla="*/ 1334734 w 2960298"/>
                <a:gd name="connsiteY18" fmla="*/ 66389 h 1640757"/>
                <a:gd name="connsiteX19" fmla="*/ 1356679 w 2960298"/>
                <a:gd name="connsiteY19" fmla="*/ 48875 h 1640757"/>
                <a:gd name="connsiteX20" fmla="*/ 1363633 w 2960298"/>
                <a:gd name="connsiteY20" fmla="*/ 39797 h 1640757"/>
                <a:gd name="connsiteX21" fmla="*/ 1410515 w 2960298"/>
                <a:gd name="connsiteY21" fmla="*/ 13454 h 1640757"/>
                <a:gd name="connsiteX22" fmla="*/ 1410514 w 2960298"/>
                <a:gd name="connsiteY22" fmla="*/ 13453 h 1640757"/>
                <a:gd name="connsiteX23" fmla="*/ 1469769 w 2960298"/>
                <a:gd name="connsiteY23" fmla="*/ 760 h 1640757"/>
                <a:gd name="connsiteX24" fmla="*/ 1625565 w 2960298"/>
                <a:gd name="connsiteY24" fmla="*/ 50161 h 1640757"/>
                <a:gd name="connsiteX25" fmla="*/ 2939180 w 2960298"/>
                <a:gd name="connsiteY25" fmla="*/ 1499592 h 1640757"/>
                <a:gd name="connsiteX26" fmla="*/ 2959906 w 2960298"/>
                <a:gd name="connsiteY26" fmla="*/ 1556715 h 164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60298" h="1640757">
                  <a:moveTo>
                    <a:pt x="2959906" y="1556715"/>
                  </a:moveTo>
                  <a:cubicBezTo>
                    <a:pt x="2957769" y="1575984"/>
                    <a:pt x="2946933" y="1594653"/>
                    <a:pt x="2928441" y="1610244"/>
                  </a:cubicBezTo>
                  <a:lnTo>
                    <a:pt x="2916500" y="1616954"/>
                  </a:lnTo>
                  <a:lnTo>
                    <a:pt x="2905539" y="1627311"/>
                  </a:lnTo>
                  <a:lnTo>
                    <a:pt x="1625565" y="214999"/>
                  </a:lnTo>
                  <a:cubicBezTo>
                    <a:pt x="1592961" y="179024"/>
                    <a:pt x="1530651" y="160785"/>
                    <a:pt x="1469769" y="165598"/>
                  </a:cubicBezTo>
                  <a:cubicBezTo>
                    <a:pt x="1449475" y="167202"/>
                    <a:pt x="1429339" y="171368"/>
                    <a:pt x="1410514" y="178291"/>
                  </a:cubicBezTo>
                  <a:lnTo>
                    <a:pt x="1410515" y="178292"/>
                  </a:lnTo>
                  <a:cubicBezTo>
                    <a:pt x="1391691" y="185215"/>
                    <a:pt x="1375960" y="194241"/>
                    <a:pt x="1363633" y="204635"/>
                  </a:cubicBezTo>
                  <a:lnTo>
                    <a:pt x="1356679" y="213713"/>
                  </a:lnTo>
                  <a:lnTo>
                    <a:pt x="1334734" y="231227"/>
                  </a:lnTo>
                  <a:lnTo>
                    <a:pt x="57280" y="1640757"/>
                  </a:lnTo>
                  <a:lnTo>
                    <a:pt x="31858" y="1626472"/>
                  </a:lnTo>
                  <a:cubicBezTo>
                    <a:pt x="7202" y="1605684"/>
                    <a:pt x="-3844" y="1579423"/>
                    <a:pt x="1193" y="1553567"/>
                  </a:cubicBezTo>
                  <a:lnTo>
                    <a:pt x="18465" y="1520845"/>
                  </a:lnTo>
                  <a:lnTo>
                    <a:pt x="18559" y="1520548"/>
                  </a:lnTo>
                  <a:lnTo>
                    <a:pt x="18700" y="1520399"/>
                  </a:lnTo>
                  <a:lnTo>
                    <a:pt x="21118" y="1515820"/>
                  </a:lnTo>
                  <a:lnTo>
                    <a:pt x="1334734" y="66389"/>
                  </a:lnTo>
                  <a:lnTo>
                    <a:pt x="1356679" y="48875"/>
                  </a:lnTo>
                  <a:lnTo>
                    <a:pt x="1363633" y="39797"/>
                  </a:lnTo>
                  <a:cubicBezTo>
                    <a:pt x="1375960" y="29403"/>
                    <a:pt x="1391691" y="20377"/>
                    <a:pt x="1410515" y="13454"/>
                  </a:cubicBezTo>
                  <a:lnTo>
                    <a:pt x="1410514" y="13453"/>
                  </a:lnTo>
                  <a:cubicBezTo>
                    <a:pt x="1429339" y="6530"/>
                    <a:pt x="1449475" y="2364"/>
                    <a:pt x="1469769" y="760"/>
                  </a:cubicBezTo>
                  <a:cubicBezTo>
                    <a:pt x="1530651" y="-4053"/>
                    <a:pt x="1592961" y="14186"/>
                    <a:pt x="1625565" y="50161"/>
                  </a:cubicBezTo>
                  <a:lnTo>
                    <a:pt x="2939180" y="1499592"/>
                  </a:lnTo>
                  <a:cubicBezTo>
                    <a:pt x="2955483" y="1517580"/>
                    <a:pt x="2962044" y="1537447"/>
                    <a:pt x="2959906" y="15567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44" name="任意多边形 143"/>
            <p:cNvSpPr/>
            <p:nvPr/>
          </p:nvSpPr>
          <p:spPr>
            <a:xfrm rot="5400000" flipH="1">
              <a:off x="9984277" y="3024609"/>
              <a:ext cx="1776008" cy="745129"/>
            </a:xfrm>
            <a:custGeom>
              <a:avLst/>
              <a:gdLst>
                <a:gd name="connsiteX0" fmla="*/ 2959906 w 2960298"/>
                <a:gd name="connsiteY0" fmla="*/ 1556715 h 1640757"/>
                <a:gd name="connsiteX1" fmla="*/ 2928441 w 2960298"/>
                <a:gd name="connsiteY1" fmla="*/ 1610244 h 1640757"/>
                <a:gd name="connsiteX2" fmla="*/ 2916500 w 2960298"/>
                <a:gd name="connsiteY2" fmla="*/ 1616954 h 1640757"/>
                <a:gd name="connsiteX3" fmla="*/ 2905539 w 2960298"/>
                <a:gd name="connsiteY3" fmla="*/ 1627311 h 1640757"/>
                <a:gd name="connsiteX4" fmla="*/ 1625565 w 2960298"/>
                <a:gd name="connsiteY4" fmla="*/ 214999 h 1640757"/>
                <a:gd name="connsiteX5" fmla="*/ 1469769 w 2960298"/>
                <a:gd name="connsiteY5" fmla="*/ 165598 h 1640757"/>
                <a:gd name="connsiteX6" fmla="*/ 1410514 w 2960298"/>
                <a:gd name="connsiteY6" fmla="*/ 178291 h 1640757"/>
                <a:gd name="connsiteX7" fmla="*/ 1410515 w 2960298"/>
                <a:gd name="connsiteY7" fmla="*/ 178292 h 1640757"/>
                <a:gd name="connsiteX8" fmla="*/ 1363633 w 2960298"/>
                <a:gd name="connsiteY8" fmla="*/ 204635 h 1640757"/>
                <a:gd name="connsiteX9" fmla="*/ 1356679 w 2960298"/>
                <a:gd name="connsiteY9" fmla="*/ 213713 h 1640757"/>
                <a:gd name="connsiteX10" fmla="*/ 1334734 w 2960298"/>
                <a:gd name="connsiteY10" fmla="*/ 231227 h 1640757"/>
                <a:gd name="connsiteX11" fmla="*/ 57280 w 2960298"/>
                <a:gd name="connsiteY11" fmla="*/ 1640757 h 1640757"/>
                <a:gd name="connsiteX12" fmla="*/ 31858 w 2960298"/>
                <a:gd name="connsiteY12" fmla="*/ 1626472 h 1640757"/>
                <a:gd name="connsiteX13" fmla="*/ 1193 w 2960298"/>
                <a:gd name="connsiteY13" fmla="*/ 1553567 h 1640757"/>
                <a:gd name="connsiteX14" fmla="*/ 18465 w 2960298"/>
                <a:gd name="connsiteY14" fmla="*/ 1520845 h 1640757"/>
                <a:gd name="connsiteX15" fmla="*/ 18559 w 2960298"/>
                <a:gd name="connsiteY15" fmla="*/ 1520548 h 1640757"/>
                <a:gd name="connsiteX16" fmla="*/ 18700 w 2960298"/>
                <a:gd name="connsiteY16" fmla="*/ 1520399 h 1640757"/>
                <a:gd name="connsiteX17" fmla="*/ 21118 w 2960298"/>
                <a:gd name="connsiteY17" fmla="*/ 1515820 h 1640757"/>
                <a:gd name="connsiteX18" fmla="*/ 1334734 w 2960298"/>
                <a:gd name="connsiteY18" fmla="*/ 66389 h 1640757"/>
                <a:gd name="connsiteX19" fmla="*/ 1356679 w 2960298"/>
                <a:gd name="connsiteY19" fmla="*/ 48875 h 1640757"/>
                <a:gd name="connsiteX20" fmla="*/ 1363633 w 2960298"/>
                <a:gd name="connsiteY20" fmla="*/ 39797 h 1640757"/>
                <a:gd name="connsiteX21" fmla="*/ 1410515 w 2960298"/>
                <a:gd name="connsiteY21" fmla="*/ 13454 h 1640757"/>
                <a:gd name="connsiteX22" fmla="*/ 1410514 w 2960298"/>
                <a:gd name="connsiteY22" fmla="*/ 13453 h 1640757"/>
                <a:gd name="connsiteX23" fmla="*/ 1469769 w 2960298"/>
                <a:gd name="connsiteY23" fmla="*/ 760 h 1640757"/>
                <a:gd name="connsiteX24" fmla="*/ 1625565 w 2960298"/>
                <a:gd name="connsiteY24" fmla="*/ 50161 h 1640757"/>
                <a:gd name="connsiteX25" fmla="*/ 2939180 w 2960298"/>
                <a:gd name="connsiteY25" fmla="*/ 1499592 h 1640757"/>
                <a:gd name="connsiteX26" fmla="*/ 2959906 w 2960298"/>
                <a:gd name="connsiteY26" fmla="*/ 1556715 h 16407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2960298" h="1640757">
                  <a:moveTo>
                    <a:pt x="2959906" y="1556715"/>
                  </a:moveTo>
                  <a:cubicBezTo>
                    <a:pt x="2957769" y="1575984"/>
                    <a:pt x="2946933" y="1594653"/>
                    <a:pt x="2928441" y="1610244"/>
                  </a:cubicBezTo>
                  <a:lnTo>
                    <a:pt x="2916500" y="1616954"/>
                  </a:lnTo>
                  <a:lnTo>
                    <a:pt x="2905539" y="1627311"/>
                  </a:lnTo>
                  <a:lnTo>
                    <a:pt x="1625565" y="214999"/>
                  </a:lnTo>
                  <a:cubicBezTo>
                    <a:pt x="1592961" y="179024"/>
                    <a:pt x="1530651" y="160785"/>
                    <a:pt x="1469769" y="165598"/>
                  </a:cubicBezTo>
                  <a:cubicBezTo>
                    <a:pt x="1449475" y="167202"/>
                    <a:pt x="1429339" y="171368"/>
                    <a:pt x="1410514" y="178291"/>
                  </a:cubicBezTo>
                  <a:lnTo>
                    <a:pt x="1410515" y="178292"/>
                  </a:lnTo>
                  <a:cubicBezTo>
                    <a:pt x="1391691" y="185215"/>
                    <a:pt x="1375960" y="194241"/>
                    <a:pt x="1363633" y="204635"/>
                  </a:cubicBezTo>
                  <a:lnTo>
                    <a:pt x="1356679" y="213713"/>
                  </a:lnTo>
                  <a:lnTo>
                    <a:pt x="1334734" y="231227"/>
                  </a:lnTo>
                  <a:lnTo>
                    <a:pt x="57280" y="1640757"/>
                  </a:lnTo>
                  <a:lnTo>
                    <a:pt x="31858" y="1626472"/>
                  </a:lnTo>
                  <a:cubicBezTo>
                    <a:pt x="7202" y="1605684"/>
                    <a:pt x="-3844" y="1579423"/>
                    <a:pt x="1193" y="1553567"/>
                  </a:cubicBezTo>
                  <a:lnTo>
                    <a:pt x="18465" y="1520845"/>
                  </a:lnTo>
                  <a:lnTo>
                    <a:pt x="18559" y="1520548"/>
                  </a:lnTo>
                  <a:lnTo>
                    <a:pt x="18700" y="1520399"/>
                  </a:lnTo>
                  <a:lnTo>
                    <a:pt x="21118" y="1515820"/>
                  </a:lnTo>
                  <a:lnTo>
                    <a:pt x="1334734" y="66389"/>
                  </a:lnTo>
                  <a:lnTo>
                    <a:pt x="1356679" y="48875"/>
                  </a:lnTo>
                  <a:lnTo>
                    <a:pt x="1363633" y="39797"/>
                  </a:lnTo>
                  <a:cubicBezTo>
                    <a:pt x="1375960" y="29403"/>
                    <a:pt x="1391691" y="20377"/>
                    <a:pt x="1410515" y="13454"/>
                  </a:cubicBezTo>
                  <a:lnTo>
                    <a:pt x="1410514" y="13453"/>
                  </a:lnTo>
                  <a:cubicBezTo>
                    <a:pt x="1429339" y="6530"/>
                    <a:pt x="1449475" y="2364"/>
                    <a:pt x="1469769" y="760"/>
                  </a:cubicBezTo>
                  <a:cubicBezTo>
                    <a:pt x="1530651" y="-4053"/>
                    <a:pt x="1592961" y="14186"/>
                    <a:pt x="1625565" y="50161"/>
                  </a:cubicBezTo>
                  <a:lnTo>
                    <a:pt x="2939180" y="1499592"/>
                  </a:lnTo>
                  <a:cubicBezTo>
                    <a:pt x="2955483" y="1517580"/>
                    <a:pt x="2962044" y="1537447"/>
                    <a:pt x="2959906" y="1556715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outerShdw blurRad="25400" dist="254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</p:grpSp>
      <p:grpSp>
        <p:nvGrpSpPr>
          <p:cNvPr id="126" name="组合 125"/>
          <p:cNvGrpSpPr/>
          <p:nvPr/>
        </p:nvGrpSpPr>
        <p:grpSpPr>
          <a:xfrm>
            <a:off x="2481974" y="1368746"/>
            <a:ext cx="3246121" cy="705911"/>
            <a:chOff x="6095999" y="2039788"/>
            <a:chExt cx="3246121" cy="705910"/>
          </a:xfrm>
        </p:grpSpPr>
        <p:sp>
          <p:nvSpPr>
            <p:cNvPr id="128" name="任意多边形 127"/>
            <p:cNvSpPr/>
            <p:nvPr/>
          </p:nvSpPr>
          <p:spPr>
            <a:xfrm>
              <a:off x="6096000" y="2039788"/>
              <a:ext cx="3246120" cy="705910"/>
            </a:xfrm>
            <a:custGeom>
              <a:avLst/>
              <a:gdLst>
                <a:gd name="connsiteX0" fmla="*/ 368297 w 3246120"/>
                <a:gd name="connsiteY0" fmla="*/ 88606 h 705910"/>
                <a:gd name="connsiteX1" fmla="*/ 103948 w 3246120"/>
                <a:gd name="connsiteY1" fmla="*/ 352955 h 705910"/>
                <a:gd name="connsiteX2" fmla="*/ 368297 w 3246120"/>
                <a:gd name="connsiteY2" fmla="*/ 617304 h 705910"/>
                <a:gd name="connsiteX3" fmla="*/ 2887968 w 3246120"/>
                <a:gd name="connsiteY3" fmla="*/ 617304 h 705910"/>
                <a:gd name="connsiteX4" fmla="*/ 3152317 w 3246120"/>
                <a:gd name="connsiteY4" fmla="*/ 352955 h 705910"/>
                <a:gd name="connsiteX5" fmla="*/ 2887968 w 3246120"/>
                <a:gd name="connsiteY5" fmla="*/ 88606 h 705910"/>
                <a:gd name="connsiteX6" fmla="*/ 352955 w 3246120"/>
                <a:gd name="connsiteY6" fmla="*/ 0 h 705910"/>
                <a:gd name="connsiteX7" fmla="*/ 2893165 w 3246120"/>
                <a:gd name="connsiteY7" fmla="*/ 0 h 705910"/>
                <a:gd name="connsiteX8" fmla="*/ 3246120 w 3246120"/>
                <a:gd name="connsiteY8" fmla="*/ 352955 h 705910"/>
                <a:gd name="connsiteX9" fmla="*/ 2893165 w 3246120"/>
                <a:gd name="connsiteY9" fmla="*/ 705910 h 705910"/>
                <a:gd name="connsiteX10" fmla="*/ 352955 w 3246120"/>
                <a:gd name="connsiteY10" fmla="*/ 705910 h 705910"/>
                <a:gd name="connsiteX11" fmla="*/ 0 w 3246120"/>
                <a:gd name="connsiteY11" fmla="*/ 352955 h 705910"/>
                <a:gd name="connsiteX12" fmla="*/ 352955 w 3246120"/>
                <a:gd name="connsiteY12" fmla="*/ 0 h 7059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3246120" h="705910">
                  <a:moveTo>
                    <a:pt x="368297" y="88606"/>
                  </a:moveTo>
                  <a:cubicBezTo>
                    <a:pt x="222301" y="88606"/>
                    <a:pt x="103948" y="206959"/>
                    <a:pt x="103948" y="352955"/>
                  </a:cubicBezTo>
                  <a:cubicBezTo>
                    <a:pt x="103948" y="498951"/>
                    <a:pt x="222301" y="617304"/>
                    <a:pt x="368297" y="617304"/>
                  </a:cubicBezTo>
                  <a:lnTo>
                    <a:pt x="2887968" y="617304"/>
                  </a:lnTo>
                  <a:cubicBezTo>
                    <a:pt x="3033964" y="617304"/>
                    <a:pt x="3152317" y="498951"/>
                    <a:pt x="3152317" y="352955"/>
                  </a:cubicBezTo>
                  <a:cubicBezTo>
                    <a:pt x="3152317" y="206959"/>
                    <a:pt x="3033964" y="88606"/>
                    <a:pt x="2887968" y="88606"/>
                  </a:cubicBezTo>
                  <a:close/>
                  <a:moveTo>
                    <a:pt x="352955" y="0"/>
                  </a:moveTo>
                  <a:lnTo>
                    <a:pt x="2893165" y="0"/>
                  </a:lnTo>
                  <a:cubicBezTo>
                    <a:pt x="3088097" y="0"/>
                    <a:pt x="3246120" y="158023"/>
                    <a:pt x="3246120" y="352955"/>
                  </a:cubicBezTo>
                  <a:cubicBezTo>
                    <a:pt x="3246120" y="547887"/>
                    <a:pt x="3088097" y="705910"/>
                    <a:pt x="2893165" y="705910"/>
                  </a:cubicBezTo>
                  <a:lnTo>
                    <a:pt x="352955" y="705910"/>
                  </a:lnTo>
                  <a:cubicBezTo>
                    <a:pt x="158023" y="705910"/>
                    <a:pt x="0" y="547887"/>
                    <a:pt x="0" y="352955"/>
                  </a:cubicBezTo>
                  <a:cubicBezTo>
                    <a:pt x="0" y="158023"/>
                    <a:pt x="158023" y="0"/>
                    <a:pt x="352955" y="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254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6" name="圆角矩形 135"/>
            <p:cNvSpPr/>
            <p:nvPr/>
          </p:nvSpPr>
          <p:spPr>
            <a:xfrm>
              <a:off x="6194875" y="2128394"/>
              <a:ext cx="3048369" cy="528698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100000">
                    <a:schemeClr val="bg1">
                      <a:lumMod val="7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8" name="圆角矩形 137"/>
            <p:cNvSpPr/>
            <p:nvPr/>
          </p:nvSpPr>
          <p:spPr>
            <a:xfrm>
              <a:off x="6095999" y="2039788"/>
              <a:ext cx="3246120" cy="705910"/>
            </a:xfrm>
            <a:prstGeom prst="roundRect">
              <a:avLst>
                <a:gd name="adj" fmla="val 50000"/>
              </a:avLst>
            </a:prstGeom>
            <a:noFill/>
            <a:ln w="19050">
              <a:gradFill flip="none" rotWithShape="1">
                <a:gsLst>
                  <a:gs pos="100000">
                    <a:schemeClr val="bg1"/>
                  </a:gs>
                  <a:gs pos="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6836084" y="2883287"/>
            <a:ext cx="704232" cy="701960"/>
            <a:chOff x="7034830" y="1943938"/>
            <a:chExt cx="897908" cy="895010"/>
          </a:xfrm>
        </p:grpSpPr>
        <p:sp>
          <p:nvSpPr>
            <p:cNvPr id="10" name="饼形 9"/>
            <p:cNvSpPr/>
            <p:nvPr/>
          </p:nvSpPr>
          <p:spPr>
            <a:xfrm>
              <a:off x="7098872" y="2007979"/>
              <a:ext cx="766925" cy="766926"/>
            </a:xfrm>
            <a:prstGeom prst="pie">
              <a:avLst>
                <a:gd name="adj1" fmla="val 7016481"/>
                <a:gd name="adj2" fmla="val 16200000"/>
              </a:avLst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7034830" y="1943938"/>
              <a:ext cx="897908" cy="895010"/>
              <a:chOff x="6462235" y="1620217"/>
              <a:chExt cx="1872944" cy="1866900"/>
            </a:xfrm>
          </p:grpSpPr>
          <p:sp>
            <p:nvSpPr>
              <p:cNvPr id="147" name="任意多边形 146"/>
              <p:cNvSpPr/>
              <p:nvPr/>
            </p:nvSpPr>
            <p:spPr>
              <a:xfrm>
                <a:off x="6462235" y="1620217"/>
                <a:ext cx="1866900" cy="1866900"/>
              </a:xfrm>
              <a:custGeom>
                <a:avLst/>
                <a:gdLst>
                  <a:gd name="connsiteX0" fmla="*/ 933450 w 1866900"/>
                  <a:gd name="connsiteY0" fmla="*/ 160062 h 1866900"/>
                  <a:gd name="connsiteX1" fmla="*/ 160062 w 1866900"/>
                  <a:gd name="connsiteY1" fmla="*/ 933450 h 1866900"/>
                  <a:gd name="connsiteX2" fmla="*/ 933450 w 1866900"/>
                  <a:gd name="connsiteY2" fmla="*/ 1706838 h 1866900"/>
                  <a:gd name="connsiteX3" fmla="*/ 1706838 w 1866900"/>
                  <a:gd name="connsiteY3" fmla="*/ 933450 h 1866900"/>
                  <a:gd name="connsiteX4" fmla="*/ 933450 w 1866900"/>
                  <a:gd name="connsiteY4" fmla="*/ 160062 h 1866900"/>
                  <a:gd name="connsiteX5" fmla="*/ 933450 w 1866900"/>
                  <a:gd name="connsiteY5" fmla="*/ 0 h 1866900"/>
                  <a:gd name="connsiteX6" fmla="*/ 1866900 w 1866900"/>
                  <a:gd name="connsiteY6" fmla="*/ 933450 h 1866900"/>
                  <a:gd name="connsiteX7" fmla="*/ 933450 w 1866900"/>
                  <a:gd name="connsiteY7" fmla="*/ 1866900 h 1866900"/>
                  <a:gd name="connsiteX8" fmla="*/ 0 w 1866900"/>
                  <a:gd name="connsiteY8" fmla="*/ 933450 h 1866900"/>
                  <a:gd name="connsiteX9" fmla="*/ 933450 w 1866900"/>
                  <a:gd name="connsiteY9" fmla="*/ 0 h 186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6900" h="1866900">
                    <a:moveTo>
                      <a:pt x="933450" y="160062"/>
                    </a:moveTo>
                    <a:cubicBezTo>
                      <a:pt x="506320" y="160062"/>
                      <a:pt x="160062" y="506320"/>
                      <a:pt x="160062" y="933450"/>
                    </a:cubicBezTo>
                    <a:cubicBezTo>
                      <a:pt x="160062" y="1360580"/>
                      <a:pt x="506320" y="1706838"/>
                      <a:pt x="933450" y="1706838"/>
                    </a:cubicBezTo>
                    <a:cubicBezTo>
                      <a:pt x="1360580" y="1706838"/>
                      <a:pt x="1706838" y="1360580"/>
                      <a:pt x="1706838" y="933450"/>
                    </a:cubicBezTo>
                    <a:cubicBezTo>
                      <a:pt x="1706838" y="506320"/>
                      <a:pt x="1360580" y="160062"/>
                      <a:pt x="933450" y="160062"/>
                    </a:cubicBezTo>
                    <a:close/>
                    <a:moveTo>
                      <a:pt x="933450" y="0"/>
                    </a:moveTo>
                    <a:cubicBezTo>
                      <a:pt x="1448980" y="0"/>
                      <a:pt x="1866900" y="417920"/>
                      <a:pt x="1866900" y="933450"/>
                    </a:cubicBezTo>
                    <a:cubicBezTo>
                      <a:pt x="1866900" y="1448980"/>
                      <a:pt x="1448980" y="1866900"/>
                      <a:pt x="933450" y="1866900"/>
                    </a:cubicBezTo>
                    <a:cubicBezTo>
                      <a:pt x="417920" y="1866900"/>
                      <a:pt x="0" y="1448980"/>
                      <a:pt x="0" y="933450"/>
                    </a:cubicBezTo>
                    <a:cubicBezTo>
                      <a:pt x="0" y="417920"/>
                      <a:pt x="417920" y="0"/>
                      <a:pt x="93345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w="222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5" name="椭圆 144"/>
              <p:cNvSpPr/>
              <p:nvPr/>
            </p:nvSpPr>
            <p:spPr>
              <a:xfrm>
                <a:off x="6468279" y="1620217"/>
                <a:ext cx="1866900" cy="1866900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6" name="椭圆 145"/>
              <p:cNvSpPr/>
              <p:nvPr/>
            </p:nvSpPr>
            <p:spPr>
              <a:xfrm>
                <a:off x="6622297" y="1782251"/>
                <a:ext cx="1546776" cy="1546776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149" name="组合 148"/>
          <p:cNvGrpSpPr/>
          <p:nvPr/>
        </p:nvGrpSpPr>
        <p:grpSpPr>
          <a:xfrm>
            <a:off x="6836084" y="1998520"/>
            <a:ext cx="704232" cy="701960"/>
            <a:chOff x="7034830" y="1943938"/>
            <a:chExt cx="897908" cy="895010"/>
          </a:xfrm>
        </p:grpSpPr>
        <p:sp>
          <p:nvSpPr>
            <p:cNvPr id="150" name="饼形 149"/>
            <p:cNvSpPr/>
            <p:nvPr/>
          </p:nvSpPr>
          <p:spPr>
            <a:xfrm>
              <a:off x="7098872" y="2007979"/>
              <a:ext cx="766925" cy="766926"/>
            </a:xfrm>
            <a:prstGeom prst="pie">
              <a:avLst>
                <a:gd name="adj1" fmla="val 2150684"/>
                <a:gd name="adj2" fmla="val 16200000"/>
              </a:avLst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151" name="组合 150"/>
            <p:cNvGrpSpPr/>
            <p:nvPr/>
          </p:nvGrpSpPr>
          <p:grpSpPr>
            <a:xfrm>
              <a:off x="7034830" y="1943938"/>
              <a:ext cx="897908" cy="895010"/>
              <a:chOff x="6462235" y="1620217"/>
              <a:chExt cx="1872944" cy="1866900"/>
            </a:xfrm>
          </p:grpSpPr>
          <p:sp>
            <p:nvSpPr>
              <p:cNvPr id="152" name="任意多边形 151"/>
              <p:cNvSpPr/>
              <p:nvPr/>
            </p:nvSpPr>
            <p:spPr>
              <a:xfrm>
                <a:off x="6462235" y="1620217"/>
                <a:ext cx="1866900" cy="1866900"/>
              </a:xfrm>
              <a:custGeom>
                <a:avLst/>
                <a:gdLst>
                  <a:gd name="connsiteX0" fmla="*/ 933450 w 1866900"/>
                  <a:gd name="connsiteY0" fmla="*/ 160062 h 1866900"/>
                  <a:gd name="connsiteX1" fmla="*/ 160062 w 1866900"/>
                  <a:gd name="connsiteY1" fmla="*/ 933450 h 1866900"/>
                  <a:gd name="connsiteX2" fmla="*/ 933450 w 1866900"/>
                  <a:gd name="connsiteY2" fmla="*/ 1706838 h 1866900"/>
                  <a:gd name="connsiteX3" fmla="*/ 1706838 w 1866900"/>
                  <a:gd name="connsiteY3" fmla="*/ 933450 h 1866900"/>
                  <a:gd name="connsiteX4" fmla="*/ 933450 w 1866900"/>
                  <a:gd name="connsiteY4" fmla="*/ 160062 h 1866900"/>
                  <a:gd name="connsiteX5" fmla="*/ 933450 w 1866900"/>
                  <a:gd name="connsiteY5" fmla="*/ 0 h 1866900"/>
                  <a:gd name="connsiteX6" fmla="*/ 1866900 w 1866900"/>
                  <a:gd name="connsiteY6" fmla="*/ 933450 h 1866900"/>
                  <a:gd name="connsiteX7" fmla="*/ 933450 w 1866900"/>
                  <a:gd name="connsiteY7" fmla="*/ 1866900 h 1866900"/>
                  <a:gd name="connsiteX8" fmla="*/ 0 w 1866900"/>
                  <a:gd name="connsiteY8" fmla="*/ 933450 h 1866900"/>
                  <a:gd name="connsiteX9" fmla="*/ 933450 w 1866900"/>
                  <a:gd name="connsiteY9" fmla="*/ 0 h 186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6900" h="1866900">
                    <a:moveTo>
                      <a:pt x="933450" y="160062"/>
                    </a:moveTo>
                    <a:cubicBezTo>
                      <a:pt x="506320" y="160062"/>
                      <a:pt x="160062" y="506320"/>
                      <a:pt x="160062" y="933450"/>
                    </a:cubicBezTo>
                    <a:cubicBezTo>
                      <a:pt x="160062" y="1360580"/>
                      <a:pt x="506320" y="1706838"/>
                      <a:pt x="933450" y="1706838"/>
                    </a:cubicBezTo>
                    <a:cubicBezTo>
                      <a:pt x="1360580" y="1706838"/>
                      <a:pt x="1706838" y="1360580"/>
                      <a:pt x="1706838" y="933450"/>
                    </a:cubicBezTo>
                    <a:cubicBezTo>
                      <a:pt x="1706838" y="506320"/>
                      <a:pt x="1360580" y="160062"/>
                      <a:pt x="933450" y="160062"/>
                    </a:cubicBezTo>
                    <a:close/>
                    <a:moveTo>
                      <a:pt x="933450" y="0"/>
                    </a:moveTo>
                    <a:cubicBezTo>
                      <a:pt x="1448980" y="0"/>
                      <a:pt x="1866900" y="417920"/>
                      <a:pt x="1866900" y="933450"/>
                    </a:cubicBezTo>
                    <a:cubicBezTo>
                      <a:pt x="1866900" y="1448980"/>
                      <a:pt x="1448980" y="1866900"/>
                      <a:pt x="933450" y="1866900"/>
                    </a:cubicBezTo>
                    <a:cubicBezTo>
                      <a:pt x="417920" y="1866900"/>
                      <a:pt x="0" y="1448980"/>
                      <a:pt x="0" y="933450"/>
                    </a:cubicBezTo>
                    <a:cubicBezTo>
                      <a:pt x="0" y="417920"/>
                      <a:pt x="417920" y="0"/>
                      <a:pt x="93345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w="222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3" name="椭圆 152"/>
              <p:cNvSpPr/>
              <p:nvPr/>
            </p:nvSpPr>
            <p:spPr>
              <a:xfrm>
                <a:off x="6468279" y="1620217"/>
                <a:ext cx="1866900" cy="1866900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4" name="椭圆 153"/>
              <p:cNvSpPr/>
              <p:nvPr/>
            </p:nvSpPr>
            <p:spPr>
              <a:xfrm>
                <a:off x="6622297" y="1782251"/>
                <a:ext cx="1546776" cy="1546776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155" name="组合 154"/>
          <p:cNvGrpSpPr/>
          <p:nvPr/>
        </p:nvGrpSpPr>
        <p:grpSpPr>
          <a:xfrm>
            <a:off x="6836084" y="3768053"/>
            <a:ext cx="704232" cy="701960"/>
            <a:chOff x="7034830" y="1943938"/>
            <a:chExt cx="897908" cy="895010"/>
          </a:xfrm>
        </p:grpSpPr>
        <p:sp>
          <p:nvSpPr>
            <p:cNvPr id="156" name="饼形 155"/>
            <p:cNvSpPr/>
            <p:nvPr/>
          </p:nvSpPr>
          <p:spPr>
            <a:xfrm>
              <a:off x="7098872" y="2007979"/>
              <a:ext cx="766925" cy="766926"/>
            </a:xfrm>
            <a:prstGeom prst="pie">
              <a:avLst>
                <a:gd name="adj1" fmla="val 11389017"/>
                <a:gd name="adj2" fmla="val 16200000"/>
              </a:avLst>
            </a:prstGeom>
            <a:solidFill>
              <a:srgbClr val="E8727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157" name="组合 156"/>
            <p:cNvGrpSpPr/>
            <p:nvPr/>
          </p:nvGrpSpPr>
          <p:grpSpPr>
            <a:xfrm>
              <a:off x="7034830" y="1943938"/>
              <a:ext cx="897908" cy="895010"/>
              <a:chOff x="6462235" y="1620217"/>
              <a:chExt cx="1872944" cy="1866900"/>
            </a:xfrm>
          </p:grpSpPr>
          <p:sp>
            <p:nvSpPr>
              <p:cNvPr id="158" name="任意多边形 157"/>
              <p:cNvSpPr/>
              <p:nvPr/>
            </p:nvSpPr>
            <p:spPr>
              <a:xfrm>
                <a:off x="6462235" y="1620217"/>
                <a:ext cx="1866900" cy="1866900"/>
              </a:xfrm>
              <a:custGeom>
                <a:avLst/>
                <a:gdLst>
                  <a:gd name="connsiteX0" fmla="*/ 933450 w 1866900"/>
                  <a:gd name="connsiteY0" fmla="*/ 160062 h 1866900"/>
                  <a:gd name="connsiteX1" fmla="*/ 160062 w 1866900"/>
                  <a:gd name="connsiteY1" fmla="*/ 933450 h 1866900"/>
                  <a:gd name="connsiteX2" fmla="*/ 933450 w 1866900"/>
                  <a:gd name="connsiteY2" fmla="*/ 1706838 h 1866900"/>
                  <a:gd name="connsiteX3" fmla="*/ 1706838 w 1866900"/>
                  <a:gd name="connsiteY3" fmla="*/ 933450 h 1866900"/>
                  <a:gd name="connsiteX4" fmla="*/ 933450 w 1866900"/>
                  <a:gd name="connsiteY4" fmla="*/ 160062 h 1866900"/>
                  <a:gd name="connsiteX5" fmla="*/ 933450 w 1866900"/>
                  <a:gd name="connsiteY5" fmla="*/ 0 h 1866900"/>
                  <a:gd name="connsiteX6" fmla="*/ 1866900 w 1866900"/>
                  <a:gd name="connsiteY6" fmla="*/ 933450 h 1866900"/>
                  <a:gd name="connsiteX7" fmla="*/ 933450 w 1866900"/>
                  <a:gd name="connsiteY7" fmla="*/ 1866900 h 1866900"/>
                  <a:gd name="connsiteX8" fmla="*/ 0 w 1866900"/>
                  <a:gd name="connsiteY8" fmla="*/ 933450 h 1866900"/>
                  <a:gd name="connsiteX9" fmla="*/ 933450 w 1866900"/>
                  <a:gd name="connsiteY9" fmla="*/ 0 h 186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6900" h="1866900">
                    <a:moveTo>
                      <a:pt x="933450" y="160062"/>
                    </a:moveTo>
                    <a:cubicBezTo>
                      <a:pt x="506320" y="160062"/>
                      <a:pt x="160062" y="506320"/>
                      <a:pt x="160062" y="933450"/>
                    </a:cubicBezTo>
                    <a:cubicBezTo>
                      <a:pt x="160062" y="1360580"/>
                      <a:pt x="506320" y="1706838"/>
                      <a:pt x="933450" y="1706838"/>
                    </a:cubicBezTo>
                    <a:cubicBezTo>
                      <a:pt x="1360580" y="1706838"/>
                      <a:pt x="1706838" y="1360580"/>
                      <a:pt x="1706838" y="933450"/>
                    </a:cubicBezTo>
                    <a:cubicBezTo>
                      <a:pt x="1706838" y="506320"/>
                      <a:pt x="1360580" y="160062"/>
                      <a:pt x="933450" y="160062"/>
                    </a:cubicBezTo>
                    <a:close/>
                    <a:moveTo>
                      <a:pt x="933450" y="0"/>
                    </a:moveTo>
                    <a:cubicBezTo>
                      <a:pt x="1448980" y="0"/>
                      <a:pt x="1866900" y="417920"/>
                      <a:pt x="1866900" y="933450"/>
                    </a:cubicBezTo>
                    <a:cubicBezTo>
                      <a:pt x="1866900" y="1448980"/>
                      <a:pt x="1448980" y="1866900"/>
                      <a:pt x="933450" y="1866900"/>
                    </a:cubicBezTo>
                    <a:cubicBezTo>
                      <a:pt x="417920" y="1866900"/>
                      <a:pt x="0" y="1448980"/>
                      <a:pt x="0" y="933450"/>
                    </a:cubicBezTo>
                    <a:cubicBezTo>
                      <a:pt x="0" y="417920"/>
                      <a:pt x="417920" y="0"/>
                      <a:pt x="93345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w="222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59" name="椭圆 158"/>
              <p:cNvSpPr/>
              <p:nvPr/>
            </p:nvSpPr>
            <p:spPr>
              <a:xfrm>
                <a:off x="6468279" y="1620217"/>
                <a:ext cx="1866900" cy="1866900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60" name="椭圆 159"/>
              <p:cNvSpPr/>
              <p:nvPr/>
            </p:nvSpPr>
            <p:spPr>
              <a:xfrm>
                <a:off x="6622297" y="1782251"/>
                <a:ext cx="1546776" cy="1546776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grpSp>
        <p:nvGrpSpPr>
          <p:cNvPr id="168" name="组合 167"/>
          <p:cNvGrpSpPr/>
          <p:nvPr/>
        </p:nvGrpSpPr>
        <p:grpSpPr>
          <a:xfrm>
            <a:off x="6836084" y="4652820"/>
            <a:ext cx="704232" cy="701960"/>
            <a:chOff x="7034830" y="1943938"/>
            <a:chExt cx="897908" cy="895010"/>
          </a:xfrm>
        </p:grpSpPr>
        <p:sp>
          <p:nvSpPr>
            <p:cNvPr id="169" name="饼形 168"/>
            <p:cNvSpPr/>
            <p:nvPr/>
          </p:nvSpPr>
          <p:spPr>
            <a:xfrm>
              <a:off x="7098872" y="2007980"/>
              <a:ext cx="766926" cy="766926"/>
            </a:xfrm>
            <a:prstGeom prst="pie">
              <a:avLst>
                <a:gd name="adj1" fmla="val 8995160"/>
                <a:gd name="adj2" fmla="val 16200000"/>
              </a:avLst>
            </a:pr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tx1"/>
                </a:solidFill>
              </a:endParaRPr>
            </a:p>
          </p:txBody>
        </p:sp>
        <p:grpSp>
          <p:nvGrpSpPr>
            <p:cNvPr id="170" name="组合 169"/>
            <p:cNvGrpSpPr/>
            <p:nvPr/>
          </p:nvGrpSpPr>
          <p:grpSpPr>
            <a:xfrm>
              <a:off x="7034830" y="1943938"/>
              <a:ext cx="897908" cy="895010"/>
              <a:chOff x="6462235" y="1620217"/>
              <a:chExt cx="1872944" cy="1866900"/>
            </a:xfrm>
          </p:grpSpPr>
          <p:sp>
            <p:nvSpPr>
              <p:cNvPr id="171" name="任意多边形 170"/>
              <p:cNvSpPr/>
              <p:nvPr/>
            </p:nvSpPr>
            <p:spPr>
              <a:xfrm>
                <a:off x="6462235" y="1620217"/>
                <a:ext cx="1866900" cy="1866900"/>
              </a:xfrm>
              <a:custGeom>
                <a:avLst/>
                <a:gdLst>
                  <a:gd name="connsiteX0" fmla="*/ 933450 w 1866900"/>
                  <a:gd name="connsiteY0" fmla="*/ 160062 h 1866900"/>
                  <a:gd name="connsiteX1" fmla="*/ 160062 w 1866900"/>
                  <a:gd name="connsiteY1" fmla="*/ 933450 h 1866900"/>
                  <a:gd name="connsiteX2" fmla="*/ 933450 w 1866900"/>
                  <a:gd name="connsiteY2" fmla="*/ 1706838 h 1866900"/>
                  <a:gd name="connsiteX3" fmla="*/ 1706838 w 1866900"/>
                  <a:gd name="connsiteY3" fmla="*/ 933450 h 1866900"/>
                  <a:gd name="connsiteX4" fmla="*/ 933450 w 1866900"/>
                  <a:gd name="connsiteY4" fmla="*/ 160062 h 1866900"/>
                  <a:gd name="connsiteX5" fmla="*/ 933450 w 1866900"/>
                  <a:gd name="connsiteY5" fmla="*/ 0 h 1866900"/>
                  <a:gd name="connsiteX6" fmla="*/ 1866900 w 1866900"/>
                  <a:gd name="connsiteY6" fmla="*/ 933450 h 1866900"/>
                  <a:gd name="connsiteX7" fmla="*/ 933450 w 1866900"/>
                  <a:gd name="connsiteY7" fmla="*/ 1866900 h 1866900"/>
                  <a:gd name="connsiteX8" fmla="*/ 0 w 1866900"/>
                  <a:gd name="connsiteY8" fmla="*/ 933450 h 1866900"/>
                  <a:gd name="connsiteX9" fmla="*/ 933450 w 1866900"/>
                  <a:gd name="connsiteY9" fmla="*/ 0 h 18669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866900" h="1866900">
                    <a:moveTo>
                      <a:pt x="933450" y="160062"/>
                    </a:moveTo>
                    <a:cubicBezTo>
                      <a:pt x="506320" y="160062"/>
                      <a:pt x="160062" y="506320"/>
                      <a:pt x="160062" y="933450"/>
                    </a:cubicBezTo>
                    <a:cubicBezTo>
                      <a:pt x="160062" y="1360580"/>
                      <a:pt x="506320" y="1706838"/>
                      <a:pt x="933450" y="1706838"/>
                    </a:cubicBezTo>
                    <a:cubicBezTo>
                      <a:pt x="1360580" y="1706838"/>
                      <a:pt x="1706838" y="1360580"/>
                      <a:pt x="1706838" y="933450"/>
                    </a:cubicBezTo>
                    <a:cubicBezTo>
                      <a:pt x="1706838" y="506320"/>
                      <a:pt x="1360580" y="160062"/>
                      <a:pt x="933450" y="160062"/>
                    </a:cubicBezTo>
                    <a:close/>
                    <a:moveTo>
                      <a:pt x="933450" y="0"/>
                    </a:moveTo>
                    <a:cubicBezTo>
                      <a:pt x="1448980" y="0"/>
                      <a:pt x="1866900" y="417920"/>
                      <a:pt x="1866900" y="933450"/>
                    </a:cubicBezTo>
                    <a:cubicBezTo>
                      <a:pt x="1866900" y="1448980"/>
                      <a:pt x="1448980" y="1866900"/>
                      <a:pt x="933450" y="1866900"/>
                    </a:cubicBezTo>
                    <a:cubicBezTo>
                      <a:pt x="417920" y="1866900"/>
                      <a:pt x="0" y="1448980"/>
                      <a:pt x="0" y="933450"/>
                    </a:cubicBezTo>
                    <a:cubicBezTo>
                      <a:pt x="0" y="417920"/>
                      <a:pt x="417920" y="0"/>
                      <a:pt x="933450" y="0"/>
                    </a:cubicBezTo>
                    <a:close/>
                  </a:path>
                </a:pathLst>
              </a:custGeom>
              <a:solidFill>
                <a:srgbClr val="F2F2F2"/>
              </a:solidFill>
              <a:ln w="22225"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72" name="椭圆 171"/>
              <p:cNvSpPr/>
              <p:nvPr/>
            </p:nvSpPr>
            <p:spPr>
              <a:xfrm>
                <a:off x="6468279" y="1620217"/>
                <a:ext cx="1866900" cy="1866900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73" name="椭圆 172"/>
              <p:cNvSpPr/>
              <p:nvPr/>
            </p:nvSpPr>
            <p:spPr>
              <a:xfrm>
                <a:off x="6622297" y="1782251"/>
                <a:ext cx="1546776" cy="1546776"/>
              </a:xfrm>
              <a:prstGeom prst="ellipse">
                <a:avLst/>
              </a:prstGeom>
              <a:noFill/>
              <a:ln w="15875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</p:grpSp>
      <p:sp>
        <p:nvSpPr>
          <p:cNvPr id="12" name="文本框 11"/>
          <p:cNvSpPr txBox="1"/>
          <p:nvPr/>
        </p:nvSpPr>
        <p:spPr>
          <a:xfrm>
            <a:off x="7720562" y="2087890"/>
            <a:ext cx="1028700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</a:rPr>
              <a:t>67</a:t>
            </a:r>
            <a:r>
              <a:rPr lang="en-US" altLang="zh-CN" sz="2400" dirty="0">
                <a:solidFill>
                  <a:srgbClr val="01ACBE"/>
                </a:solidFill>
                <a:latin typeface="Impact" panose="020B0806030902050204" pitchFamily="34" charset="0"/>
              </a:rPr>
              <a:t>%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178" name="文本框 177"/>
          <p:cNvSpPr txBox="1"/>
          <p:nvPr/>
        </p:nvSpPr>
        <p:spPr>
          <a:xfrm>
            <a:off x="7720562" y="3038728"/>
            <a:ext cx="1028700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</a:rPr>
              <a:t>45</a:t>
            </a:r>
            <a:r>
              <a:rPr lang="en-US" altLang="zh-CN" sz="2400" dirty="0">
                <a:solidFill>
                  <a:srgbClr val="FFB850"/>
                </a:solidFill>
                <a:latin typeface="Impact" panose="020B0806030902050204" pitchFamily="34" charset="0"/>
              </a:rPr>
              <a:t>%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sp>
        <p:nvSpPr>
          <p:cNvPr id="179" name="文本框 178"/>
          <p:cNvSpPr txBox="1"/>
          <p:nvPr/>
        </p:nvSpPr>
        <p:spPr>
          <a:xfrm>
            <a:off x="7720562" y="3854205"/>
            <a:ext cx="1028700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800" dirty="0">
                <a:solidFill>
                  <a:srgbClr val="E87272"/>
                </a:solidFill>
                <a:latin typeface="Impact" panose="020B0806030902050204" pitchFamily="34" charset="0"/>
              </a:rPr>
              <a:t>22</a:t>
            </a:r>
            <a:r>
              <a:rPr lang="en-US" altLang="zh-CN" sz="2400" dirty="0">
                <a:solidFill>
                  <a:srgbClr val="E87272"/>
                </a:solidFill>
                <a:latin typeface="Impact" panose="020B0806030902050204" pitchFamily="34" charset="0"/>
              </a:rPr>
              <a:t>%</a:t>
            </a:r>
            <a:endParaRPr lang="zh-CN" altLang="en-US" sz="2800" dirty="0">
              <a:solidFill>
                <a:srgbClr val="E87272"/>
              </a:solidFill>
              <a:latin typeface="Impact" panose="020B0806030902050204" pitchFamily="34" charset="0"/>
            </a:endParaRPr>
          </a:p>
        </p:txBody>
      </p:sp>
      <p:sp>
        <p:nvSpPr>
          <p:cNvPr id="180" name="文本框 179"/>
          <p:cNvSpPr txBox="1"/>
          <p:nvPr/>
        </p:nvSpPr>
        <p:spPr>
          <a:xfrm>
            <a:off x="7720562" y="4755942"/>
            <a:ext cx="1028700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en-US" altLang="zh-CN" sz="2800" dirty="0">
                <a:solidFill>
                  <a:srgbClr val="663A77"/>
                </a:solidFill>
                <a:latin typeface="Impact" panose="020B0806030902050204" pitchFamily="34" charset="0"/>
              </a:rPr>
              <a:t>37</a:t>
            </a:r>
            <a:r>
              <a:rPr lang="en-US" altLang="zh-CN" sz="2400" dirty="0">
                <a:solidFill>
                  <a:srgbClr val="663A77"/>
                </a:solidFill>
                <a:latin typeface="Impact" panose="020B0806030902050204" pitchFamily="34" charset="0"/>
              </a:rPr>
              <a:t>%</a:t>
            </a:r>
            <a:endParaRPr lang="zh-CN" altLang="en-US" sz="2800" dirty="0">
              <a:solidFill>
                <a:srgbClr val="663A77"/>
              </a:solidFill>
              <a:latin typeface="Impact" panose="020B080603090205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74258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4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000"/>
                            </p:stCondLst>
                            <p:childTnLst>
                              <p:par>
                                <p:cTn id="7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7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80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85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9000"/>
                            </p:stCondLst>
                            <p:childTnLst>
                              <p:par>
                                <p:cTn id="11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95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1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5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6" dur="500" fill="hold"/>
                                        <p:tgtEl>
                                          <p:spTgt spid="1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2000"/>
                            </p:stCondLst>
                            <p:childTnLst>
                              <p:par>
                                <p:cTn id="1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1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1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1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3" grpId="0" animBg="1"/>
      <p:bldP spid="92" grpId="0"/>
      <p:bldP spid="132" grpId="0"/>
      <p:bldP spid="133" grpId="0"/>
      <p:bldP spid="134" grpId="0"/>
      <p:bldP spid="135" grpId="0"/>
      <p:bldP spid="137" grpId="0"/>
      <p:bldP spid="12" grpId="0"/>
      <p:bldP spid="178" grpId="0"/>
      <p:bldP spid="179" grpId="0"/>
      <p:bldP spid="18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圆角矩形 27"/>
          <p:cNvSpPr/>
          <p:nvPr/>
        </p:nvSpPr>
        <p:spPr>
          <a:xfrm>
            <a:off x="8863923" y="1585419"/>
            <a:ext cx="1170400" cy="343852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9" name="圆角矩形 28"/>
          <p:cNvSpPr/>
          <p:nvPr/>
        </p:nvSpPr>
        <p:spPr>
          <a:xfrm>
            <a:off x="9028573" y="1791159"/>
            <a:ext cx="856107" cy="3050943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2" name="椭圆 31"/>
          <p:cNvSpPr/>
          <p:nvPr/>
        </p:nvSpPr>
        <p:spPr>
          <a:xfrm>
            <a:off x="9094969" y="4038873"/>
            <a:ext cx="723315" cy="701084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1" name="椭圆 30"/>
          <p:cNvSpPr/>
          <p:nvPr/>
        </p:nvSpPr>
        <p:spPr>
          <a:xfrm>
            <a:off x="9121592" y="4064679"/>
            <a:ext cx="670067" cy="649471"/>
          </a:xfrm>
          <a:prstGeom prst="ellipse">
            <a:avLst/>
          </a:prstGeom>
          <a:solidFill>
            <a:srgbClr val="663A7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3" name="文本框 32"/>
          <p:cNvSpPr txBox="1"/>
          <p:nvPr/>
        </p:nvSpPr>
        <p:spPr>
          <a:xfrm>
            <a:off x="8979685" y="1940813"/>
            <a:ext cx="938875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663A77"/>
                </a:solidFill>
                <a:latin typeface="Impact" panose="020B0806030902050204" pitchFamily="34" charset="0"/>
              </a:rPr>
              <a:t>90</a:t>
            </a:r>
            <a:r>
              <a:rPr lang="en-US" altLang="zh-CN" sz="2400" dirty="0">
                <a:solidFill>
                  <a:srgbClr val="663A77"/>
                </a:solidFill>
                <a:latin typeface="Impact" panose="020B0806030902050204" pitchFamily="34" charset="0"/>
              </a:rPr>
              <a:t>%</a:t>
            </a:r>
            <a:endParaRPr lang="zh-CN" altLang="en-US" sz="2800" dirty="0">
              <a:solidFill>
                <a:srgbClr val="663A77"/>
              </a:solidFill>
              <a:latin typeface="Impact" panose="020B0806030902050204" pitchFamily="34" charset="0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9013978" y="2779986"/>
            <a:ext cx="859479" cy="10776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37" name="圆角矩形 36"/>
          <p:cNvSpPr/>
          <p:nvPr/>
        </p:nvSpPr>
        <p:spPr>
          <a:xfrm>
            <a:off x="7187361" y="2219785"/>
            <a:ext cx="1170400" cy="2802791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8" name="圆角矩形 37"/>
          <p:cNvSpPr/>
          <p:nvPr/>
        </p:nvSpPr>
        <p:spPr>
          <a:xfrm>
            <a:off x="7352012" y="2429333"/>
            <a:ext cx="856107" cy="2412768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9" name="椭圆 38"/>
          <p:cNvSpPr/>
          <p:nvPr/>
        </p:nvSpPr>
        <p:spPr>
          <a:xfrm>
            <a:off x="7418407" y="4038872"/>
            <a:ext cx="723315" cy="701083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0" name="椭圆 39"/>
          <p:cNvSpPr/>
          <p:nvPr/>
        </p:nvSpPr>
        <p:spPr>
          <a:xfrm>
            <a:off x="7445029" y="4064677"/>
            <a:ext cx="670067" cy="649472"/>
          </a:xfrm>
          <a:prstGeom prst="ellipse">
            <a:avLst/>
          </a:prstGeom>
          <a:solidFill>
            <a:srgbClr val="00AF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1" name="文本框 40"/>
          <p:cNvSpPr txBox="1"/>
          <p:nvPr/>
        </p:nvSpPr>
        <p:spPr>
          <a:xfrm>
            <a:off x="7303124" y="2550413"/>
            <a:ext cx="938875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0AF92"/>
                </a:solidFill>
                <a:latin typeface="Impact" panose="020B0806030902050204" pitchFamily="34" charset="0"/>
              </a:rPr>
              <a:t>70</a:t>
            </a:r>
            <a:r>
              <a:rPr lang="en-US" altLang="zh-CN" sz="2400" dirty="0">
                <a:solidFill>
                  <a:srgbClr val="00AF92"/>
                </a:solidFill>
                <a:latin typeface="Impact" panose="020B0806030902050204" pitchFamily="34" charset="0"/>
              </a:rPr>
              <a:t>%</a:t>
            </a:r>
            <a:endParaRPr lang="zh-CN" altLang="en-US" sz="2800" dirty="0">
              <a:solidFill>
                <a:srgbClr val="00AF92"/>
              </a:solidFill>
              <a:latin typeface="Impact" panose="020B0806030902050204" pitchFamily="34" charset="0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7337415" y="3008588"/>
            <a:ext cx="859479" cy="10776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44" name="圆角矩形 43"/>
          <p:cNvSpPr/>
          <p:nvPr/>
        </p:nvSpPr>
        <p:spPr>
          <a:xfrm>
            <a:off x="5510800" y="1133932"/>
            <a:ext cx="1170400" cy="387531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5" name="圆角矩形 44"/>
          <p:cNvSpPr/>
          <p:nvPr/>
        </p:nvSpPr>
        <p:spPr>
          <a:xfrm>
            <a:off x="5675451" y="1301079"/>
            <a:ext cx="856107" cy="3541023"/>
          </a:xfrm>
          <a:prstGeom prst="roundRect">
            <a:avLst>
              <a:gd name="adj" fmla="val 44437"/>
            </a:avLst>
          </a:prstGeom>
          <a:solidFill>
            <a:srgbClr val="ECECEC"/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6" name="椭圆 45"/>
          <p:cNvSpPr/>
          <p:nvPr/>
        </p:nvSpPr>
        <p:spPr>
          <a:xfrm>
            <a:off x="5741845" y="4038873"/>
            <a:ext cx="723315" cy="701084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椭圆 46"/>
          <p:cNvSpPr/>
          <p:nvPr/>
        </p:nvSpPr>
        <p:spPr>
          <a:xfrm>
            <a:off x="5768469" y="4064679"/>
            <a:ext cx="670067" cy="649471"/>
          </a:xfrm>
          <a:prstGeom prst="ellipse">
            <a:avLst/>
          </a:prstGeom>
          <a:solidFill>
            <a:srgbClr val="E8707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文本框 47"/>
          <p:cNvSpPr txBox="1"/>
          <p:nvPr/>
        </p:nvSpPr>
        <p:spPr>
          <a:xfrm>
            <a:off x="5626563" y="1435987"/>
            <a:ext cx="938875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E87071"/>
                </a:solidFill>
                <a:latin typeface="Impact" panose="020B0806030902050204" pitchFamily="34" charset="0"/>
              </a:rPr>
              <a:t>100</a:t>
            </a:r>
            <a:r>
              <a:rPr lang="en-US" altLang="zh-CN" sz="2400" dirty="0">
                <a:solidFill>
                  <a:srgbClr val="E87071"/>
                </a:solidFill>
                <a:latin typeface="Impact" panose="020B0806030902050204" pitchFamily="34" charset="0"/>
              </a:rPr>
              <a:t>%</a:t>
            </a:r>
            <a:endParaRPr lang="zh-CN" altLang="en-US" sz="2800" dirty="0">
              <a:solidFill>
                <a:srgbClr val="E87071"/>
              </a:solidFill>
              <a:latin typeface="Impact" panose="020B0806030902050204" pitchFamily="34" charset="0"/>
            </a:endParaRPr>
          </a:p>
        </p:txBody>
      </p:sp>
      <p:sp>
        <p:nvSpPr>
          <p:cNvPr id="49" name="文本框 48"/>
          <p:cNvSpPr txBox="1"/>
          <p:nvPr/>
        </p:nvSpPr>
        <p:spPr>
          <a:xfrm>
            <a:off x="5660855" y="2599012"/>
            <a:ext cx="859479" cy="10776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51" name="圆角矩形 50"/>
          <p:cNvSpPr/>
          <p:nvPr/>
        </p:nvSpPr>
        <p:spPr>
          <a:xfrm>
            <a:off x="3834239" y="1962608"/>
            <a:ext cx="1170400" cy="3048000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2" name="圆角矩形 51"/>
          <p:cNvSpPr/>
          <p:nvPr/>
        </p:nvSpPr>
        <p:spPr>
          <a:xfrm>
            <a:off x="3998889" y="2181683"/>
            <a:ext cx="856107" cy="2660419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3" name="椭圆 52"/>
          <p:cNvSpPr/>
          <p:nvPr/>
        </p:nvSpPr>
        <p:spPr>
          <a:xfrm>
            <a:off x="4065284" y="4038873"/>
            <a:ext cx="723315" cy="701084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4" name="椭圆 53"/>
          <p:cNvSpPr/>
          <p:nvPr/>
        </p:nvSpPr>
        <p:spPr>
          <a:xfrm>
            <a:off x="4091907" y="4064679"/>
            <a:ext cx="670067" cy="649471"/>
          </a:xfrm>
          <a:prstGeom prst="ellipse">
            <a:avLst/>
          </a:prstGeom>
          <a:solidFill>
            <a:srgbClr val="01ACB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5" name="文本框 54"/>
          <p:cNvSpPr txBox="1"/>
          <p:nvPr/>
        </p:nvSpPr>
        <p:spPr>
          <a:xfrm>
            <a:off x="3950001" y="2255138"/>
            <a:ext cx="938875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01ACBE"/>
                </a:solidFill>
                <a:latin typeface="Impact" panose="020B0806030902050204" pitchFamily="34" charset="0"/>
              </a:rPr>
              <a:t>80</a:t>
            </a:r>
            <a:r>
              <a:rPr lang="en-US" altLang="zh-CN" sz="2400" dirty="0">
                <a:solidFill>
                  <a:srgbClr val="01ACBE"/>
                </a:solidFill>
                <a:latin typeface="Impact" panose="020B0806030902050204" pitchFamily="34" charset="0"/>
              </a:rPr>
              <a:t>%</a:t>
            </a:r>
            <a:endParaRPr lang="zh-CN" altLang="en-US" sz="2800" dirty="0">
              <a:solidFill>
                <a:srgbClr val="01ACBE"/>
              </a:solidFill>
              <a:latin typeface="Impact" panose="020B0806030902050204" pitchFamily="34" charset="0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3984294" y="2970486"/>
            <a:ext cx="859479" cy="10776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58" name="圆角矩形 57"/>
          <p:cNvSpPr/>
          <p:nvPr/>
        </p:nvSpPr>
        <p:spPr>
          <a:xfrm>
            <a:off x="2157677" y="1585419"/>
            <a:ext cx="1170400" cy="3438525"/>
          </a:xfrm>
          <a:prstGeom prst="roundRect">
            <a:avLst>
              <a:gd name="adj" fmla="val 50000"/>
            </a:avLst>
          </a:prstGeom>
          <a:solidFill>
            <a:schemeClr val="bg1">
              <a:lumMod val="95000"/>
            </a:schemeClr>
          </a:solidFill>
          <a:ln w="25400">
            <a:gradFill flip="none" rotWithShape="1">
              <a:gsLst>
                <a:gs pos="0">
                  <a:schemeClr val="bg1">
                    <a:lumMod val="7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</a:ln>
          <a:effectLst>
            <a:innerShdw blurRad="88900" dist="50800" dir="135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9" name="圆角矩形 58"/>
          <p:cNvSpPr/>
          <p:nvPr/>
        </p:nvSpPr>
        <p:spPr>
          <a:xfrm>
            <a:off x="2322328" y="1791159"/>
            <a:ext cx="856107" cy="3050943"/>
          </a:xfrm>
          <a:prstGeom prst="roundRect">
            <a:avLst>
              <a:gd name="adj" fmla="val 50000"/>
            </a:avLst>
          </a:prstGeom>
          <a:solidFill>
            <a:srgbClr val="ECECEC"/>
          </a:solidFill>
          <a:ln w="25400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0" name="椭圆 59"/>
          <p:cNvSpPr/>
          <p:nvPr/>
        </p:nvSpPr>
        <p:spPr>
          <a:xfrm>
            <a:off x="2388723" y="4038873"/>
            <a:ext cx="723315" cy="701084"/>
          </a:xfrm>
          <a:prstGeom prst="ellipse">
            <a:avLst/>
          </a:prstGeom>
          <a:noFill/>
          <a:ln w="952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1" name="椭圆 60"/>
          <p:cNvSpPr/>
          <p:nvPr/>
        </p:nvSpPr>
        <p:spPr>
          <a:xfrm>
            <a:off x="2415345" y="4064679"/>
            <a:ext cx="670067" cy="649471"/>
          </a:xfrm>
          <a:prstGeom prst="ellipse">
            <a:avLst/>
          </a:prstGeom>
          <a:solidFill>
            <a:srgbClr val="FFB8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2" name="文本框 61"/>
          <p:cNvSpPr txBox="1"/>
          <p:nvPr/>
        </p:nvSpPr>
        <p:spPr>
          <a:xfrm>
            <a:off x="2273440" y="1921763"/>
            <a:ext cx="938875" cy="523220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800" dirty="0">
                <a:solidFill>
                  <a:srgbClr val="FFB850"/>
                </a:solidFill>
                <a:latin typeface="Impact" panose="020B0806030902050204" pitchFamily="34" charset="0"/>
              </a:rPr>
              <a:t>90</a:t>
            </a:r>
            <a:r>
              <a:rPr lang="en-US" altLang="zh-CN" sz="2400" dirty="0">
                <a:solidFill>
                  <a:srgbClr val="FFB850"/>
                </a:solidFill>
                <a:latin typeface="Impact" panose="020B0806030902050204" pitchFamily="34" charset="0"/>
              </a:rPr>
              <a:t>%</a:t>
            </a:r>
            <a:endParaRPr lang="zh-CN" altLang="en-US" sz="2800" dirty="0">
              <a:solidFill>
                <a:srgbClr val="FFB850"/>
              </a:solidFill>
              <a:latin typeface="Impact" panose="020B0806030902050204" pitchFamily="34" charset="0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2311103" y="2796926"/>
            <a:ext cx="859479" cy="1077603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067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grpSp>
        <p:nvGrpSpPr>
          <p:cNvPr id="74" name="Group 8"/>
          <p:cNvGrpSpPr>
            <a:grpSpLocks noChangeAspect="1"/>
          </p:cNvGrpSpPr>
          <p:nvPr/>
        </p:nvGrpSpPr>
        <p:grpSpPr bwMode="auto">
          <a:xfrm>
            <a:off x="2583145" y="4200953"/>
            <a:ext cx="330983" cy="362665"/>
            <a:chOff x="3437" y="2282"/>
            <a:chExt cx="679" cy="744"/>
          </a:xfrm>
          <a:solidFill>
            <a:schemeClr val="bg1"/>
          </a:solidFill>
        </p:grpSpPr>
        <p:sp>
          <p:nvSpPr>
            <p:cNvPr id="75" name="Freeform 9"/>
            <p:cNvSpPr>
              <a:spLocks/>
            </p:cNvSpPr>
            <p:nvPr/>
          </p:nvSpPr>
          <p:spPr bwMode="auto">
            <a:xfrm>
              <a:off x="3595" y="2282"/>
              <a:ext cx="364" cy="379"/>
            </a:xfrm>
            <a:custGeom>
              <a:avLst/>
              <a:gdLst>
                <a:gd name="T0" fmla="*/ 50 w 152"/>
                <a:gd name="T1" fmla="*/ 147 h 159"/>
                <a:gd name="T2" fmla="*/ 39 w 152"/>
                <a:gd name="T3" fmla="*/ 147 h 159"/>
                <a:gd name="T4" fmla="*/ 76 w 152"/>
                <a:gd name="T5" fmla="*/ 159 h 159"/>
                <a:gd name="T6" fmla="*/ 114 w 152"/>
                <a:gd name="T7" fmla="*/ 147 h 159"/>
                <a:gd name="T8" fmla="*/ 103 w 152"/>
                <a:gd name="T9" fmla="*/ 147 h 159"/>
                <a:gd name="T10" fmla="*/ 152 w 152"/>
                <a:gd name="T11" fmla="*/ 76 h 159"/>
                <a:gd name="T12" fmla="*/ 76 w 152"/>
                <a:gd name="T13" fmla="*/ 0 h 159"/>
                <a:gd name="T14" fmla="*/ 0 w 152"/>
                <a:gd name="T15" fmla="*/ 76 h 159"/>
                <a:gd name="T16" fmla="*/ 50 w 152"/>
                <a:gd name="T17" fmla="*/ 147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2" h="159">
                  <a:moveTo>
                    <a:pt x="50" y="147"/>
                  </a:moveTo>
                  <a:cubicBezTo>
                    <a:pt x="39" y="147"/>
                    <a:pt x="39" y="147"/>
                    <a:pt x="39" y="147"/>
                  </a:cubicBezTo>
                  <a:cubicBezTo>
                    <a:pt x="39" y="152"/>
                    <a:pt x="53" y="159"/>
                    <a:pt x="76" y="159"/>
                  </a:cubicBezTo>
                  <a:cubicBezTo>
                    <a:pt x="99" y="159"/>
                    <a:pt x="113" y="152"/>
                    <a:pt x="114" y="147"/>
                  </a:cubicBezTo>
                  <a:cubicBezTo>
                    <a:pt x="103" y="147"/>
                    <a:pt x="103" y="147"/>
                    <a:pt x="103" y="147"/>
                  </a:cubicBezTo>
                  <a:cubicBezTo>
                    <a:pt x="131" y="136"/>
                    <a:pt x="152" y="108"/>
                    <a:pt x="152" y="76"/>
                  </a:cubicBezTo>
                  <a:cubicBezTo>
                    <a:pt x="152" y="34"/>
                    <a:pt x="118" y="0"/>
                    <a:pt x="76" y="0"/>
                  </a:cubicBezTo>
                  <a:cubicBezTo>
                    <a:pt x="34" y="0"/>
                    <a:pt x="0" y="34"/>
                    <a:pt x="0" y="76"/>
                  </a:cubicBezTo>
                  <a:cubicBezTo>
                    <a:pt x="0" y="108"/>
                    <a:pt x="21" y="136"/>
                    <a:pt x="50" y="14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6" name="Freeform 10"/>
            <p:cNvSpPr>
              <a:spLocks/>
            </p:cNvSpPr>
            <p:nvPr/>
          </p:nvSpPr>
          <p:spPr bwMode="auto">
            <a:xfrm>
              <a:off x="3437" y="2633"/>
              <a:ext cx="679" cy="393"/>
            </a:xfrm>
            <a:custGeom>
              <a:avLst/>
              <a:gdLst>
                <a:gd name="T0" fmla="*/ 222 w 284"/>
                <a:gd name="T1" fmla="*/ 0 h 165"/>
                <a:gd name="T2" fmla="*/ 188 w 284"/>
                <a:gd name="T3" fmla="*/ 0 h 165"/>
                <a:gd name="T4" fmla="*/ 154 w 284"/>
                <a:gd name="T5" fmla="*/ 19 h 165"/>
                <a:gd name="T6" fmla="*/ 154 w 284"/>
                <a:gd name="T7" fmla="*/ 134 h 165"/>
                <a:gd name="T8" fmla="*/ 143 w 284"/>
                <a:gd name="T9" fmla="*/ 146 h 165"/>
                <a:gd name="T10" fmla="*/ 131 w 284"/>
                <a:gd name="T11" fmla="*/ 134 h 165"/>
                <a:gd name="T12" fmla="*/ 131 w 284"/>
                <a:gd name="T13" fmla="*/ 19 h 165"/>
                <a:gd name="T14" fmla="*/ 97 w 284"/>
                <a:gd name="T15" fmla="*/ 0 h 165"/>
                <a:gd name="T16" fmla="*/ 63 w 284"/>
                <a:gd name="T17" fmla="*/ 0 h 165"/>
                <a:gd name="T18" fmla="*/ 0 w 284"/>
                <a:gd name="T19" fmla="*/ 86 h 165"/>
                <a:gd name="T20" fmla="*/ 0 w 284"/>
                <a:gd name="T21" fmla="*/ 165 h 165"/>
                <a:gd name="T22" fmla="*/ 284 w 284"/>
                <a:gd name="T23" fmla="*/ 165 h 165"/>
                <a:gd name="T24" fmla="*/ 284 w 284"/>
                <a:gd name="T25" fmla="*/ 86 h 165"/>
                <a:gd name="T26" fmla="*/ 222 w 284"/>
                <a:gd name="T27" fmla="*/ 0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84" h="165">
                  <a:moveTo>
                    <a:pt x="222" y="0"/>
                  </a:moveTo>
                  <a:cubicBezTo>
                    <a:pt x="188" y="0"/>
                    <a:pt x="188" y="0"/>
                    <a:pt x="188" y="0"/>
                  </a:cubicBezTo>
                  <a:cubicBezTo>
                    <a:pt x="188" y="10"/>
                    <a:pt x="172" y="17"/>
                    <a:pt x="154" y="19"/>
                  </a:cubicBezTo>
                  <a:cubicBezTo>
                    <a:pt x="154" y="134"/>
                    <a:pt x="154" y="134"/>
                    <a:pt x="154" y="134"/>
                  </a:cubicBezTo>
                  <a:cubicBezTo>
                    <a:pt x="154" y="140"/>
                    <a:pt x="149" y="146"/>
                    <a:pt x="143" y="146"/>
                  </a:cubicBezTo>
                  <a:cubicBezTo>
                    <a:pt x="136" y="146"/>
                    <a:pt x="131" y="140"/>
                    <a:pt x="131" y="134"/>
                  </a:cubicBezTo>
                  <a:cubicBezTo>
                    <a:pt x="131" y="19"/>
                    <a:pt x="131" y="19"/>
                    <a:pt x="131" y="19"/>
                  </a:cubicBezTo>
                  <a:cubicBezTo>
                    <a:pt x="113" y="17"/>
                    <a:pt x="97" y="11"/>
                    <a:pt x="97" y="0"/>
                  </a:cubicBezTo>
                  <a:cubicBezTo>
                    <a:pt x="63" y="0"/>
                    <a:pt x="63" y="0"/>
                    <a:pt x="63" y="0"/>
                  </a:cubicBezTo>
                  <a:cubicBezTo>
                    <a:pt x="28" y="0"/>
                    <a:pt x="0" y="39"/>
                    <a:pt x="0" y="86"/>
                  </a:cubicBezTo>
                  <a:cubicBezTo>
                    <a:pt x="0" y="165"/>
                    <a:pt x="0" y="165"/>
                    <a:pt x="0" y="165"/>
                  </a:cubicBezTo>
                  <a:cubicBezTo>
                    <a:pt x="284" y="165"/>
                    <a:pt x="284" y="165"/>
                    <a:pt x="284" y="165"/>
                  </a:cubicBezTo>
                  <a:cubicBezTo>
                    <a:pt x="284" y="86"/>
                    <a:pt x="284" y="86"/>
                    <a:pt x="284" y="86"/>
                  </a:cubicBezTo>
                  <a:cubicBezTo>
                    <a:pt x="284" y="39"/>
                    <a:pt x="256" y="0"/>
                    <a:pt x="22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77" name="Group 13"/>
          <p:cNvGrpSpPr>
            <a:grpSpLocks noChangeAspect="1"/>
          </p:cNvGrpSpPr>
          <p:nvPr/>
        </p:nvGrpSpPr>
        <p:grpSpPr bwMode="auto">
          <a:xfrm>
            <a:off x="4247596" y="4208534"/>
            <a:ext cx="362945" cy="367231"/>
            <a:chOff x="2426" y="2781"/>
            <a:chExt cx="593" cy="600"/>
          </a:xfrm>
          <a:solidFill>
            <a:schemeClr val="bg1"/>
          </a:solidFill>
        </p:grpSpPr>
        <p:sp>
          <p:nvSpPr>
            <p:cNvPr id="78" name="Freeform 14"/>
            <p:cNvSpPr>
              <a:spLocks/>
            </p:cNvSpPr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79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80" name="Group 18"/>
          <p:cNvGrpSpPr>
            <a:grpSpLocks noChangeAspect="1"/>
          </p:cNvGrpSpPr>
          <p:nvPr/>
        </p:nvGrpSpPr>
        <p:grpSpPr bwMode="auto">
          <a:xfrm>
            <a:off x="5912594" y="4215018"/>
            <a:ext cx="377023" cy="351316"/>
            <a:chOff x="3802" y="2858"/>
            <a:chExt cx="616" cy="574"/>
          </a:xfrm>
          <a:solidFill>
            <a:schemeClr val="bg1"/>
          </a:solidFill>
        </p:grpSpPr>
        <p:sp>
          <p:nvSpPr>
            <p:cNvPr id="81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2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3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4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5" name="Freeform 23"/>
            <p:cNvSpPr>
              <a:spLocks/>
            </p:cNvSpPr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grpSp>
        <p:nvGrpSpPr>
          <p:cNvPr id="86" name="Group 26"/>
          <p:cNvGrpSpPr>
            <a:grpSpLocks noChangeAspect="1"/>
          </p:cNvGrpSpPr>
          <p:nvPr/>
        </p:nvGrpSpPr>
        <p:grpSpPr bwMode="auto">
          <a:xfrm>
            <a:off x="7552622" y="4263860"/>
            <a:ext cx="487893" cy="241877"/>
            <a:chOff x="5676" y="2597"/>
            <a:chExt cx="1061" cy="526"/>
          </a:xfrm>
          <a:solidFill>
            <a:schemeClr val="bg1"/>
          </a:solidFill>
        </p:grpSpPr>
        <p:sp>
          <p:nvSpPr>
            <p:cNvPr id="87" name="Freeform 27"/>
            <p:cNvSpPr>
              <a:spLocks/>
            </p:cNvSpPr>
            <p:nvPr/>
          </p:nvSpPr>
          <p:spPr bwMode="auto">
            <a:xfrm>
              <a:off x="5747" y="2597"/>
              <a:ext cx="181" cy="115"/>
            </a:xfrm>
            <a:custGeom>
              <a:avLst/>
              <a:gdLst>
                <a:gd name="T0" fmla="*/ 25 w 76"/>
                <a:gd name="T1" fmla="*/ 48 h 48"/>
                <a:gd name="T2" fmla="*/ 64 w 76"/>
                <a:gd name="T3" fmla="*/ 44 h 48"/>
                <a:gd name="T4" fmla="*/ 76 w 76"/>
                <a:gd name="T5" fmla="*/ 13 h 48"/>
                <a:gd name="T6" fmla="*/ 39 w 76"/>
                <a:gd name="T7" fmla="*/ 15 h 48"/>
                <a:gd name="T8" fmla="*/ 23 w 76"/>
                <a:gd name="T9" fmla="*/ 10 h 48"/>
                <a:gd name="T10" fmla="*/ 7 w 76"/>
                <a:gd name="T11" fmla="*/ 20 h 48"/>
                <a:gd name="T12" fmla="*/ 25 w 76"/>
                <a:gd name="T13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6" h="48">
                  <a:moveTo>
                    <a:pt x="25" y="48"/>
                  </a:moveTo>
                  <a:cubicBezTo>
                    <a:pt x="64" y="44"/>
                    <a:pt x="64" y="44"/>
                    <a:pt x="64" y="44"/>
                  </a:cubicBezTo>
                  <a:cubicBezTo>
                    <a:pt x="66" y="36"/>
                    <a:pt x="69" y="26"/>
                    <a:pt x="76" y="13"/>
                  </a:cubicBezTo>
                  <a:cubicBezTo>
                    <a:pt x="76" y="13"/>
                    <a:pt x="70" y="0"/>
                    <a:pt x="39" y="15"/>
                  </a:cubicBezTo>
                  <a:cubicBezTo>
                    <a:pt x="39" y="15"/>
                    <a:pt x="32" y="14"/>
                    <a:pt x="23" y="10"/>
                  </a:cubicBezTo>
                  <a:cubicBezTo>
                    <a:pt x="23" y="10"/>
                    <a:pt x="0" y="4"/>
                    <a:pt x="7" y="20"/>
                  </a:cubicBezTo>
                  <a:lnTo>
                    <a:pt x="25" y="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8" name="Freeform 28"/>
            <p:cNvSpPr>
              <a:spLocks noEditPoints="1"/>
            </p:cNvSpPr>
            <p:nvPr/>
          </p:nvSpPr>
          <p:spPr bwMode="auto">
            <a:xfrm>
              <a:off x="5759" y="2613"/>
              <a:ext cx="169" cy="101"/>
            </a:xfrm>
            <a:custGeom>
              <a:avLst/>
              <a:gdLst>
                <a:gd name="T0" fmla="*/ 20 w 71"/>
                <a:gd name="T1" fmla="*/ 42 h 42"/>
                <a:gd name="T2" fmla="*/ 2 w 71"/>
                <a:gd name="T3" fmla="*/ 13 h 42"/>
                <a:gd name="T4" fmla="*/ 1 w 71"/>
                <a:gd name="T5" fmla="*/ 4 h 42"/>
                <a:gd name="T6" fmla="*/ 10 w 71"/>
                <a:gd name="T7" fmla="*/ 1 h 42"/>
                <a:gd name="T8" fmla="*/ 18 w 71"/>
                <a:gd name="T9" fmla="*/ 2 h 42"/>
                <a:gd name="T10" fmla="*/ 18 w 71"/>
                <a:gd name="T11" fmla="*/ 2 h 42"/>
                <a:gd name="T12" fmla="*/ 34 w 71"/>
                <a:gd name="T13" fmla="*/ 8 h 42"/>
                <a:gd name="T14" fmla="*/ 59 w 71"/>
                <a:gd name="T15" fmla="*/ 0 h 42"/>
                <a:gd name="T16" fmla="*/ 71 w 71"/>
                <a:gd name="T17" fmla="*/ 6 h 42"/>
                <a:gd name="T18" fmla="*/ 71 w 71"/>
                <a:gd name="T19" fmla="*/ 6 h 42"/>
                <a:gd name="T20" fmla="*/ 71 w 71"/>
                <a:gd name="T21" fmla="*/ 6 h 42"/>
                <a:gd name="T22" fmla="*/ 60 w 71"/>
                <a:gd name="T23" fmla="*/ 37 h 42"/>
                <a:gd name="T24" fmla="*/ 60 w 71"/>
                <a:gd name="T25" fmla="*/ 37 h 42"/>
                <a:gd name="T26" fmla="*/ 20 w 71"/>
                <a:gd name="T27" fmla="*/ 42 h 42"/>
                <a:gd name="T28" fmla="*/ 10 w 71"/>
                <a:gd name="T29" fmla="*/ 2 h 42"/>
                <a:gd name="T30" fmla="*/ 2 w 71"/>
                <a:gd name="T31" fmla="*/ 5 h 42"/>
                <a:gd name="T32" fmla="*/ 3 w 71"/>
                <a:gd name="T33" fmla="*/ 13 h 42"/>
                <a:gd name="T34" fmla="*/ 20 w 71"/>
                <a:gd name="T35" fmla="*/ 40 h 42"/>
                <a:gd name="T36" fmla="*/ 59 w 71"/>
                <a:gd name="T37" fmla="*/ 36 h 42"/>
                <a:gd name="T38" fmla="*/ 70 w 71"/>
                <a:gd name="T39" fmla="*/ 6 h 42"/>
                <a:gd name="T40" fmla="*/ 59 w 71"/>
                <a:gd name="T41" fmla="*/ 1 h 42"/>
                <a:gd name="T42" fmla="*/ 34 w 71"/>
                <a:gd name="T43" fmla="*/ 9 h 42"/>
                <a:gd name="T44" fmla="*/ 34 w 71"/>
                <a:gd name="T45" fmla="*/ 9 h 42"/>
                <a:gd name="T46" fmla="*/ 34 w 71"/>
                <a:gd name="T47" fmla="*/ 9 h 42"/>
                <a:gd name="T48" fmla="*/ 18 w 71"/>
                <a:gd name="T49" fmla="*/ 3 h 42"/>
                <a:gd name="T50" fmla="*/ 10 w 71"/>
                <a:gd name="T51" fmla="*/ 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1" h="42">
                  <a:moveTo>
                    <a:pt x="20" y="42"/>
                  </a:moveTo>
                  <a:cubicBezTo>
                    <a:pt x="2" y="13"/>
                    <a:pt x="2" y="13"/>
                    <a:pt x="2" y="13"/>
                  </a:cubicBezTo>
                  <a:cubicBezTo>
                    <a:pt x="0" y="9"/>
                    <a:pt x="0" y="6"/>
                    <a:pt x="1" y="4"/>
                  </a:cubicBezTo>
                  <a:cubicBezTo>
                    <a:pt x="3" y="2"/>
                    <a:pt x="6" y="1"/>
                    <a:pt x="10" y="1"/>
                  </a:cubicBezTo>
                  <a:cubicBezTo>
                    <a:pt x="14" y="1"/>
                    <a:pt x="18" y="2"/>
                    <a:pt x="18" y="2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26" y="6"/>
                    <a:pt x="33" y="7"/>
                    <a:pt x="34" y="8"/>
                  </a:cubicBezTo>
                  <a:cubicBezTo>
                    <a:pt x="44" y="3"/>
                    <a:pt x="52" y="0"/>
                    <a:pt x="59" y="0"/>
                  </a:cubicBezTo>
                  <a:cubicBezTo>
                    <a:pt x="69" y="0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71" y="6"/>
                    <a:pt x="71" y="6"/>
                    <a:pt x="71" y="6"/>
                  </a:cubicBezTo>
                  <a:cubicBezTo>
                    <a:pt x="66" y="17"/>
                    <a:pt x="62" y="28"/>
                    <a:pt x="60" y="37"/>
                  </a:cubicBezTo>
                  <a:cubicBezTo>
                    <a:pt x="60" y="37"/>
                    <a:pt x="60" y="37"/>
                    <a:pt x="60" y="37"/>
                  </a:cubicBezTo>
                  <a:lnTo>
                    <a:pt x="20" y="42"/>
                  </a:lnTo>
                  <a:close/>
                  <a:moveTo>
                    <a:pt x="10" y="2"/>
                  </a:moveTo>
                  <a:cubicBezTo>
                    <a:pt x="7" y="2"/>
                    <a:pt x="4" y="3"/>
                    <a:pt x="2" y="5"/>
                  </a:cubicBezTo>
                  <a:cubicBezTo>
                    <a:pt x="1" y="7"/>
                    <a:pt x="1" y="9"/>
                    <a:pt x="3" y="13"/>
                  </a:cubicBezTo>
                  <a:cubicBezTo>
                    <a:pt x="20" y="40"/>
                    <a:pt x="20" y="40"/>
                    <a:pt x="20" y="40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61" y="27"/>
                    <a:pt x="64" y="17"/>
                    <a:pt x="70" y="6"/>
                  </a:cubicBezTo>
                  <a:cubicBezTo>
                    <a:pt x="70" y="5"/>
                    <a:pt x="67" y="1"/>
                    <a:pt x="59" y="1"/>
                  </a:cubicBezTo>
                  <a:cubicBezTo>
                    <a:pt x="52" y="1"/>
                    <a:pt x="44" y="4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27" y="8"/>
                    <a:pt x="18" y="3"/>
                  </a:cubicBezTo>
                  <a:cubicBezTo>
                    <a:pt x="17" y="3"/>
                    <a:pt x="14" y="2"/>
                    <a:pt x="1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89" name="Freeform 29"/>
            <p:cNvSpPr>
              <a:spLocks/>
            </p:cNvSpPr>
            <p:nvPr/>
          </p:nvSpPr>
          <p:spPr bwMode="auto">
            <a:xfrm>
              <a:off x="5795" y="2709"/>
              <a:ext cx="119" cy="43"/>
            </a:xfrm>
            <a:custGeom>
              <a:avLst/>
              <a:gdLst>
                <a:gd name="T0" fmla="*/ 41 w 50"/>
                <a:gd name="T1" fmla="*/ 0 h 18"/>
                <a:gd name="T2" fmla="*/ 7 w 50"/>
                <a:gd name="T3" fmla="*/ 4 h 18"/>
                <a:gd name="T4" fmla="*/ 1 w 50"/>
                <a:gd name="T5" fmla="*/ 12 h 18"/>
                <a:gd name="T6" fmla="*/ 8 w 50"/>
                <a:gd name="T7" fmla="*/ 17 h 18"/>
                <a:gd name="T8" fmla="*/ 43 w 50"/>
                <a:gd name="T9" fmla="*/ 14 h 18"/>
                <a:gd name="T10" fmla="*/ 49 w 50"/>
                <a:gd name="T11" fmla="*/ 6 h 18"/>
                <a:gd name="T12" fmla="*/ 41 w 50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18">
                  <a:moveTo>
                    <a:pt x="41" y="0"/>
                  </a:moveTo>
                  <a:cubicBezTo>
                    <a:pt x="7" y="4"/>
                    <a:pt x="7" y="4"/>
                    <a:pt x="7" y="4"/>
                  </a:cubicBezTo>
                  <a:cubicBezTo>
                    <a:pt x="3" y="5"/>
                    <a:pt x="0" y="8"/>
                    <a:pt x="1" y="12"/>
                  </a:cubicBezTo>
                  <a:cubicBezTo>
                    <a:pt x="1" y="15"/>
                    <a:pt x="5" y="18"/>
                    <a:pt x="8" y="17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7" y="13"/>
                    <a:pt x="50" y="10"/>
                    <a:pt x="49" y="6"/>
                  </a:cubicBezTo>
                  <a:cubicBezTo>
                    <a:pt x="49" y="3"/>
                    <a:pt x="45" y="0"/>
                    <a:pt x="4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0" name="Freeform 30"/>
            <p:cNvSpPr>
              <a:spLocks noEditPoints="1"/>
            </p:cNvSpPr>
            <p:nvPr/>
          </p:nvSpPr>
          <p:spPr bwMode="auto">
            <a:xfrm>
              <a:off x="5795" y="2707"/>
              <a:ext cx="119" cy="45"/>
            </a:xfrm>
            <a:custGeom>
              <a:avLst/>
              <a:gdLst>
                <a:gd name="T0" fmla="*/ 8 w 50"/>
                <a:gd name="T1" fmla="*/ 19 h 19"/>
                <a:gd name="T2" fmla="*/ 0 w 50"/>
                <a:gd name="T3" fmla="*/ 13 h 19"/>
                <a:gd name="T4" fmla="*/ 2 w 50"/>
                <a:gd name="T5" fmla="*/ 7 h 19"/>
                <a:gd name="T6" fmla="*/ 7 w 50"/>
                <a:gd name="T7" fmla="*/ 5 h 19"/>
                <a:gd name="T8" fmla="*/ 41 w 50"/>
                <a:gd name="T9" fmla="*/ 1 h 19"/>
                <a:gd name="T10" fmla="*/ 50 w 50"/>
                <a:gd name="T11" fmla="*/ 7 h 19"/>
                <a:gd name="T12" fmla="*/ 48 w 50"/>
                <a:gd name="T13" fmla="*/ 12 h 19"/>
                <a:gd name="T14" fmla="*/ 43 w 50"/>
                <a:gd name="T15" fmla="*/ 15 h 19"/>
                <a:gd name="T16" fmla="*/ 9 w 50"/>
                <a:gd name="T17" fmla="*/ 19 h 19"/>
                <a:gd name="T18" fmla="*/ 8 w 50"/>
                <a:gd name="T19" fmla="*/ 19 h 19"/>
                <a:gd name="T20" fmla="*/ 42 w 50"/>
                <a:gd name="T21" fmla="*/ 2 h 19"/>
                <a:gd name="T22" fmla="*/ 41 w 50"/>
                <a:gd name="T23" fmla="*/ 2 h 19"/>
                <a:gd name="T24" fmla="*/ 7 w 50"/>
                <a:gd name="T25" fmla="*/ 6 h 19"/>
                <a:gd name="T26" fmla="*/ 3 w 50"/>
                <a:gd name="T27" fmla="*/ 8 h 19"/>
                <a:gd name="T28" fmla="*/ 1 w 50"/>
                <a:gd name="T29" fmla="*/ 12 h 19"/>
                <a:gd name="T30" fmla="*/ 8 w 50"/>
                <a:gd name="T31" fmla="*/ 18 h 19"/>
                <a:gd name="T32" fmla="*/ 43 w 50"/>
                <a:gd name="T33" fmla="*/ 14 h 19"/>
                <a:gd name="T34" fmla="*/ 47 w 50"/>
                <a:gd name="T35" fmla="*/ 12 h 19"/>
                <a:gd name="T36" fmla="*/ 49 w 50"/>
                <a:gd name="T37" fmla="*/ 7 h 19"/>
                <a:gd name="T38" fmla="*/ 42 w 50"/>
                <a:gd name="T39" fmla="*/ 2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50" h="19">
                  <a:moveTo>
                    <a:pt x="8" y="19"/>
                  </a:moveTo>
                  <a:cubicBezTo>
                    <a:pt x="4" y="19"/>
                    <a:pt x="0" y="16"/>
                    <a:pt x="0" y="13"/>
                  </a:cubicBezTo>
                  <a:cubicBezTo>
                    <a:pt x="0" y="11"/>
                    <a:pt x="0" y="9"/>
                    <a:pt x="2" y="7"/>
                  </a:cubicBezTo>
                  <a:cubicBezTo>
                    <a:pt x="3" y="6"/>
                    <a:pt x="5" y="5"/>
                    <a:pt x="7" y="5"/>
                  </a:cubicBezTo>
                  <a:cubicBezTo>
                    <a:pt x="41" y="1"/>
                    <a:pt x="41" y="1"/>
                    <a:pt x="41" y="1"/>
                  </a:cubicBezTo>
                  <a:cubicBezTo>
                    <a:pt x="45" y="0"/>
                    <a:pt x="49" y="3"/>
                    <a:pt x="50" y="7"/>
                  </a:cubicBezTo>
                  <a:cubicBezTo>
                    <a:pt x="50" y="9"/>
                    <a:pt x="49" y="11"/>
                    <a:pt x="48" y="12"/>
                  </a:cubicBezTo>
                  <a:cubicBezTo>
                    <a:pt x="47" y="14"/>
                    <a:pt x="45" y="15"/>
                    <a:pt x="43" y="15"/>
                  </a:cubicBezTo>
                  <a:cubicBezTo>
                    <a:pt x="9" y="19"/>
                    <a:pt x="9" y="19"/>
                    <a:pt x="9" y="19"/>
                  </a:cubicBezTo>
                  <a:cubicBezTo>
                    <a:pt x="8" y="19"/>
                    <a:pt x="8" y="19"/>
                    <a:pt x="8" y="19"/>
                  </a:cubicBezTo>
                  <a:close/>
                  <a:moveTo>
                    <a:pt x="42" y="2"/>
                  </a:moveTo>
                  <a:cubicBezTo>
                    <a:pt x="42" y="2"/>
                    <a:pt x="42" y="2"/>
                    <a:pt x="41" y="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5" y="6"/>
                    <a:pt x="4" y="7"/>
                    <a:pt x="3" y="8"/>
                  </a:cubicBezTo>
                  <a:cubicBezTo>
                    <a:pt x="1" y="9"/>
                    <a:pt x="1" y="11"/>
                    <a:pt x="1" y="12"/>
                  </a:cubicBezTo>
                  <a:cubicBezTo>
                    <a:pt x="2" y="16"/>
                    <a:pt x="5" y="18"/>
                    <a:pt x="8" y="18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5" y="14"/>
                    <a:pt x="46" y="13"/>
                    <a:pt x="47" y="12"/>
                  </a:cubicBezTo>
                  <a:cubicBezTo>
                    <a:pt x="48" y="10"/>
                    <a:pt x="49" y="9"/>
                    <a:pt x="49" y="7"/>
                  </a:cubicBezTo>
                  <a:cubicBezTo>
                    <a:pt x="48" y="4"/>
                    <a:pt x="45" y="2"/>
                    <a:pt x="42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1" name="Freeform 31"/>
            <p:cNvSpPr>
              <a:spLocks noEditPoints="1"/>
            </p:cNvSpPr>
            <p:nvPr/>
          </p:nvSpPr>
          <p:spPr bwMode="auto">
            <a:xfrm>
              <a:off x="5676" y="2752"/>
              <a:ext cx="424" cy="371"/>
            </a:xfrm>
            <a:custGeom>
              <a:avLst/>
              <a:gdLst>
                <a:gd name="T0" fmla="*/ 153 w 178"/>
                <a:gd name="T1" fmla="*/ 137 h 155"/>
                <a:gd name="T2" fmla="*/ 157 w 178"/>
                <a:gd name="T3" fmla="*/ 137 h 155"/>
                <a:gd name="T4" fmla="*/ 165 w 178"/>
                <a:gd name="T5" fmla="*/ 138 h 155"/>
                <a:gd name="T6" fmla="*/ 168 w 178"/>
                <a:gd name="T7" fmla="*/ 139 h 155"/>
                <a:gd name="T8" fmla="*/ 176 w 178"/>
                <a:gd name="T9" fmla="*/ 135 h 155"/>
                <a:gd name="T10" fmla="*/ 172 w 178"/>
                <a:gd name="T11" fmla="*/ 128 h 155"/>
                <a:gd name="T12" fmla="*/ 166 w 178"/>
                <a:gd name="T13" fmla="*/ 105 h 155"/>
                <a:gd name="T14" fmla="*/ 134 w 178"/>
                <a:gd name="T15" fmla="*/ 34 h 155"/>
                <a:gd name="T16" fmla="*/ 95 w 178"/>
                <a:gd name="T17" fmla="*/ 2 h 155"/>
                <a:gd name="T18" fmla="*/ 94 w 178"/>
                <a:gd name="T19" fmla="*/ 0 h 155"/>
                <a:gd name="T20" fmla="*/ 58 w 178"/>
                <a:gd name="T21" fmla="*/ 4 h 155"/>
                <a:gd name="T22" fmla="*/ 35 w 178"/>
                <a:gd name="T23" fmla="*/ 37 h 155"/>
                <a:gd name="T24" fmla="*/ 21 w 178"/>
                <a:gd name="T25" fmla="*/ 133 h 155"/>
                <a:gd name="T26" fmla="*/ 15 w 178"/>
                <a:gd name="T27" fmla="*/ 148 h 155"/>
                <a:gd name="T28" fmla="*/ 15 w 178"/>
                <a:gd name="T29" fmla="*/ 153 h 155"/>
                <a:gd name="T30" fmla="*/ 24 w 178"/>
                <a:gd name="T31" fmla="*/ 153 h 155"/>
                <a:gd name="T32" fmla="*/ 36 w 178"/>
                <a:gd name="T33" fmla="*/ 150 h 155"/>
                <a:gd name="T34" fmla="*/ 36 w 178"/>
                <a:gd name="T35" fmla="*/ 150 h 155"/>
                <a:gd name="T36" fmla="*/ 36 w 178"/>
                <a:gd name="T37" fmla="*/ 150 h 155"/>
                <a:gd name="T38" fmla="*/ 68 w 178"/>
                <a:gd name="T39" fmla="*/ 153 h 155"/>
                <a:gd name="T40" fmla="*/ 153 w 178"/>
                <a:gd name="T41" fmla="*/ 137 h 155"/>
                <a:gd name="T42" fmla="*/ 67 w 178"/>
                <a:gd name="T43" fmla="*/ 57 h 155"/>
                <a:gd name="T44" fmla="*/ 81 w 178"/>
                <a:gd name="T45" fmla="*/ 50 h 155"/>
                <a:gd name="T46" fmla="*/ 80 w 178"/>
                <a:gd name="T47" fmla="*/ 42 h 155"/>
                <a:gd name="T48" fmla="*/ 86 w 178"/>
                <a:gd name="T49" fmla="*/ 41 h 155"/>
                <a:gd name="T50" fmla="*/ 88 w 178"/>
                <a:gd name="T51" fmla="*/ 49 h 155"/>
                <a:gd name="T52" fmla="*/ 102 w 178"/>
                <a:gd name="T53" fmla="*/ 50 h 155"/>
                <a:gd name="T54" fmla="*/ 100 w 178"/>
                <a:gd name="T55" fmla="*/ 55 h 155"/>
                <a:gd name="T56" fmla="*/ 75 w 178"/>
                <a:gd name="T57" fmla="*/ 62 h 155"/>
                <a:gd name="T58" fmla="*/ 92 w 178"/>
                <a:gd name="T59" fmla="*/ 70 h 155"/>
                <a:gd name="T60" fmla="*/ 106 w 178"/>
                <a:gd name="T61" fmla="*/ 92 h 155"/>
                <a:gd name="T62" fmla="*/ 93 w 178"/>
                <a:gd name="T63" fmla="*/ 98 h 155"/>
                <a:gd name="T64" fmla="*/ 94 w 178"/>
                <a:gd name="T65" fmla="*/ 106 h 155"/>
                <a:gd name="T66" fmla="*/ 87 w 178"/>
                <a:gd name="T67" fmla="*/ 107 h 155"/>
                <a:gd name="T68" fmla="*/ 86 w 178"/>
                <a:gd name="T69" fmla="*/ 99 h 155"/>
                <a:gd name="T70" fmla="*/ 69 w 178"/>
                <a:gd name="T71" fmla="*/ 97 h 155"/>
                <a:gd name="T72" fmla="*/ 70 w 178"/>
                <a:gd name="T73" fmla="*/ 92 h 155"/>
                <a:gd name="T74" fmla="*/ 97 w 178"/>
                <a:gd name="T75" fmla="*/ 90 h 155"/>
                <a:gd name="T76" fmla="*/ 93 w 178"/>
                <a:gd name="T77" fmla="*/ 78 h 155"/>
                <a:gd name="T78" fmla="*/ 78 w 178"/>
                <a:gd name="T79" fmla="*/ 74 h 155"/>
                <a:gd name="T80" fmla="*/ 67 w 178"/>
                <a:gd name="T81" fmla="*/ 57 h 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78" h="155">
                  <a:moveTo>
                    <a:pt x="153" y="137"/>
                  </a:moveTo>
                  <a:cubicBezTo>
                    <a:pt x="153" y="137"/>
                    <a:pt x="154" y="137"/>
                    <a:pt x="157" y="137"/>
                  </a:cubicBezTo>
                  <a:cubicBezTo>
                    <a:pt x="160" y="137"/>
                    <a:pt x="162" y="137"/>
                    <a:pt x="165" y="138"/>
                  </a:cubicBezTo>
                  <a:cubicBezTo>
                    <a:pt x="165" y="138"/>
                    <a:pt x="166" y="139"/>
                    <a:pt x="168" y="139"/>
                  </a:cubicBezTo>
                  <a:cubicBezTo>
                    <a:pt x="172" y="139"/>
                    <a:pt x="174" y="137"/>
                    <a:pt x="176" y="135"/>
                  </a:cubicBezTo>
                  <a:cubicBezTo>
                    <a:pt x="176" y="135"/>
                    <a:pt x="178" y="132"/>
                    <a:pt x="172" y="128"/>
                  </a:cubicBezTo>
                  <a:cubicBezTo>
                    <a:pt x="172" y="128"/>
                    <a:pt x="162" y="123"/>
                    <a:pt x="166" y="105"/>
                  </a:cubicBezTo>
                  <a:cubicBezTo>
                    <a:pt x="166" y="105"/>
                    <a:pt x="171" y="57"/>
                    <a:pt x="134" y="34"/>
                  </a:cubicBezTo>
                  <a:cubicBezTo>
                    <a:pt x="133" y="33"/>
                    <a:pt x="96" y="10"/>
                    <a:pt x="95" y="2"/>
                  </a:cubicBezTo>
                  <a:cubicBezTo>
                    <a:pt x="95" y="2"/>
                    <a:pt x="95" y="1"/>
                    <a:pt x="94" y="0"/>
                  </a:cubicBezTo>
                  <a:cubicBezTo>
                    <a:pt x="58" y="4"/>
                    <a:pt x="58" y="4"/>
                    <a:pt x="58" y="4"/>
                  </a:cubicBezTo>
                  <a:cubicBezTo>
                    <a:pt x="54" y="12"/>
                    <a:pt x="46" y="24"/>
                    <a:pt x="35" y="37"/>
                  </a:cubicBezTo>
                  <a:cubicBezTo>
                    <a:pt x="35" y="37"/>
                    <a:pt x="0" y="78"/>
                    <a:pt x="21" y="133"/>
                  </a:cubicBezTo>
                  <a:cubicBezTo>
                    <a:pt x="21" y="134"/>
                    <a:pt x="22" y="137"/>
                    <a:pt x="15" y="148"/>
                  </a:cubicBezTo>
                  <a:cubicBezTo>
                    <a:pt x="15" y="148"/>
                    <a:pt x="14" y="151"/>
                    <a:pt x="15" y="153"/>
                  </a:cubicBezTo>
                  <a:cubicBezTo>
                    <a:pt x="16" y="155"/>
                    <a:pt x="19" y="155"/>
                    <a:pt x="24" y="153"/>
                  </a:cubicBezTo>
                  <a:cubicBezTo>
                    <a:pt x="24" y="153"/>
                    <a:pt x="28" y="151"/>
                    <a:pt x="36" y="150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6" y="150"/>
                    <a:pt x="36" y="150"/>
                    <a:pt x="36" y="150"/>
                  </a:cubicBezTo>
                  <a:cubicBezTo>
                    <a:pt x="36" y="150"/>
                    <a:pt x="49" y="153"/>
                    <a:pt x="68" y="153"/>
                  </a:cubicBezTo>
                  <a:cubicBezTo>
                    <a:pt x="88" y="153"/>
                    <a:pt x="119" y="150"/>
                    <a:pt x="153" y="137"/>
                  </a:cubicBezTo>
                  <a:close/>
                  <a:moveTo>
                    <a:pt x="67" y="57"/>
                  </a:moveTo>
                  <a:cubicBezTo>
                    <a:pt x="67" y="57"/>
                    <a:pt x="69" y="52"/>
                    <a:pt x="81" y="50"/>
                  </a:cubicBezTo>
                  <a:cubicBezTo>
                    <a:pt x="80" y="42"/>
                    <a:pt x="80" y="42"/>
                    <a:pt x="80" y="42"/>
                  </a:cubicBezTo>
                  <a:cubicBezTo>
                    <a:pt x="86" y="41"/>
                    <a:pt x="86" y="41"/>
                    <a:pt x="86" y="41"/>
                  </a:cubicBezTo>
                  <a:cubicBezTo>
                    <a:pt x="88" y="49"/>
                    <a:pt x="88" y="49"/>
                    <a:pt x="88" y="49"/>
                  </a:cubicBezTo>
                  <a:cubicBezTo>
                    <a:pt x="88" y="49"/>
                    <a:pt x="96" y="48"/>
                    <a:pt x="102" y="50"/>
                  </a:cubicBezTo>
                  <a:cubicBezTo>
                    <a:pt x="100" y="55"/>
                    <a:pt x="100" y="55"/>
                    <a:pt x="100" y="55"/>
                  </a:cubicBezTo>
                  <a:cubicBezTo>
                    <a:pt x="100" y="55"/>
                    <a:pt x="78" y="52"/>
                    <a:pt x="75" y="62"/>
                  </a:cubicBezTo>
                  <a:cubicBezTo>
                    <a:pt x="75" y="62"/>
                    <a:pt x="73" y="69"/>
                    <a:pt x="92" y="70"/>
                  </a:cubicBezTo>
                  <a:cubicBezTo>
                    <a:pt x="92" y="70"/>
                    <a:pt x="119" y="73"/>
                    <a:pt x="106" y="92"/>
                  </a:cubicBezTo>
                  <a:cubicBezTo>
                    <a:pt x="106" y="92"/>
                    <a:pt x="102" y="97"/>
                    <a:pt x="93" y="98"/>
                  </a:cubicBezTo>
                  <a:cubicBezTo>
                    <a:pt x="94" y="106"/>
                    <a:pt x="94" y="106"/>
                    <a:pt x="94" y="106"/>
                  </a:cubicBezTo>
                  <a:cubicBezTo>
                    <a:pt x="87" y="107"/>
                    <a:pt x="87" y="107"/>
                    <a:pt x="87" y="107"/>
                  </a:cubicBezTo>
                  <a:cubicBezTo>
                    <a:pt x="86" y="99"/>
                    <a:pt x="86" y="99"/>
                    <a:pt x="86" y="99"/>
                  </a:cubicBezTo>
                  <a:cubicBezTo>
                    <a:pt x="86" y="99"/>
                    <a:pt x="75" y="100"/>
                    <a:pt x="69" y="97"/>
                  </a:cubicBezTo>
                  <a:cubicBezTo>
                    <a:pt x="70" y="92"/>
                    <a:pt x="70" y="92"/>
                    <a:pt x="70" y="92"/>
                  </a:cubicBezTo>
                  <a:cubicBezTo>
                    <a:pt x="70" y="92"/>
                    <a:pt x="84" y="98"/>
                    <a:pt x="97" y="90"/>
                  </a:cubicBezTo>
                  <a:cubicBezTo>
                    <a:pt x="97" y="90"/>
                    <a:pt x="108" y="82"/>
                    <a:pt x="93" y="78"/>
                  </a:cubicBezTo>
                  <a:cubicBezTo>
                    <a:pt x="93" y="78"/>
                    <a:pt x="85" y="76"/>
                    <a:pt x="78" y="74"/>
                  </a:cubicBezTo>
                  <a:cubicBezTo>
                    <a:pt x="78" y="74"/>
                    <a:pt x="60" y="70"/>
                    <a:pt x="67" y="5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2" name="Freeform 32"/>
            <p:cNvSpPr>
              <a:spLocks/>
            </p:cNvSpPr>
            <p:nvPr/>
          </p:nvSpPr>
          <p:spPr bwMode="auto">
            <a:xfrm>
              <a:off x="6433" y="2606"/>
              <a:ext cx="176" cy="108"/>
            </a:xfrm>
            <a:custGeom>
              <a:avLst/>
              <a:gdLst>
                <a:gd name="T0" fmla="*/ 21 w 74"/>
                <a:gd name="T1" fmla="*/ 45 h 45"/>
                <a:gd name="T2" fmla="*/ 60 w 74"/>
                <a:gd name="T3" fmla="*/ 44 h 45"/>
                <a:gd name="T4" fmla="*/ 74 w 74"/>
                <a:gd name="T5" fmla="*/ 15 h 45"/>
                <a:gd name="T6" fmla="*/ 38 w 74"/>
                <a:gd name="T7" fmla="*/ 14 h 45"/>
                <a:gd name="T8" fmla="*/ 23 w 74"/>
                <a:gd name="T9" fmla="*/ 8 h 45"/>
                <a:gd name="T10" fmla="*/ 6 w 74"/>
                <a:gd name="T11" fmla="*/ 17 h 45"/>
                <a:gd name="T12" fmla="*/ 21 w 74"/>
                <a:gd name="T13" fmla="*/ 45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4" h="45">
                  <a:moveTo>
                    <a:pt x="21" y="45"/>
                  </a:moveTo>
                  <a:cubicBezTo>
                    <a:pt x="60" y="44"/>
                    <a:pt x="60" y="44"/>
                    <a:pt x="60" y="44"/>
                  </a:cubicBezTo>
                  <a:cubicBezTo>
                    <a:pt x="62" y="37"/>
                    <a:pt x="66" y="27"/>
                    <a:pt x="74" y="15"/>
                  </a:cubicBezTo>
                  <a:cubicBezTo>
                    <a:pt x="74" y="15"/>
                    <a:pt x="69" y="2"/>
                    <a:pt x="38" y="14"/>
                  </a:cubicBezTo>
                  <a:cubicBezTo>
                    <a:pt x="38" y="14"/>
                    <a:pt x="31" y="13"/>
                    <a:pt x="23" y="8"/>
                  </a:cubicBezTo>
                  <a:cubicBezTo>
                    <a:pt x="23" y="8"/>
                    <a:pt x="0" y="0"/>
                    <a:pt x="6" y="17"/>
                  </a:cubicBezTo>
                  <a:lnTo>
                    <a:pt x="21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3" name="Freeform 33"/>
            <p:cNvSpPr>
              <a:spLocks noEditPoints="1"/>
            </p:cNvSpPr>
            <p:nvPr/>
          </p:nvSpPr>
          <p:spPr bwMode="auto">
            <a:xfrm>
              <a:off x="6442" y="2621"/>
              <a:ext cx="167" cy="95"/>
            </a:xfrm>
            <a:custGeom>
              <a:avLst/>
              <a:gdLst>
                <a:gd name="T0" fmla="*/ 17 w 70"/>
                <a:gd name="T1" fmla="*/ 40 h 40"/>
                <a:gd name="T2" fmla="*/ 2 w 70"/>
                <a:gd name="T3" fmla="*/ 11 h 40"/>
                <a:gd name="T4" fmla="*/ 2 w 70"/>
                <a:gd name="T5" fmla="*/ 2 h 40"/>
                <a:gd name="T6" fmla="*/ 9 w 70"/>
                <a:gd name="T7" fmla="*/ 0 h 40"/>
                <a:gd name="T8" fmla="*/ 19 w 70"/>
                <a:gd name="T9" fmla="*/ 1 h 40"/>
                <a:gd name="T10" fmla="*/ 19 w 70"/>
                <a:gd name="T11" fmla="*/ 1 h 40"/>
                <a:gd name="T12" fmla="*/ 34 w 70"/>
                <a:gd name="T13" fmla="*/ 8 h 40"/>
                <a:gd name="T14" fmla="*/ 56 w 70"/>
                <a:gd name="T15" fmla="*/ 2 h 40"/>
                <a:gd name="T16" fmla="*/ 70 w 70"/>
                <a:gd name="T17" fmla="*/ 9 h 40"/>
                <a:gd name="T18" fmla="*/ 70 w 70"/>
                <a:gd name="T19" fmla="*/ 9 h 40"/>
                <a:gd name="T20" fmla="*/ 70 w 70"/>
                <a:gd name="T21" fmla="*/ 10 h 40"/>
                <a:gd name="T22" fmla="*/ 56 w 70"/>
                <a:gd name="T23" fmla="*/ 39 h 40"/>
                <a:gd name="T24" fmla="*/ 56 w 70"/>
                <a:gd name="T25" fmla="*/ 39 h 40"/>
                <a:gd name="T26" fmla="*/ 17 w 70"/>
                <a:gd name="T27" fmla="*/ 40 h 40"/>
                <a:gd name="T28" fmla="*/ 9 w 70"/>
                <a:gd name="T29" fmla="*/ 1 h 40"/>
                <a:gd name="T30" fmla="*/ 3 w 70"/>
                <a:gd name="T31" fmla="*/ 3 h 40"/>
                <a:gd name="T32" fmla="*/ 3 w 70"/>
                <a:gd name="T33" fmla="*/ 11 h 40"/>
                <a:gd name="T34" fmla="*/ 17 w 70"/>
                <a:gd name="T35" fmla="*/ 39 h 40"/>
                <a:gd name="T36" fmla="*/ 55 w 70"/>
                <a:gd name="T37" fmla="*/ 38 h 40"/>
                <a:gd name="T38" fmla="*/ 69 w 70"/>
                <a:gd name="T39" fmla="*/ 9 h 40"/>
                <a:gd name="T40" fmla="*/ 56 w 70"/>
                <a:gd name="T41" fmla="*/ 4 h 40"/>
                <a:gd name="T42" fmla="*/ 34 w 70"/>
                <a:gd name="T43" fmla="*/ 9 h 40"/>
                <a:gd name="T44" fmla="*/ 34 w 70"/>
                <a:gd name="T45" fmla="*/ 9 h 40"/>
                <a:gd name="T46" fmla="*/ 34 w 70"/>
                <a:gd name="T47" fmla="*/ 9 h 40"/>
                <a:gd name="T48" fmla="*/ 18 w 70"/>
                <a:gd name="T49" fmla="*/ 2 h 40"/>
                <a:gd name="T50" fmla="*/ 9 w 70"/>
                <a:gd name="T51" fmla="*/ 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70" h="40">
                  <a:moveTo>
                    <a:pt x="17" y="40"/>
                  </a:move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0" y="4"/>
                    <a:pt x="2" y="2"/>
                  </a:cubicBezTo>
                  <a:cubicBezTo>
                    <a:pt x="3" y="0"/>
                    <a:pt x="5" y="0"/>
                    <a:pt x="9" y="0"/>
                  </a:cubicBezTo>
                  <a:cubicBezTo>
                    <a:pt x="14" y="0"/>
                    <a:pt x="19" y="1"/>
                    <a:pt x="19" y="1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26" y="6"/>
                    <a:pt x="33" y="8"/>
                    <a:pt x="34" y="8"/>
                  </a:cubicBezTo>
                  <a:cubicBezTo>
                    <a:pt x="43" y="4"/>
                    <a:pt x="50" y="2"/>
                    <a:pt x="56" y="2"/>
                  </a:cubicBezTo>
                  <a:cubicBezTo>
                    <a:pt x="68" y="2"/>
                    <a:pt x="70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70" y="10"/>
                    <a:pt x="70" y="10"/>
                    <a:pt x="70" y="10"/>
                  </a:cubicBezTo>
                  <a:cubicBezTo>
                    <a:pt x="64" y="20"/>
                    <a:pt x="59" y="30"/>
                    <a:pt x="56" y="39"/>
                  </a:cubicBezTo>
                  <a:cubicBezTo>
                    <a:pt x="56" y="39"/>
                    <a:pt x="56" y="39"/>
                    <a:pt x="56" y="39"/>
                  </a:cubicBezTo>
                  <a:lnTo>
                    <a:pt x="17" y="40"/>
                  </a:lnTo>
                  <a:close/>
                  <a:moveTo>
                    <a:pt x="9" y="1"/>
                  </a:moveTo>
                  <a:cubicBezTo>
                    <a:pt x="6" y="1"/>
                    <a:pt x="4" y="1"/>
                    <a:pt x="3" y="3"/>
                  </a:cubicBezTo>
                  <a:cubicBezTo>
                    <a:pt x="1" y="4"/>
                    <a:pt x="1" y="7"/>
                    <a:pt x="3" y="11"/>
                  </a:cubicBezTo>
                  <a:cubicBezTo>
                    <a:pt x="17" y="39"/>
                    <a:pt x="17" y="39"/>
                    <a:pt x="17" y="39"/>
                  </a:cubicBezTo>
                  <a:cubicBezTo>
                    <a:pt x="55" y="38"/>
                    <a:pt x="55" y="38"/>
                    <a:pt x="55" y="38"/>
                  </a:cubicBezTo>
                  <a:cubicBezTo>
                    <a:pt x="58" y="29"/>
                    <a:pt x="63" y="19"/>
                    <a:pt x="69" y="9"/>
                  </a:cubicBezTo>
                  <a:cubicBezTo>
                    <a:pt x="69" y="8"/>
                    <a:pt x="66" y="4"/>
                    <a:pt x="56" y="4"/>
                  </a:cubicBezTo>
                  <a:cubicBezTo>
                    <a:pt x="50" y="4"/>
                    <a:pt x="43" y="5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27" y="8"/>
                    <a:pt x="18" y="2"/>
                  </a:cubicBezTo>
                  <a:cubicBezTo>
                    <a:pt x="18" y="2"/>
                    <a:pt x="13" y="1"/>
                    <a:pt x="9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4" name="Freeform 34"/>
            <p:cNvSpPr>
              <a:spLocks/>
            </p:cNvSpPr>
            <p:nvPr/>
          </p:nvSpPr>
          <p:spPr bwMode="auto">
            <a:xfrm>
              <a:off x="6471" y="2721"/>
              <a:ext cx="114" cy="34"/>
            </a:xfrm>
            <a:custGeom>
              <a:avLst/>
              <a:gdLst>
                <a:gd name="T0" fmla="*/ 40 w 48"/>
                <a:gd name="T1" fmla="*/ 0 h 14"/>
                <a:gd name="T2" fmla="*/ 6 w 48"/>
                <a:gd name="T3" fmla="*/ 1 h 14"/>
                <a:gd name="T4" fmla="*/ 0 w 48"/>
                <a:gd name="T5" fmla="*/ 7 h 14"/>
                <a:gd name="T6" fmla="*/ 7 w 48"/>
                <a:gd name="T7" fmla="*/ 14 h 14"/>
                <a:gd name="T8" fmla="*/ 41 w 48"/>
                <a:gd name="T9" fmla="*/ 13 h 14"/>
                <a:gd name="T10" fmla="*/ 48 w 48"/>
                <a:gd name="T11" fmla="*/ 6 h 14"/>
                <a:gd name="T12" fmla="*/ 40 w 48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8" h="14">
                  <a:moveTo>
                    <a:pt x="40" y="0"/>
                  </a:moveTo>
                  <a:cubicBezTo>
                    <a:pt x="6" y="1"/>
                    <a:pt x="6" y="1"/>
                    <a:pt x="6" y="1"/>
                  </a:cubicBezTo>
                  <a:cubicBezTo>
                    <a:pt x="3" y="1"/>
                    <a:pt x="0" y="4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41" y="13"/>
                    <a:pt x="41" y="13"/>
                    <a:pt x="41" y="13"/>
                  </a:cubicBezTo>
                  <a:cubicBezTo>
                    <a:pt x="45" y="12"/>
                    <a:pt x="48" y="10"/>
                    <a:pt x="48" y="6"/>
                  </a:cubicBezTo>
                  <a:cubicBezTo>
                    <a:pt x="47" y="2"/>
                    <a:pt x="44" y="0"/>
                    <a:pt x="4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5" name="Freeform 35"/>
            <p:cNvSpPr>
              <a:spLocks noEditPoints="1"/>
            </p:cNvSpPr>
            <p:nvPr/>
          </p:nvSpPr>
          <p:spPr bwMode="auto">
            <a:xfrm>
              <a:off x="6468" y="2719"/>
              <a:ext cx="117" cy="36"/>
            </a:xfrm>
            <a:custGeom>
              <a:avLst/>
              <a:gdLst>
                <a:gd name="T0" fmla="*/ 8 w 49"/>
                <a:gd name="T1" fmla="*/ 15 h 15"/>
                <a:gd name="T2" fmla="*/ 0 w 49"/>
                <a:gd name="T3" fmla="*/ 8 h 15"/>
                <a:gd name="T4" fmla="*/ 2 w 49"/>
                <a:gd name="T5" fmla="*/ 3 h 15"/>
                <a:gd name="T6" fmla="*/ 7 w 49"/>
                <a:gd name="T7" fmla="*/ 1 h 15"/>
                <a:gd name="T8" fmla="*/ 42 w 49"/>
                <a:gd name="T9" fmla="*/ 0 h 15"/>
                <a:gd name="T10" fmla="*/ 49 w 49"/>
                <a:gd name="T11" fmla="*/ 7 h 15"/>
                <a:gd name="T12" fmla="*/ 42 w 49"/>
                <a:gd name="T13" fmla="*/ 14 h 15"/>
                <a:gd name="T14" fmla="*/ 8 w 49"/>
                <a:gd name="T15" fmla="*/ 15 h 15"/>
                <a:gd name="T16" fmla="*/ 42 w 49"/>
                <a:gd name="T17" fmla="*/ 1 h 15"/>
                <a:gd name="T18" fmla="*/ 41 w 49"/>
                <a:gd name="T19" fmla="*/ 1 h 15"/>
                <a:gd name="T20" fmla="*/ 7 w 49"/>
                <a:gd name="T21" fmla="*/ 2 h 15"/>
                <a:gd name="T22" fmla="*/ 3 w 49"/>
                <a:gd name="T23" fmla="*/ 4 h 15"/>
                <a:gd name="T24" fmla="*/ 1 w 49"/>
                <a:gd name="T25" fmla="*/ 8 h 15"/>
                <a:gd name="T26" fmla="*/ 8 w 49"/>
                <a:gd name="T27" fmla="*/ 14 h 15"/>
                <a:gd name="T28" fmla="*/ 8 w 49"/>
                <a:gd name="T29" fmla="*/ 14 h 15"/>
                <a:gd name="T30" fmla="*/ 42 w 49"/>
                <a:gd name="T31" fmla="*/ 13 h 15"/>
                <a:gd name="T32" fmla="*/ 48 w 49"/>
                <a:gd name="T33" fmla="*/ 7 h 15"/>
                <a:gd name="T34" fmla="*/ 42 w 49"/>
                <a:gd name="T35" fmla="*/ 1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" h="15">
                  <a:moveTo>
                    <a:pt x="8" y="15"/>
                  </a:moveTo>
                  <a:cubicBezTo>
                    <a:pt x="4" y="15"/>
                    <a:pt x="0" y="12"/>
                    <a:pt x="0" y="8"/>
                  </a:cubicBezTo>
                  <a:cubicBezTo>
                    <a:pt x="0" y="6"/>
                    <a:pt x="1" y="5"/>
                    <a:pt x="2" y="3"/>
                  </a:cubicBezTo>
                  <a:cubicBezTo>
                    <a:pt x="4" y="2"/>
                    <a:pt x="5" y="1"/>
                    <a:pt x="7" y="1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46" y="0"/>
                    <a:pt x="49" y="3"/>
                    <a:pt x="49" y="7"/>
                  </a:cubicBezTo>
                  <a:cubicBezTo>
                    <a:pt x="49" y="11"/>
                    <a:pt x="46" y="14"/>
                    <a:pt x="42" y="14"/>
                  </a:cubicBezTo>
                  <a:lnTo>
                    <a:pt x="8" y="15"/>
                  </a:lnTo>
                  <a:close/>
                  <a:moveTo>
                    <a:pt x="42" y="1"/>
                  </a:moveTo>
                  <a:cubicBezTo>
                    <a:pt x="41" y="1"/>
                    <a:pt x="41" y="1"/>
                    <a:pt x="41" y="1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6" y="2"/>
                    <a:pt x="4" y="3"/>
                    <a:pt x="3" y="4"/>
                  </a:cubicBezTo>
                  <a:cubicBezTo>
                    <a:pt x="2" y="5"/>
                    <a:pt x="1" y="7"/>
                    <a:pt x="1" y="8"/>
                  </a:cubicBezTo>
                  <a:cubicBezTo>
                    <a:pt x="1" y="12"/>
                    <a:pt x="4" y="14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42" y="13"/>
                    <a:pt x="42" y="13"/>
                    <a:pt x="42" y="13"/>
                  </a:cubicBezTo>
                  <a:cubicBezTo>
                    <a:pt x="45" y="13"/>
                    <a:pt x="48" y="10"/>
                    <a:pt x="48" y="7"/>
                  </a:cubicBezTo>
                  <a:cubicBezTo>
                    <a:pt x="48" y="4"/>
                    <a:pt x="45" y="1"/>
                    <a:pt x="4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6" name="Freeform 36"/>
            <p:cNvSpPr>
              <a:spLocks noEditPoints="1"/>
            </p:cNvSpPr>
            <p:nvPr/>
          </p:nvSpPr>
          <p:spPr bwMode="auto">
            <a:xfrm>
              <a:off x="6335" y="2762"/>
              <a:ext cx="402" cy="354"/>
            </a:xfrm>
            <a:custGeom>
              <a:avLst/>
              <a:gdLst>
                <a:gd name="T0" fmla="*/ 163 w 169"/>
                <a:gd name="T1" fmla="*/ 131 h 148"/>
                <a:gd name="T2" fmla="*/ 159 w 169"/>
                <a:gd name="T3" fmla="*/ 108 h 148"/>
                <a:gd name="T4" fmla="*/ 135 w 169"/>
                <a:gd name="T5" fmla="*/ 36 h 148"/>
                <a:gd name="T6" fmla="*/ 99 w 169"/>
                <a:gd name="T7" fmla="*/ 2 h 148"/>
                <a:gd name="T8" fmla="*/ 99 w 169"/>
                <a:gd name="T9" fmla="*/ 0 h 148"/>
                <a:gd name="T10" fmla="*/ 63 w 169"/>
                <a:gd name="T11" fmla="*/ 1 h 148"/>
                <a:gd name="T12" fmla="*/ 38 w 169"/>
                <a:gd name="T13" fmla="*/ 31 h 148"/>
                <a:gd name="T14" fmla="*/ 15 w 169"/>
                <a:gd name="T15" fmla="*/ 124 h 148"/>
                <a:gd name="T16" fmla="*/ 8 w 169"/>
                <a:gd name="T17" fmla="*/ 139 h 148"/>
                <a:gd name="T18" fmla="*/ 8 w 169"/>
                <a:gd name="T19" fmla="*/ 139 h 148"/>
                <a:gd name="T20" fmla="*/ 7 w 169"/>
                <a:gd name="T21" fmla="*/ 143 h 148"/>
                <a:gd name="T22" fmla="*/ 16 w 169"/>
                <a:gd name="T23" fmla="*/ 144 h 148"/>
                <a:gd name="T24" fmla="*/ 28 w 169"/>
                <a:gd name="T25" fmla="*/ 142 h 148"/>
                <a:gd name="T26" fmla="*/ 28 w 169"/>
                <a:gd name="T27" fmla="*/ 142 h 148"/>
                <a:gd name="T28" fmla="*/ 29 w 169"/>
                <a:gd name="T29" fmla="*/ 142 h 148"/>
                <a:gd name="T30" fmla="*/ 78 w 169"/>
                <a:gd name="T31" fmla="*/ 148 h 148"/>
                <a:gd name="T32" fmla="*/ 143 w 169"/>
                <a:gd name="T33" fmla="*/ 139 h 148"/>
                <a:gd name="T34" fmla="*/ 155 w 169"/>
                <a:gd name="T35" fmla="*/ 141 h 148"/>
                <a:gd name="T36" fmla="*/ 159 w 169"/>
                <a:gd name="T37" fmla="*/ 142 h 148"/>
                <a:gd name="T38" fmla="*/ 167 w 169"/>
                <a:gd name="T39" fmla="*/ 138 h 148"/>
                <a:gd name="T40" fmla="*/ 163 w 169"/>
                <a:gd name="T41" fmla="*/ 131 h 148"/>
                <a:gd name="T42" fmla="*/ 107 w 169"/>
                <a:gd name="T43" fmla="*/ 101 h 148"/>
                <a:gd name="T44" fmla="*/ 56 w 169"/>
                <a:gd name="T45" fmla="*/ 100 h 148"/>
                <a:gd name="T46" fmla="*/ 56 w 169"/>
                <a:gd name="T47" fmla="*/ 96 h 148"/>
                <a:gd name="T48" fmla="*/ 70 w 169"/>
                <a:gd name="T49" fmla="*/ 79 h 148"/>
                <a:gd name="T50" fmla="*/ 70 w 169"/>
                <a:gd name="T51" fmla="*/ 73 h 148"/>
                <a:gd name="T52" fmla="*/ 57 w 169"/>
                <a:gd name="T53" fmla="*/ 73 h 148"/>
                <a:gd name="T54" fmla="*/ 57 w 169"/>
                <a:gd name="T55" fmla="*/ 67 h 148"/>
                <a:gd name="T56" fmla="*/ 68 w 169"/>
                <a:gd name="T57" fmla="*/ 67 h 148"/>
                <a:gd name="T58" fmla="*/ 67 w 169"/>
                <a:gd name="T59" fmla="*/ 57 h 148"/>
                <a:gd name="T60" fmla="*/ 91 w 169"/>
                <a:gd name="T61" fmla="*/ 39 h 148"/>
                <a:gd name="T62" fmla="*/ 104 w 169"/>
                <a:gd name="T63" fmla="*/ 41 h 148"/>
                <a:gd name="T64" fmla="*/ 102 w 169"/>
                <a:gd name="T65" fmla="*/ 47 h 148"/>
                <a:gd name="T66" fmla="*/ 91 w 169"/>
                <a:gd name="T67" fmla="*/ 45 h 148"/>
                <a:gd name="T68" fmla="*/ 77 w 169"/>
                <a:gd name="T69" fmla="*/ 57 h 148"/>
                <a:gd name="T70" fmla="*/ 79 w 169"/>
                <a:gd name="T71" fmla="*/ 67 h 148"/>
                <a:gd name="T72" fmla="*/ 97 w 169"/>
                <a:gd name="T73" fmla="*/ 67 h 148"/>
                <a:gd name="T74" fmla="*/ 96 w 169"/>
                <a:gd name="T75" fmla="*/ 73 h 148"/>
                <a:gd name="T76" fmla="*/ 80 w 169"/>
                <a:gd name="T77" fmla="*/ 73 h 148"/>
                <a:gd name="T78" fmla="*/ 79 w 169"/>
                <a:gd name="T79" fmla="*/ 83 h 148"/>
                <a:gd name="T80" fmla="*/ 71 w 169"/>
                <a:gd name="T81" fmla="*/ 93 h 148"/>
                <a:gd name="T82" fmla="*/ 71 w 169"/>
                <a:gd name="T83" fmla="*/ 94 h 148"/>
                <a:gd name="T84" fmla="*/ 107 w 169"/>
                <a:gd name="T85" fmla="*/ 94 h 148"/>
                <a:gd name="T86" fmla="*/ 107 w 169"/>
                <a:gd name="T87" fmla="*/ 101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69" h="148">
                  <a:moveTo>
                    <a:pt x="163" y="131"/>
                  </a:moveTo>
                  <a:cubicBezTo>
                    <a:pt x="163" y="131"/>
                    <a:pt x="154" y="125"/>
                    <a:pt x="159" y="108"/>
                  </a:cubicBezTo>
                  <a:cubicBezTo>
                    <a:pt x="159" y="108"/>
                    <a:pt x="168" y="62"/>
                    <a:pt x="135" y="36"/>
                  </a:cubicBezTo>
                  <a:cubicBezTo>
                    <a:pt x="133" y="35"/>
                    <a:pt x="100" y="10"/>
                    <a:pt x="99" y="2"/>
                  </a:cubicBezTo>
                  <a:cubicBezTo>
                    <a:pt x="99" y="2"/>
                    <a:pt x="99" y="1"/>
                    <a:pt x="99" y="0"/>
                  </a:cubicBezTo>
                  <a:cubicBezTo>
                    <a:pt x="63" y="1"/>
                    <a:pt x="63" y="1"/>
                    <a:pt x="63" y="1"/>
                  </a:cubicBezTo>
                  <a:cubicBezTo>
                    <a:pt x="58" y="9"/>
                    <a:pt x="50" y="19"/>
                    <a:pt x="38" y="31"/>
                  </a:cubicBezTo>
                  <a:cubicBezTo>
                    <a:pt x="37" y="32"/>
                    <a:pt x="0" y="69"/>
                    <a:pt x="15" y="124"/>
                  </a:cubicBezTo>
                  <a:cubicBezTo>
                    <a:pt x="15" y="125"/>
                    <a:pt x="16" y="128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9"/>
                    <a:pt x="6" y="142"/>
                    <a:pt x="7" y="143"/>
                  </a:cubicBezTo>
                  <a:cubicBezTo>
                    <a:pt x="9" y="145"/>
                    <a:pt x="12" y="145"/>
                    <a:pt x="16" y="144"/>
                  </a:cubicBezTo>
                  <a:cubicBezTo>
                    <a:pt x="16" y="144"/>
                    <a:pt x="21" y="143"/>
                    <a:pt x="28" y="142"/>
                  </a:cubicBezTo>
                  <a:cubicBezTo>
                    <a:pt x="28" y="142"/>
                    <a:pt x="28" y="142"/>
                    <a:pt x="28" y="142"/>
                  </a:cubicBezTo>
                  <a:cubicBezTo>
                    <a:pt x="29" y="142"/>
                    <a:pt x="29" y="142"/>
                    <a:pt x="29" y="142"/>
                  </a:cubicBezTo>
                  <a:cubicBezTo>
                    <a:pt x="29" y="142"/>
                    <a:pt x="48" y="148"/>
                    <a:pt x="78" y="148"/>
                  </a:cubicBezTo>
                  <a:cubicBezTo>
                    <a:pt x="100" y="148"/>
                    <a:pt x="122" y="145"/>
                    <a:pt x="143" y="139"/>
                  </a:cubicBezTo>
                  <a:cubicBezTo>
                    <a:pt x="143" y="139"/>
                    <a:pt x="149" y="138"/>
                    <a:pt x="155" y="141"/>
                  </a:cubicBezTo>
                  <a:cubicBezTo>
                    <a:pt x="155" y="141"/>
                    <a:pt x="157" y="142"/>
                    <a:pt x="159" y="142"/>
                  </a:cubicBezTo>
                  <a:cubicBezTo>
                    <a:pt x="162" y="142"/>
                    <a:pt x="165" y="140"/>
                    <a:pt x="167" y="138"/>
                  </a:cubicBezTo>
                  <a:cubicBezTo>
                    <a:pt x="167" y="138"/>
                    <a:pt x="169" y="135"/>
                    <a:pt x="163" y="131"/>
                  </a:cubicBezTo>
                  <a:close/>
                  <a:moveTo>
                    <a:pt x="107" y="101"/>
                  </a:moveTo>
                  <a:cubicBezTo>
                    <a:pt x="56" y="100"/>
                    <a:pt x="56" y="100"/>
                    <a:pt x="56" y="100"/>
                  </a:cubicBezTo>
                  <a:cubicBezTo>
                    <a:pt x="56" y="96"/>
                    <a:pt x="56" y="96"/>
                    <a:pt x="56" y="96"/>
                  </a:cubicBezTo>
                  <a:cubicBezTo>
                    <a:pt x="64" y="93"/>
                    <a:pt x="70" y="86"/>
                    <a:pt x="70" y="79"/>
                  </a:cubicBezTo>
                  <a:cubicBezTo>
                    <a:pt x="70" y="77"/>
                    <a:pt x="70" y="75"/>
                    <a:pt x="70" y="73"/>
                  </a:cubicBezTo>
                  <a:cubicBezTo>
                    <a:pt x="57" y="73"/>
                    <a:pt x="57" y="73"/>
                    <a:pt x="57" y="73"/>
                  </a:cubicBezTo>
                  <a:cubicBezTo>
                    <a:pt x="57" y="67"/>
                    <a:pt x="57" y="67"/>
                    <a:pt x="57" y="67"/>
                  </a:cubicBezTo>
                  <a:cubicBezTo>
                    <a:pt x="68" y="67"/>
                    <a:pt x="68" y="67"/>
                    <a:pt x="68" y="67"/>
                  </a:cubicBezTo>
                  <a:cubicBezTo>
                    <a:pt x="68" y="64"/>
                    <a:pt x="67" y="61"/>
                    <a:pt x="67" y="57"/>
                  </a:cubicBezTo>
                  <a:cubicBezTo>
                    <a:pt x="67" y="46"/>
                    <a:pt x="77" y="39"/>
                    <a:pt x="91" y="39"/>
                  </a:cubicBezTo>
                  <a:cubicBezTo>
                    <a:pt x="97" y="39"/>
                    <a:pt x="102" y="40"/>
                    <a:pt x="104" y="41"/>
                  </a:cubicBezTo>
                  <a:cubicBezTo>
                    <a:pt x="102" y="47"/>
                    <a:pt x="102" y="47"/>
                    <a:pt x="102" y="47"/>
                  </a:cubicBezTo>
                  <a:cubicBezTo>
                    <a:pt x="100" y="46"/>
                    <a:pt x="96" y="45"/>
                    <a:pt x="91" y="45"/>
                  </a:cubicBezTo>
                  <a:cubicBezTo>
                    <a:pt x="81" y="45"/>
                    <a:pt x="77" y="50"/>
                    <a:pt x="77" y="57"/>
                  </a:cubicBezTo>
                  <a:cubicBezTo>
                    <a:pt x="77" y="61"/>
                    <a:pt x="78" y="64"/>
                    <a:pt x="79" y="67"/>
                  </a:cubicBezTo>
                  <a:cubicBezTo>
                    <a:pt x="97" y="67"/>
                    <a:pt x="97" y="67"/>
                    <a:pt x="97" y="67"/>
                  </a:cubicBezTo>
                  <a:cubicBezTo>
                    <a:pt x="96" y="73"/>
                    <a:pt x="96" y="73"/>
                    <a:pt x="96" y="73"/>
                  </a:cubicBezTo>
                  <a:cubicBezTo>
                    <a:pt x="80" y="73"/>
                    <a:pt x="80" y="73"/>
                    <a:pt x="80" y="73"/>
                  </a:cubicBezTo>
                  <a:cubicBezTo>
                    <a:pt x="80" y="76"/>
                    <a:pt x="80" y="80"/>
                    <a:pt x="79" y="83"/>
                  </a:cubicBezTo>
                  <a:cubicBezTo>
                    <a:pt x="78" y="87"/>
                    <a:pt x="75" y="91"/>
                    <a:pt x="71" y="93"/>
                  </a:cubicBezTo>
                  <a:cubicBezTo>
                    <a:pt x="71" y="94"/>
                    <a:pt x="71" y="94"/>
                    <a:pt x="71" y="94"/>
                  </a:cubicBezTo>
                  <a:cubicBezTo>
                    <a:pt x="107" y="94"/>
                    <a:pt x="107" y="94"/>
                    <a:pt x="107" y="94"/>
                  </a:cubicBezTo>
                  <a:lnTo>
                    <a:pt x="107" y="1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7" name="Freeform 37"/>
            <p:cNvSpPr>
              <a:spLocks/>
            </p:cNvSpPr>
            <p:nvPr/>
          </p:nvSpPr>
          <p:spPr bwMode="auto">
            <a:xfrm>
              <a:off x="6147" y="2633"/>
              <a:ext cx="129" cy="81"/>
            </a:xfrm>
            <a:custGeom>
              <a:avLst/>
              <a:gdLst>
                <a:gd name="T0" fmla="*/ 14 w 54"/>
                <a:gd name="T1" fmla="*/ 34 h 34"/>
                <a:gd name="T2" fmla="*/ 43 w 54"/>
                <a:gd name="T3" fmla="*/ 34 h 34"/>
                <a:gd name="T4" fmla="*/ 54 w 54"/>
                <a:gd name="T5" fmla="*/ 13 h 34"/>
                <a:gd name="T6" fmla="*/ 28 w 54"/>
                <a:gd name="T7" fmla="*/ 12 h 34"/>
                <a:gd name="T8" fmla="*/ 16 w 54"/>
                <a:gd name="T9" fmla="*/ 6 h 34"/>
                <a:gd name="T10" fmla="*/ 4 w 54"/>
                <a:gd name="T11" fmla="*/ 13 h 34"/>
                <a:gd name="T12" fmla="*/ 14 w 54"/>
                <a:gd name="T13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" h="34">
                  <a:moveTo>
                    <a:pt x="14" y="34"/>
                  </a:moveTo>
                  <a:cubicBezTo>
                    <a:pt x="43" y="34"/>
                    <a:pt x="43" y="34"/>
                    <a:pt x="43" y="34"/>
                  </a:cubicBezTo>
                  <a:cubicBezTo>
                    <a:pt x="45" y="29"/>
                    <a:pt x="48" y="22"/>
                    <a:pt x="54" y="13"/>
                  </a:cubicBezTo>
                  <a:cubicBezTo>
                    <a:pt x="54" y="13"/>
                    <a:pt x="51" y="3"/>
                    <a:pt x="28" y="12"/>
                  </a:cubicBezTo>
                  <a:cubicBezTo>
                    <a:pt x="28" y="12"/>
                    <a:pt x="22" y="11"/>
                    <a:pt x="16" y="6"/>
                  </a:cubicBezTo>
                  <a:cubicBezTo>
                    <a:pt x="16" y="6"/>
                    <a:pt x="0" y="0"/>
                    <a:pt x="4" y="13"/>
                  </a:cubicBezTo>
                  <a:lnTo>
                    <a:pt x="14" y="3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8" name="Freeform 38"/>
            <p:cNvSpPr>
              <a:spLocks noEditPoints="1"/>
            </p:cNvSpPr>
            <p:nvPr/>
          </p:nvSpPr>
          <p:spPr bwMode="auto">
            <a:xfrm>
              <a:off x="6152" y="2642"/>
              <a:ext cx="126" cy="74"/>
            </a:xfrm>
            <a:custGeom>
              <a:avLst/>
              <a:gdLst>
                <a:gd name="T0" fmla="*/ 12 w 53"/>
                <a:gd name="T1" fmla="*/ 31 h 31"/>
                <a:gd name="T2" fmla="*/ 1 w 53"/>
                <a:gd name="T3" fmla="*/ 9 h 31"/>
                <a:gd name="T4" fmla="*/ 2 w 53"/>
                <a:gd name="T5" fmla="*/ 2 h 31"/>
                <a:gd name="T6" fmla="*/ 7 w 53"/>
                <a:gd name="T7" fmla="*/ 0 h 31"/>
                <a:gd name="T8" fmla="*/ 15 w 53"/>
                <a:gd name="T9" fmla="*/ 2 h 31"/>
                <a:gd name="T10" fmla="*/ 15 w 53"/>
                <a:gd name="T11" fmla="*/ 2 h 31"/>
                <a:gd name="T12" fmla="*/ 25 w 53"/>
                <a:gd name="T13" fmla="*/ 7 h 31"/>
                <a:gd name="T14" fmla="*/ 42 w 53"/>
                <a:gd name="T15" fmla="*/ 3 h 31"/>
                <a:gd name="T16" fmla="*/ 53 w 53"/>
                <a:gd name="T17" fmla="*/ 9 h 31"/>
                <a:gd name="T18" fmla="*/ 53 w 53"/>
                <a:gd name="T19" fmla="*/ 9 h 31"/>
                <a:gd name="T20" fmla="*/ 53 w 53"/>
                <a:gd name="T21" fmla="*/ 9 h 31"/>
                <a:gd name="T22" fmla="*/ 42 w 53"/>
                <a:gd name="T23" fmla="*/ 31 h 31"/>
                <a:gd name="T24" fmla="*/ 42 w 53"/>
                <a:gd name="T25" fmla="*/ 31 h 31"/>
                <a:gd name="T26" fmla="*/ 12 w 53"/>
                <a:gd name="T27" fmla="*/ 31 h 31"/>
                <a:gd name="T28" fmla="*/ 7 w 53"/>
                <a:gd name="T29" fmla="*/ 1 h 31"/>
                <a:gd name="T30" fmla="*/ 2 w 53"/>
                <a:gd name="T31" fmla="*/ 3 h 31"/>
                <a:gd name="T32" fmla="*/ 2 w 53"/>
                <a:gd name="T33" fmla="*/ 9 h 31"/>
                <a:gd name="T34" fmla="*/ 13 w 53"/>
                <a:gd name="T35" fmla="*/ 30 h 31"/>
                <a:gd name="T36" fmla="*/ 41 w 53"/>
                <a:gd name="T37" fmla="*/ 30 h 31"/>
                <a:gd name="T38" fmla="*/ 52 w 53"/>
                <a:gd name="T39" fmla="*/ 9 h 31"/>
                <a:gd name="T40" fmla="*/ 42 w 53"/>
                <a:gd name="T41" fmla="*/ 4 h 31"/>
                <a:gd name="T42" fmla="*/ 26 w 53"/>
                <a:gd name="T43" fmla="*/ 8 h 31"/>
                <a:gd name="T44" fmla="*/ 26 w 53"/>
                <a:gd name="T45" fmla="*/ 8 h 31"/>
                <a:gd name="T46" fmla="*/ 25 w 53"/>
                <a:gd name="T47" fmla="*/ 8 h 31"/>
                <a:gd name="T48" fmla="*/ 14 w 53"/>
                <a:gd name="T49" fmla="*/ 3 h 31"/>
                <a:gd name="T50" fmla="*/ 7 w 53"/>
                <a:gd name="T51" fmla="*/ 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3" h="31">
                  <a:moveTo>
                    <a:pt x="12" y="31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6"/>
                    <a:pt x="0" y="4"/>
                    <a:pt x="2" y="2"/>
                  </a:cubicBezTo>
                  <a:cubicBezTo>
                    <a:pt x="3" y="1"/>
                    <a:pt x="4" y="0"/>
                    <a:pt x="7" y="0"/>
                  </a:cubicBezTo>
                  <a:cubicBezTo>
                    <a:pt x="10" y="0"/>
                    <a:pt x="14" y="2"/>
                    <a:pt x="15" y="2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20" y="6"/>
                    <a:pt x="25" y="7"/>
                    <a:pt x="25" y="7"/>
                  </a:cubicBezTo>
                  <a:cubicBezTo>
                    <a:pt x="32" y="5"/>
                    <a:pt x="37" y="3"/>
                    <a:pt x="42" y="3"/>
                  </a:cubicBezTo>
                  <a:cubicBezTo>
                    <a:pt x="51" y="3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53" y="9"/>
                    <a:pt x="53" y="9"/>
                    <a:pt x="53" y="9"/>
                  </a:cubicBezTo>
                  <a:cubicBezTo>
                    <a:pt x="48" y="17"/>
                    <a:pt x="44" y="24"/>
                    <a:pt x="42" y="31"/>
                  </a:cubicBezTo>
                  <a:cubicBezTo>
                    <a:pt x="42" y="31"/>
                    <a:pt x="42" y="31"/>
                    <a:pt x="42" y="31"/>
                  </a:cubicBezTo>
                  <a:lnTo>
                    <a:pt x="12" y="31"/>
                  </a:lnTo>
                  <a:close/>
                  <a:moveTo>
                    <a:pt x="7" y="1"/>
                  </a:moveTo>
                  <a:cubicBezTo>
                    <a:pt x="5" y="1"/>
                    <a:pt x="3" y="2"/>
                    <a:pt x="2" y="3"/>
                  </a:cubicBezTo>
                  <a:cubicBezTo>
                    <a:pt x="1" y="4"/>
                    <a:pt x="1" y="6"/>
                    <a:pt x="2" y="9"/>
                  </a:cubicBezTo>
                  <a:cubicBezTo>
                    <a:pt x="13" y="30"/>
                    <a:pt x="13" y="30"/>
                    <a:pt x="13" y="30"/>
                  </a:cubicBezTo>
                  <a:cubicBezTo>
                    <a:pt x="41" y="30"/>
                    <a:pt x="41" y="30"/>
                    <a:pt x="41" y="30"/>
                  </a:cubicBezTo>
                  <a:cubicBezTo>
                    <a:pt x="43" y="23"/>
                    <a:pt x="47" y="16"/>
                    <a:pt x="52" y="9"/>
                  </a:cubicBezTo>
                  <a:cubicBezTo>
                    <a:pt x="51" y="8"/>
                    <a:pt x="49" y="4"/>
                    <a:pt x="42" y="4"/>
                  </a:cubicBezTo>
                  <a:cubicBezTo>
                    <a:pt x="37" y="4"/>
                    <a:pt x="32" y="6"/>
                    <a:pt x="26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5" y="8"/>
                    <a:pt x="25" y="8"/>
                    <a:pt x="25" y="8"/>
                  </a:cubicBezTo>
                  <a:cubicBezTo>
                    <a:pt x="25" y="8"/>
                    <a:pt x="20" y="7"/>
                    <a:pt x="14" y="3"/>
                  </a:cubicBezTo>
                  <a:cubicBezTo>
                    <a:pt x="14" y="3"/>
                    <a:pt x="10" y="1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99" name="Freeform 39"/>
            <p:cNvSpPr>
              <a:spLocks/>
            </p:cNvSpPr>
            <p:nvPr/>
          </p:nvSpPr>
          <p:spPr bwMode="auto">
            <a:xfrm>
              <a:off x="6171" y="2721"/>
              <a:ext cx="86" cy="24"/>
            </a:xfrm>
            <a:custGeom>
              <a:avLst/>
              <a:gdLst>
                <a:gd name="T0" fmla="*/ 31 w 36"/>
                <a:gd name="T1" fmla="*/ 0 h 10"/>
                <a:gd name="T2" fmla="*/ 5 w 36"/>
                <a:gd name="T3" fmla="*/ 0 h 10"/>
                <a:gd name="T4" fmla="*/ 0 w 36"/>
                <a:gd name="T5" fmla="*/ 5 h 10"/>
                <a:gd name="T6" fmla="*/ 5 w 36"/>
                <a:gd name="T7" fmla="*/ 10 h 10"/>
                <a:gd name="T8" fmla="*/ 31 w 36"/>
                <a:gd name="T9" fmla="*/ 10 h 10"/>
                <a:gd name="T10" fmla="*/ 36 w 36"/>
                <a:gd name="T11" fmla="*/ 5 h 10"/>
                <a:gd name="T12" fmla="*/ 31 w 36"/>
                <a:gd name="T13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10">
                  <a:moveTo>
                    <a:pt x="31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10"/>
                    <a:pt x="5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4" y="10"/>
                    <a:pt x="36" y="7"/>
                    <a:pt x="36" y="5"/>
                  </a:cubicBezTo>
                  <a:cubicBezTo>
                    <a:pt x="36" y="2"/>
                    <a:pt x="34" y="0"/>
                    <a:pt x="31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0" name="Freeform 40"/>
            <p:cNvSpPr>
              <a:spLocks noEditPoints="1"/>
            </p:cNvSpPr>
            <p:nvPr/>
          </p:nvSpPr>
          <p:spPr bwMode="auto">
            <a:xfrm>
              <a:off x="6171" y="2719"/>
              <a:ext cx="86" cy="26"/>
            </a:xfrm>
            <a:custGeom>
              <a:avLst/>
              <a:gdLst>
                <a:gd name="T0" fmla="*/ 5 w 36"/>
                <a:gd name="T1" fmla="*/ 11 h 11"/>
                <a:gd name="T2" fmla="*/ 0 w 36"/>
                <a:gd name="T3" fmla="*/ 6 h 11"/>
                <a:gd name="T4" fmla="*/ 1 w 36"/>
                <a:gd name="T5" fmla="*/ 2 h 11"/>
                <a:gd name="T6" fmla="*/ 5 w 36"/>
                <a:gd name="T7" fmla="*/ 0 h 11"/>
                <a:gd name="T8" fmla="*/ 31 w 36"/>
                <a:gd name="T9" fmla="*/ 0 h 11"/>
                <a:gd name="T10" fmla="*/ 36 w 36"/>
                <a:gd name="T11" fmla="*/ 6 h 11"/>
                <a:gd name="T12" fmla="*/ 31 w 36"/>
                <a:gd name="T13" fmla="*/ 11 h 11"/>
                <a:gd name="T14" fmla="*/ 5 w 36"/>
                <a:gd name="T15" fmla="*/ 11 h 11"/>
                <a:gd name="T16" fmla="*/ 31 w 36"/>
                <a:gd name="T17" fmla="*/ 1 h 11"/>
                <a:gd name="T18" fmla="*/ 5 w 36"/>
                <a:gd name="T19" fmla="*/ 1 h 11"/>
                <a:gd name="T20" fmla="*/ 2 w 36"/>
                <a:gd name="T21" fmla="*/ 3 h 11"/>
                <a:gd name="T22" fmla="*/ 1 w 36"/>
                <a:gd name="T23" fmla="*/ 6 h 11"/>
                <a:gd name="T24" fmla="*/ 5 w 36"/>
                <a:gd name="T25" fmla="*/ 10 h 11"/>
                <a:gd name="T26" fmla="*/ 5 w 36"/>
                <a:gd name="T27" fmla="*/ 11 h 11"/>
                <a:gd name="T28" fmla="*/ 5 w 36"/>
                <a:gd name="T29" fmla="*/ 10 h 11"/>
                <a:gd name="T30" fmla="*/ 31 w 36"/>
                <a:gd name="T31" fmla="*/ 10 h 11"/>
                <a:gd name="T32" fmla="*/ 35 w 36"/>
                <a:gd name="T33" fmla="*/ 6 h 11"/>
                <a:gd name="T34" fmla="*/ 31 w 36"/>
                <a:gd name="T35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6" h="11">
                  <a:moveTo>
                    <a:pt x="5" y="11"/>
                  </a:moveTo>
                  <a:cubicBezTo>
                    <a:pt x="2" y="11"/>
                    <a:pt x="0" y="9"/>
                    <a:pt x="0" y="6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4" y="0"/>
                    <a:pt x="5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1"/>
                    <a:pt x="31" y="11"/>
                  </a:cubicBezTo>
                  <a:lnTo>
                    <a:pt x="5" y="11"/>
                  </a:lnTo>
                  <a:close/>
                  <a:moveTo>
                    <a:pt x="31" y="1"/>
                  </a:moveTo>
                  <a:cubicBezTo>
                    <a:pt x="5" y="1"/>
                    <a:pt x="5" y="1"/>
                    <a:pt x="5" y="1"/>
                  </a:cubicBezTo>
                  <a:cubicBezTo>
                    <a:pt x="4" y="1"/>
                    <a:pt x="3" y="2"/>
                    <a:pt x="2" y="3"/>
                  </a:cubicBezTo>
                  <a:cubicBezTo>
                    <a:pt x="1" y="3"/>
                    <a:pt x="1" y="5"/>
                    <a:pt x="1" y="6"/>
                  </a:cubicBezTo>
                  <a:cubicBezTo>
                    <a:pt x="1" y="8"/>
                    <a:pt x="3" y="10"/>
                    <a:pt x="5" y="10"/>
                  </a:cubicBezTo>
                  <a:cubicBezTo>
                    <a:pt x="5" y="11"/>
                    <a:pt x="5" y="11"/>
                    <a:pt x="5" y="11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33" y="10"/>
                    <a:pt x="35" y="8"/>
                    <a:pt x="35" y="6"/>
                  </a:cubicBezTo>
                  <a:cubicBezTo>
                    <a:pt x="35" y="3"/>
                    <a:pt x="33" y="1"/>
                    <a:pt x="3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  <p:sp>
          <p:nvSpPr>
            <p:cNvPr id="101" name="Freeform 41"/>
            <p:cNvSpPr>
              <a:spLocks noEditPoints="1"/>
            </p:cNvSpPr>
            <p:nvPr/>
          </p:nvSpPr>
          <p:spPr bwMode="auto">
            <a:xfrm>
              <a:off x="6066" y="2752"/>
              <a:ext cx="300" cy="264"/>
            </a:xfrm>
            <a:custGeom>
              <a:avLst/>
              <a:gdLst>
                <a:gd name="T0" fmla="*/ 120 w 126"/>
                <a:gd name="T1" fmla="*/ 99 h 110"/>
                <a:gd name="T2" fmla="*/ 118 w 126"/>
                <a:gd name="T3" fmla="*/ 82 h 110"/>
                <a:gd name="T4" fmla="*/ 101 w 126"/>
                <a:gd name="T5" fmla="*/ 28 h 110"/>
                <a:gd name="T6" fmla="*/ 76 w 126"/>
                <a:gd name="T7" fmla="*/ 2 h 110"/>
                <a:gd name="T8" fmla="*/ 75 w 126"/>
                <a:gd name="T9" fmla="*/ 0 h 110"/>
                <a:gd name="T10" fmla="*/ 48 w 126"/>
                <a:gd name="T11" fmla="*/ 0 h 110"/>
                <a:gd name="T12" fmla="*/ 29 w 126"/>
                <a:gd name="T13" fmla="*/ 22 h 110"/>
                <a:gd name="T14" fmla="*/ 10 w 126"/>
                <a:gd name="T15" fmla="*/ 91 h 110"/>
                <a:gd name="T16" fmla="*/ 4 w 126"/>
                <a:gd name="T17" fmla="*/ 102 h 110"/>
                <a:gd name="T18" fmla="*/ 4 w 126"/>
                <a:gd name="T19" fmla="*/ 105 h 110"/>
                <a:gd name="T20" fmla="*/ 10 w 126"/>
                <a:gd name="T21" fmla="*/ 106 h 110"/>
                <a:gd name="T22" fmla="*/ 19 w 126"/>
                <a:gd name="T23" fmla="*/ 105 h 110"/>
                <a:gd name="T24" fmla="*/ 19 w 126"/>
                <a:gd name="T25" fmla="*/ 105 h 110"/>
                <a:gd name="T26" fmla="*/ 20 w 126"/>
                <a:gd name="T27" fmla="*/ 105 h 110"/>
                <a:gd name="T28" fmla="*/ 61 w 126"/>
                <a:gd name="T29" fmla="*/ 110 h 110"/>
                <a:gd name="T30" fmla="*/ 105 w 126"/>
                <a:gd name="T31" fmla="*/ 104 h 110"/>
                <a:gd name="T32" fmla="*/ 107 w 126"/>
                <a:gd name="T33" fmla="*/ 104 h 110"/>
                <a:gd name="T34" fmla="*/ 114 w 126"/>
                <a:gd name="T35" fmla="*/ 106 h 110"/>
                <a:gd name="T36" fmla="*/ 118 w 126"/>
                <a:gd name="T37" fmla="*/ 107 h 110"/>
                <a:gd name="T38" fmla="*/ 123 w 126"/>
                <a:gd name="T39" fmla="*/ 104 h 110"/>
                <a:gd name="T40" fmla="*/ 120 w 126"/>
                <a:gd name="T41" fmla="*/ 99 h 110"/>
                <a:gd name="T42" fmla="*/ 81 w 126"/>
                <a:gd name="T43" fmla="*/ 55 h 110"/>
                <a:gd name="T44" fmla="*/ 81 w 126"/>
                <a:gd name="T45" fmla="*/ 58 h 110"/>
                <a:gd name="T46" fmla="*/ 53 w 126"/>
                <a:gd name="T47" fmla="*/ 57 h 110"/>
                <a:gd name="T48" fmla="*/ 53 w 126"/>
                <a:gd name="T49" fmla="*/ 62 h 110"/>
                <a:gd name="T50" fmla="*/ 81 w 126"/>
                <a:gd name="T51" fmla="*/ 62 h 110"/>
                <a:gd name="T52" fmla="*/ 81 w 126"/>
                <a:gd name="T53" fmla="*/ 66 h 110"/>
                <a:gd name="T54" fmla="*/ 53 w 126"/>
                <a:gd name="T55" fmla="*/ 65 h 110"/>
                <a:gd name="T56" fmla="*/ 67 w 126"/>
                <a:gd name="T57" fmla="*/ 80 h 110"/>
                <a:gd name="T58" fmla="*/ 83 w 126"/>
                <a:gd name="T59" fmla="*/ 78 h 110"/>
                <a:gd name="T60" fmla="*/ 85 w 126"/>
                <a:gd name="T61" fmla="*/ 83 h 110"/>
                <a:gd name="T62" fmla="*/ 54 w 126"/>
                <a:gd name="T63" fmla="*/ 81 h 110"/>
                <a:gd name="T64" fmla="*/ 45 w 126"/>
                <a:gd name="T65" fmla="*/ 65 h 110"/>
                <a:gd name="T66" fmla="*/ 38 w 126"/>
                <a:gd name="T67" fmla="*/ 65 h 110"/>
                <a:gd name="T68" fmla="*/ 39 w 126"/>
                <a:gd name="T69" fmla="*/ 61 h 110"/>
                <a:gd name="T70" fmla="*/ 44 w 126"/>
                <a:gd name="T71" fmla="*/ 61 h 110"/>
                <a:gd name="T72" fmla="*/ 45 w 126"/>
                <a:gd name="T73" fmla="*/ 58 h 110"/>
                <a:gd name="T74" fmla="*/ 39 w 126"/>
                <a:gd name="T75" fmla="*/ 57 h 110"/>
                <a:gd name="T76" fmla="*/ 39 w 126"/>
                <a:gd name="T77" fmla="*/ 53 h 110"/>
                <a:gd name="T78" fmla="*/ 45 w 126"/>
                <a:gd name="T79" fmla="*/ 53 h 110"/>
                <a:gd name="T80" fmla="*/ 67 w 126"/>
                <a:gd name="T81" fmla="*/ 35 h 110"/>
                <a:gd name="T82" fmla="*/ 86 w 126"/>
                <a:gd name="T83" fmla="*/ 38 h 110"/>
                <a:gd name="T84" fmla="*/ 83 w 126"/>
                <a:gd name="T85" fmla="*/ 43 h 110"/>
                <a:gd name="T86" fmla="*/ 54 w 126"/>
                <a:gd name="T87" fmla="*/ 54 h 110"/>
                <a:gd name="T88" fmla="*/ 81 w 126"/>
                <a:gd name="T89" fmla="*/ 55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</a:cxnLst>
              <a:rect l="0" t="0" r="r" b="b"/>
              <a:pathLst>
                <a:path w="126" h="110">
                  <a:moveTo>
                    <a:pt x="120" y="99"/>
                  </a:moveTo>
                  <a:cubicBezTo>
                    <a:pt x="120" y="99"/>
                    <a:pt x="114" y="94"/>
                    <a:pt x="118" y="82"/>
                  </a:cubicBezTo>
                  <a:cubicBezTo>
                    <a:pt x="118" y="82"/>
                    <a:pt x="126" y="48"/>
                    <a:pt x="101" y="28"/>
                  </a:cubicBezTo>
                  <a:cubicBezTo>
                    <a:pt x="99" y="26"/>
                    <a:pt x="76" y="7"/>
                    <a:pt x="76" y="2"/>
                  </a:cubicBezTo>
                  <a:cubicBezTo>
                    <a:pt x="76" y="1"/>
                    <a:pt x="75" y="1"/>
                    <a:pt x="75" y="0"/>
                  </a:cubicBezTo>
                  <a:cubicBezTo>
                    <a:pt x="48" y="0"/>
                    <a:pt x="48" y="0"/>
                    <a:pt x="48" y="0"/>
                  </a:cubicBezTo>
                  <a:cubicBezTo>
                    <a:pt x="45" y="6"/>
                    <a:pt x="38" y="13"/>
                    <a:pt x="29" y="22"/>
                  </a:cubicBezTo>
                  <a:cubicBezTo>
                    <a:pt x="29" y="22"/>
                    <a:pt x="0" y="49"/>
                    <a:pt x="10" y="91"/>
                  </a:cubicBezTo>
                  <a:cubicBezTo>
                    <a:pt x="10" y="92"/>
                    <a:pt x="10" y="94"/>
                    <a:pt x="4" y="102"/>
                  </a:cubicBezTo>
                  <a:cubicBezTo>
                    <a:pt x="4" y="102"/>
                    <a:pt x="3" y="104"/>
                    <a:pt x="4" y="105"/>
                  </a:cubicBezTo>
                  <a:cubicBezTo>
                    <a:pt x="5" y="106"/>
                    <a:pt x="7" y="107"/>
                    <a:pt x="10" y="106"/>
                  </a:cubicBezTo>
                  <a:cubicBezTo>
                    <a:pt x="10" y="106"/>
                    <a:pt x="14" y="105"/>
                    <a:pt x="19" y="105"/>
                  </a:cubicBezTo>
                  <a:cubicBezTo>
                    <a:pt x="19" y="105"/>
                    <a:pt x="19" y="105"/>
                    <a:pt x="19" y="105"/>
                  </a:cubicBezTo>
                  <a:cubicBezTo>
                    <a:pt x="20" y="105"/>
                    <a:pt x="20" y="105"/>
                    <a:pt x="20" y="105"/>
                  </a:cubicBezTo>
                  <a:cubicBezTo>
                    <a:pt x="20" y="105"/>
                    <a:pt x="36" y="110"/>
                    <a:pt x="61" y="110"/>
                  </a:cubicBezTo>
                  <a:cubicBezTo>
                    <a:pt x="76" y="110"/>
                    <a:pt x="91" y="108"/>
                    <a:pt x="105" y="104"/>
                  </a:cubicBezTo>
                  <a:cubicBezTo>
                    <a:pt x="105" y="104"/>
                    <a:pt x="106" y="104"/>
                    <a:pt x="107" y="104"/>
                  </a:cubicBezTo>
                  <a:cubicBezTo>
                    <a:pt x="109" y="104"/>
                    <a:pt x="112" y="105"/>
                    <a:pt x="114" y="106"/>
                  </a:cubicBezTo>
                  <a:cubicBezTo>
                    <a:pt x="114" y="106"/>
                    <a:pt x="116" y="107"/>
                    <a:pt x="118" y="107"/>
                  </a:cubicBezTo>
                  <a:cubicBezTo>
                    <a:pt x="119" y="107"/>
                    <a:pt x="121" y="106"/>
                    <a:pt x="123" y="104"/>
                  </a:cubicBezTo>
                  <a:cubicBezTo>
                    <a:pt x="123" y="104"/>
                    <a:pt x="125" y="102"/>
                    <a:pt x="120" y="99"/>
                  </a:cubicBezTo>
                  <a:close/>
                  <a:moveTo>
                    <a:pt x="81" y="55"/>
                  </a:moveTo>
                  <a:cubicBezTo>
                    <a:pt x="81" y="58"/>
                    <a:pt x="81" y="58"/>
                    <a:pt x="81" y="58"/>
                  </a:cubicBezTo>
                  <a:cubicBezTo>
                    <a:pt x="53" y="57"/>
                    <a:pt x="53" y="57"/>
                    <a:pt x="53" y="57"/>
                  </a:cubicBezTo>
                  <a:cubicBezTo>
                    <a:pt x="53" y="57"/>
                    <a:pt x="52" y="61"/>
                    <a:pt x="53" y="62"/>
                  </a:cubicBezTo>
                  <a:cubicBezTo>
                    <a:pt x="81" y="62"/>
                    <a:pt x="81" y="62"/>
                    <a:pt x="81" y="62"/>
                  </a:cubicBezTo>
                  <a:cubicBezTo>
                    <a:pt x="81" y="66"/>
                    <a:pt x="81" y="66"/>
                    <a:pt x="81" y="66"/>
                  </a:cubicBezTo>
                  <a:cubicBezTo>
                    <a:pt x="53" y="65"/>
                    <a:pt x="53" y="65"/>
                    <a:pt x="53" y="65"/>
                  </a:cubicBezTo>
                  <a:cubicBezTo>
                    <a:pt x="53" y="65"/>
                    <a:pt x="54" y="78"/>
                    <a:pt x="67" y="80"/>
                  </a:cubicBezTo>
                  <a:cubicBezTo>
                    <a:pt x="67" y="80"/>
                    <a:pt x="76" y="82"/>
                    <a:pt x="83" y="78"/>
                  </a:cubicBezTo>
                  <a:cubicBezTo>
                    <a:pt x="85" y="83"/>
                    <a:pt x="85" y="83"/>
                    <a:pt x="85" y="83"/>
                  </a:cubicBezTo>
                  <a:cubicBezTo>
                    <a:pt x="85" y="83"/>
                    <a:pt x="71" y="91"/>
                    <a:pt x="54" y="81"/>
                  </a:cubicBezTo>
                  <a:cubicBezTo>
                    <a:pt x="54" y="81"/>
                    <a:pt x="46" y="76"/>
                    <a:pt x="45" y="65"/>
                  </a:cubicBezTo>
                  <a:cubicBezTo>
                    <a:pt x="38" y="65"/>
                    <a:pt x="38" y="65"/>
                    <a:pt x="38" y="65"/>
                  </a:cubicBezTo>
                  <a:cubicBezTo>
                    <a:pt x="39" y="61"/>
                    <a:pt x="39" y="61"/>
                    <a:pt x="39" y="61"/>
                  </a:cubicBezTo>
                  <a:cubicBezTo>
                    <a:pt x="44" y="61"/>
                    <a:pt x="44" y="61"/>
                    <a:pt x="44" y="61"/>
                  </a:cubicBezTo>
                  <a:cubicBezTo>
                    <a:pt x="44" y="61"/>
                    <a:pt x="44" y="60"/>
                    <a:pt x="45" y="58"/>
                  </a:cubicBezTo>
                  <a:cubicBezTo>
                    <a:pt x="39" y="57"/>
                    <a:pt x="39" y="57"/>
                    <a:pt x="39" y="57"/>
                  </a:cubicBezTo>
                  <a:cubicBezTo>
                    <a:pt x="39" y="53"/>
                    <a:pt x="39" y="53"/>
                    <a:pt x="39" y="53"/>
                  </a:cubicBezTo>
                  <a:cubicBezTo>
                    <a:pt x="45" y="53"/>
                    <a:pt x="45" y="53"/>
                    <a:pt x="45" y="53"/>
                  </a:cubicBezTo>
                  <a:cubicBezTo>
                    <a:pt x="45" y="53"/>
                    <a:pt x="48" y="37"/>
                    <a:pt x="67" y="35"/>
                  </a:cubicBezTo>
                  <a:cubicBezTo>
                    <a:pt x="67" y="35"/>
                    <a:pt x="81" y="33"/>
                    <a:pt x="86" y="38"/>
                  </a:cubicBezTo>
                  <a:cubicBezTo>
                    <a:pt x="83" y="43"/>
                    <a:pt x="83" y="43"/>
                    <a:pt x="83" y="43"/>
                  </a:cubicBezTo>
                  <a:cubicBezTo>
                    <a:pt x="83" y="43"/>
                    <a:pt x="61" y="33"/>
                    <a:pt x="54" y="54"/>
                  </a:cubicBezTo>
                  <a:lnTo>
                    <a:pt x="81" y="5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/>
            </a:p>
          </p:txBody>
        </p:sp>
      </p:grpSp>
      <p:sp>
        <p:nvSpPr>
          <p:cNvPr id="102" name="Freeform 108"/>
          <p:cNvSpPr>
            <a:spLocks noEditPoints="1"/>
          </p:cNvSpPr>
          <p:nvPr/>
        </p:nvSpPr>
        <p:spPr bwMode="auto">
          <a:xfrm>
            <a:off x="9269253" y="4203639"/>
            <a:ext cx="367976" cy="369300"/>
          </a:xfrm>
          <a:custGeom>
            <a:avLst/>
            <a:gdLst>
              <a:gd name="T0" fmla="*/ 97 w 115"/>
              <a:gd name="T1" fmla="*/ 48 h 115"/>
              <a:gd name="T2" fmla="*/ 91 w 115"/>
              <a:gd name="T3" fmla="*/ 41 h 115"/>
              <a:gd name="T4" fmla="*/ 102 w 115"/>
              <a:gd name="T5" fmla="*/ 26 h 115"/>
              <a:gd name="T6" fmla="*/ 94 w 115"/>
              <a:gd name="T7" fmla="*/ 13 h 115"/>
              <a:gd name="T8" fmla="*/ 79 w 115"/>
              <a:gd name="T9" fmla="*/ 23 h 115"/>
              <a:gd name="T10" fmla="*/ 70 w 115"/>
              <a:gd name="T11" fmla="*/ 22 h 115"/>
              <a:gd name="T12" fmla="*/ 67 w 115"/>
              <a:gd name="T13" fmla="*/ 3 h 115"/>
              <a:gd name="T14" fmla="*/ 52 w 115"/>
              <a:gd name="T15" fmla="*/ 0 h 115"/>
              <a:gd name="T16" fmla="*/ 48 w 115"/>
              <a:gd name="T17" fmla="*/ 18 h 115"/>
              <a:gd name="T18" fmla="*/ 41 w 115"/>
              <a:gd name="T19" fmla="*/ 24 h 115"/>
              <a:gd name="T20" fmla="*/ 26 w 115"/>
              <a:gd name="T21" fmla="*/ 13 h 115"/>
              <a:gd name="T22" fmla="*/ 13 w 115"/>
              <a:gd name="T23" fmla="*/ 21 h 115"/>
              <a:gd name="T24" fmla="*/ 23 w 115"/>
              <a:gd name="T25" fmla="*/ 36 h 115"/>
              <a:gd name="T26" fmla="*/ 22 w 115"/>
              <a:gd name="T27" fmla="*/ 45 h 115"/>
              <a:gd name="T28" fmla="*/ 4 w 115"/>
              <a:gd name="T29" fmla="*/ 48 h 115"/>
              <a:gd name="T30" fmla="*/ 0 w 115"/>
              <a:gd name="T31" fmla="*/ 63 h 115"/>
              <a:gd name="T32" fmla="*/ 18 w 115"/>
              <a:gd name="T33" fmla="*/ 66 h 115"/>
              <a:gd name="T34" fmla="*/ 24 w 115"/>
              <a:gd name="T35" fmla="*/ 73 h 115"/>
              <a:gd name="T36" fmla="*/ 13 w 115"/>
              <a:gd name="T37" fmla="*/ 89 h 115"/>
              <a:gd name="T38" fmla="*/ 21 w 115"/>
              <a:gd name="T39" fmla="*/ 102 h 115"/>
              <a:gd name="T40" fmla="*/ 36 w 115"/>
              <a:gd name="T41" fmla="*/ 92 h 115"/>
              <a:gd name="T42" fmla="*/ 45 w 115"/>
              <a:gd name="T43" fmla="*/ 92 h 115"/>
              <a:gd name="T44" fmla="*/ 48 w 115"/>
              <a:gd name="T45" fmla="*/ 111 h 115"/>
              <a:gd name="T46" fmla="*/ 63 w 115"/>
              <a:gd name="T47" fmla="*/ 115 h 115"/>
              <a:gd name="T48" fmla="*/ 67 w 115"/>
              <a:gd name="T49" fmla="*/ 97 h 115"/>
              <a:gd name="T50" fmla="*/ 74 w 115"/>
              <a:gd name="T51" fmla="*/ 91 h 115"/>
              <a:gd name="T52" fmla="*/ 89 w 115"/>
              <a:gd name="T53" fmla="*/ 102 h 115"/>
              <a:gd name="T54" fmla="*/ 102 w 115"/>
              <a:gd name="T55" fmla="*/ 94 h 115"/>
              <a:gd name="T56" fmla="*/ 92 w 115"/>
              <a:gd name="T57" fmla="*/ 79 h 115"/>
              <a:gd name="T58" fmla="*/ 93 w 115"/>
              <a:gd name="T59" fmla="*/ 70 h 115"/>
              <a:gd name="T60" fmla="*/ 112 w 115"/>
              <a:gd name="T61" fmla="*/ 66 h 115"/>
              <a:gd name="T62" fmla="*/ 115 w 115"/>
              <a:gd name="T63" fmla="*/ 52 h 115"/>
              <a:gd name="T64" fmla="*/ 58 w 115"/>
              <a:gd name="T65" fmla="*/ 79 h 115"/>
              <a:gd name="T66" fmla="*/ 58 w 115"/>
              <a:gd name="T67" fmla="*/ 36 h 115"/>
              <a:gd name="T68" fmla="*/ 58 w 115"/>
              <a:gd name="T69" fmla="*/ 79 h 115"/>
              <a:gd name="T70" fmla="*/ 49 w 115"/>
              <a:gd name="T71" fmla="*/ 57 h 115"/>
              <a:gd name="T72" fmla="*/ 67 w 115"/>
              <a:gd name="T73" fmla="*/ 57 h 1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15" h="115">
                <a:moveTo>
                  <a:pt x="112" y="48"/>
                </a:moveTo>
                <a:cubicBezTo>
                  <a:pt x="97" y="48"/>
                  <a:pt x="97" y="48"/>
                  <a:pt x="97" y="48"/>
                </a:cubicBezTo>
                <a:cubicBezTo>
                  <a:pt x="95" y="48"/>
                  <a:pt x="93" y="47"/>
                  <a:pt x="93" y="45"/>
                </a:cubicBezTo>
                <a:cubicBezTo>
                  <a:pt x="91" y="41"/>
                  <a:pt x="91" y="41"/>
                  <a:pt x="91" y="41"/>
                </a:cubicBezTo>
                <a:cubicBezTo>
                  <a:pt x="90" y="40"/>
                  <a:pt x="91" y="37"/>
                  <a:pt x="92" y="36"/>
                </a:cubicBezTo>
                <a:cubicBezTo>
                  <a:pt x="102" y="26"/>
                  <a:pt x="102" y="26"/>
                  <a:pt x="102" y="26"/>
                </a:cubicBezTo>
                <a:cubicBezTo>
                  <a:pt x="104" y="24"/>
                  <a:pt x="104" y="22"/>
                  <a:pt x="102" y="21"/>
                </a:cubicBezTo>
                <a:cubicBezTo>
                  <a:pt x="94" y="13"/>
                  <a:pt x="94" y="13"/>
                  <a:pt x="94" y="13"/>
                </a:cubicBezTo>
                <a:cubicBezTo>
                  <a:pt x="93" y="11"/>
                  <a:pt x="91" y="11"/>
                  <a:pt x="89" y="13"/>
                </a:cubicBezTo>
                <a:cubicBezTo>
                  <a:pt x="79" y="23"/>
                  <a:pt x="79" y="23"/>
                  <a:pt x="79" y="23"/>
                </a:cubicBezTo>
                <a:cubicBezTo>
                  <a:pt x="78" y="24"/>
                  <a:pt x="75" y="25"/>
                  <a:pt x="74" y="24"/>
                </a:cubicBezTo>
                <a:cubicBezTo>
                  <a:pt x="70" y="22"/>
                  <a:pt x="70" y="22"/>
                  <a:pt x="70" y="22"/>
                </a:cubicBezTo>
                <a:cubicBezTo>
                  <a:pt x="68" y="22"/>
                  <a:pt x="67" y="20"/>
                  <a:pt x="67" y="18"/>
                </a:cubicBezTo>
                <a:cubicBezTo>
                  <a:pt x="67" y="3"/>
                  <a:pt x="67" y="3"/>
                  <a:pt x="67" y="3"/>
                </a:cubicBezTo>
                <a:cubicBezTo>
                  <a:pt x="67" y="1"/>
                  <a:pt x="65" y="0"/>
                  <a:pt x="63" y="0"/>
                </a:cubicBezTo>
                <a:cubicBezTo>
                  <a:pt x="52" y="0"/>
                  <a:pt x="52" y="0"/>
                  <a:pt x="52" y="0"/>
                </a:cubicBezTo>
                <a:cubicBezTo>
                  <a:pt x="50" y="0"/>
                  <a:pt x="48" y="1"/>
                  <a:pt x="48" y="3"/>
                </a:cubicBezTo>
                <a:cubicBezTo>
                  <a:pt x="48" y="18"/>
                  <a:pt x="48" y="18"/>
                  <a:pt x="48" y="18"/>
                </a:cubicBezTo>
                <a:cubicBezTo>
                  <a:pt x="48" y="20"/>
                  <a:pt x="47" y="22"/>
                  <a:pt x="45" y="22"/>
                </a:cubicBezTo>
                <a:cubicBezTo>
                  <a:pt x="41" y="24"/>
                  <a:pt x="41" y="24"/>
                  <a:pt x="41" y="24"/>
                </a:cubicBezTo>
                <a:cubicBezTo>
                  <a:pt x="40" y="25"/>
                  <a:pt x="37" y="24"/>
                  <a:pt x="36" y="23"/>
                </a:cubicBezTo>
                <a:cubicBezTo>
                  <a:pt x="26" y="13"/>
                  <a:pt x="26" y="13"/>
                  <a:pt x="26" y="13"/>
                </a:cubicBezTo>
                <a:cubicBezTo>
                  <a:pt x="25" y="11"/>
                  <a:pt x="22" y="11"/>
                  <a:pt x="21" y="13"/>
                </a:cubicBezTo>
                <a:cubicBezTo>
                  <a:pt x="13" y="21"/>
                  <a:pt x="13" y="21"/>
                  <a:pt x="13" y="21"/>
                </a:cubicBezTo>
                <a:cubicBezTo>
                  <a:pt x="12" y="22"/>
                  <a:pt x="12" y="24"/>
                  <a:pt x="13" y="26"/>
                </a:cubicBezTo>
                <a:cubicBezTo>
                  <a:pt x="23" y="36"/>
                  <a:pt x="23" y="36"/>
                  <a:pt x="23" y="36"/>
                </a:cubicBezTo>
                <a:cubicBezTo>
                  <a:pt x="24" y="37"/>
                  <a:pt x="25" y="40"/>
                  <a:pt x="24" y="41"/>
                </a:cubicBezTo>
                <a:cubicBezTo>
                  <a:pt x="22" y="45"/>
                  <a:pt x="22" y="45"/>
                  <a:pt x="22" y="45"/>
                </a:cubicBezTo>
                <a:cubicBezTo>
                  <a:pt x="22" y="47"/>
                  <a:pt x="20" y="48"/>
                  <a:pt x="18" y="48"/>
                </a:cubicBezTo>
                <a:cubicBezTo>
                  <a:pt x="4" y="48"/>
                  <a:pt x="4" y="48"/>
                  <a:pt x="4" y="48"/>
                </a:cubicBezTo>
                <a:cubicBezTo>
                  <a:pt x="2" y="48"/>
                  <a:pt x="0" y="50"/>
                  <a:pt x="0" y="52"/>
                </a:cubicBezTo>
                <a:cubicBezTo>
                  <a:pt x="0" y="63"/>
                  <a:pt x="0" y="63"/>
                  <a:pt x="0" y="63"/>
                </a:cubicBezTo>
                <a:cubicBezTo>
                  <a:pt x="0" y="65"/>
                  <a:pt x="2" y="66"/>
                  <a:pt x="4" y="66"/>
                </a:cubicBezTo>
                <a:cubicBezTo>
                  <a:pt x="18" y="66"/>
                  <a:pt x="18" y="66"/>
                  <a:pt x="18" y="66"/>
                </a:cubicBezTo>
                <a:cubicBezTo>
                  <a:pt x="20" y="66"/>
                  <a:pt x="22" y="68"/>
                  <a:pt x="22" y="70"/>
                </a:cubicBezTo>
                <a:cubicBezTo>
                  <a:pt x="24" y="73"/>
                  <a:pt x="24" y="73"/>
                  <a:pt x="24" y="73"/>
                </a:cubicBezTo>
                <a:cubicBezTo>
                  <a:pt x="25" y="75"/>
                  <a:pt x="24" y="78"/>
                  <a:pt x="23" y="79"/>
                </a:cubicBezTo>
                <a:cubicBezTo>
                  <a:pt x="13" y="89"/>
                  <a:pt x="13" y="89"/>
                  <a:pt x="13" y="89"/>
                </a:cubicBezTo>
                <a:cubicBezTo>
                  <a:pt x="12" y="90"/>
                  <a:pt x="12" y="93"/>
                  <a:pt x="13" y="94"/>
                </a:cubicBezTo>
                <a:cubicBezTo>
                  <a:pt x="21" y="102"/>
                  <a:pt x="21" y="102"/>
                  <a:pt x="21" y="102"/>
                </a:cubicBezTo>
                <a:cubicBezTo>
                  <a:pt x="22" y="103"/>
                  <a:pt x="25" y="103"/>
                  <a:pt x="26" y="102"/>
                </a:cubicBezTo>
                <a:cubicBezTo>
                  <a:pt x="36" y="92"/>
                  <a:pt x="36" y="92"/>
                  <a:pt x="36" y="92"/>
                </a:cubicBezTo>
                <a:cubicBezTo>
                  <a:pt x="37" y="90"/>
                  <a:pt x="40" y="90"/>
                  <a:pt x="41" y="91"/>
                </a:cubicBezTo>
                <a:cubicBezTo>
                  <a:pt x="45" y="92"/>
                  <a:pt x="45" y="92"/>
                  <a:pt x="45" y="92"/>
                </a:cubicBezTo>
                <a:cubicBezTo>
                  <a:pt x="47" y="93"/>
                  <a:pt x="48" y="95"/>
                  <a:pt x="48" y="97"/>
                </a:cubicBezTo>
                <a:cubicBezTo>
                  <a:pt x="48" y="111"/>
                  <a:pt x="48" y="111"/>
                  <a:pt x="48" y="111"/>
                </a:cubicBezTo>
                <a:cubicBezTo>
                  <a:pt x="48" y="113"/>
                  <a:pt x="50" y="115"/>
                  <a:pt x="52" y="115"/>
                </a:cubicBezTo>
                <a:cubicBezTo>
                  <a:pt x="63" y="115"/>
                  <a:pt x="63" y="115"/>
                  <a:pt x="63" y="115"/>
                </a:cubicBezTo>
                <a:cubicBezTo>
                  <a:pt x="65" y="115"/>
                  <a:pt x="67" y="113"/>
                  <a:pt x="67" y="111"/>
                </a:cubicBezTo>
                <a:cubicBezTo>
                  <a:pt x="67" y="97"/>
                  <a:pt x="67" y="97"/>
                  <a:pt x="67" y="97"/>
                </a:cubicBezTo>
                <a:cubicBezTo>
                  <a:pt x="67" y="95"/>
                  <a:pt x="68" y="93"/>
                  <a:pt x="70" y="92"/>
                </a:cubicBezTo>
                <a:cubicBezTo>
                  <a:pt x="74" y="91"/>
                  <a:pt x="74" y="91"/>
                  <a:pt x="74" y="91"/>
                </a:cubicBezTo>
                <a:cubicBezTo>
                  <a:pt x="75" y="90"/>
                  <a:pt x="78" y="90"/>
                  <a:pt x="79" y="92"/>
                </a:cubicBezTo>
                <a:cubicBezTo>
                  <a:pt x="89" y="102"/>
                  <a:pt x="89" y="102"/>
                  <a:pt x="89" y="102"/>
                </a:cubicBezTo>
                <a:cubicBezTo>
                  <a:pt x="91" y="103"/>
                  <a:pt x="93" y="103"/>
                  <a:pt x="94" y="102"/>
                </a:cubicBezTo>
                <a:cubicBezTo>
                  <a:pt x="102" y="94"/>
                  <a:pt x="102" y="94"/>
                  <a:pt x="102" y="94"/>
                </a:cubicBezTo>
                <a:cubicBezTo>
                  <a:pt x="104" y="93"/>
                  <a:pt x="104" y="90"/>
                  <a:pt x="102" y="89"/>
                </a:cubicBezTo>
                <a:cubicBezTo>
                  <a:pt x="92" y="79"/>
                  <a:pt x="92" y="79"/>
                  <a:pt x="92" y="79"/>
                </a:cubicBezTo>
                <a:cubicBezTo>
                  <a:pt x="91" y="78"/>
                  <a:pt x="90" y="75"/>
                  <a:pt x="91" y="73"/>
                </a:cubicBezTo>
                <a:cubicBezTo>
                  <a:pt x="93" y="70"/>
                  <a:pt x="93" y="70"/>
                  <a:pt x="93" y="70"/>
                </a:cubicBezTo>
                <a:cubicBezTo>
                  <a:pt x="93" y="68"/>
                  <a:pt x="95" y="66"/>
                  <a:pt x="97" y="66"/>
                </a:cubicBezTo>
                <a:cubicBezTo>
                  <a:pt x="112" y="66"/>
                  <a:pt x="112" y="66"/>
                  <a:pt x="112" y="66"/>
                </a:cubicBezTo>
                <a:cubicBezTo>
                  <a:pt x="113" y="66"/>
                  <a:pt x="115" y="65"/>
                  <a:pt x="115" y="63"/>
                </a:cubicBezTo>
                <a:cubicBezTo>
                  <a:pt x="115" y="52"/>
                  <a:pt x="115" y="52"/>
                  <a:pt x="115" y="52"/>
                </a:cubicBezTo>
                <a:cubicBezTo>
                  <a:pt x="115" y="50"/>
                  <a:pt x="113" y="48"/>
                  <a:pt x="112" y="48"/>
                </a:cubicBezTo>
                <a:close/>
                <a:moveTo>
                  <a:pt x="58" y="79"/>
                </a:moveTo>
                <a:cubicBezTo>
                  <a:pt x="46" y="79"/>
                  <a:pt x="36" y="69"/>
                  <a:pt x="36" y="57"/>
                </a:cubicBezTo>
                <a:cubicBezTo>
                  <a:pt x="36" y="46"/>
                  <a:pt x="46" y="36"/>
                  <a:pt x="58" y="36"/>
                </a:cubicBezTo>
                <a:cubicBezTo>
                  <a:pt x="69" y="36"/>
                  <a:pt x="79" y="46"/>
                  <a:pt x="79" y="57"/>
                </a:cubicBezTo>
                <a:cubicBezTo>
                  <a:pt x="79" y="69"/>
                  <a:pt x="69" y="79"/>
                  <a:pt x="58" y="79"/>
                </a:cubicBezTo>
                <a:close/>
                <a:moveTo>
                  <a:pt x="58" y="48"/>
                </a:moveTo>
                <a:cubicBezTo>
                  <a:pt x="53" y="48"/>
                  <a:pt x="49" y="52"/>
                  <a:pt x="49" y="57"/>
                </a:cubicBezTo>
                <a:cubicBezTo>
                  <a:pt x="49" y="62"/>
                  <a:pt x="53" y="66"/>
                  <a:pt x="58" y="66"/>
                </a:cubicBezTo>
                <a:cubicBezTo>
                  <a:pt x="63" y="66"/>
                  <a:pt x="67" y="62"/>
                  <a:pt x="67" y="57"/>
                </a:cubicBezTo>
                <a:cubicBezTo>
                  <a:pt x="67" y="52"/>
                  <a:pt x="63" y="48"/>
                  <a:pt x="58" y="48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sz="2400"/>
          </a:p>
        </p:txBody>
      </p:sp>
      <p:cxnSp>
        <p:nvCxnSpPr>
          <p:cNvPr id="64" name="直接连接符 63"/>
          <p:cNvCxnSpPr/>
          <p:nvPr/>
        </p:nvCxnSpPr>
        <p:spPr>
          <a:xfrm>
            <a:off x="1710191" y="5169359"/>
            <a:ext cx="877162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1874404" y="5255358"/>
            <a:ext cx="8443195" cy="58477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有中国最大的原创</a:t>
            </a:r>
            <a:r>
              <a:rPr lang="en-US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素材站，有中国最强的</a:t>
            </a:r>
            <a:r>
              <a:rPr lang="en-US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制作团队，有人人都能快速提升的</a:t>
            </a:r>
            <a:r>
              <a:rPr lang="en-US" altLang="zh-CN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6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培训。清晰、美观、创意、有效、超值、保密，是他们为数百家客户带来意想不到的价值。</a:t>
            </a:r>
          </a:p>
        </p:txBody>
      </p:sp>
    </p:spTree>
    <p:extLst>
      <p:ext uri="{BB962C8B-B14F-4D97-AF65-F5344CB8AC3E}">
        <p14:creationId xmlns:p14="http://schemas.microsoft.com/office/powerpoint/2010/main" val="32901220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6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4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9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4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0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2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16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7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0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2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9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3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5" dur="500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7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9" dur="500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4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1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7" dur="500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1" dur="500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2" grpId="0" animBg="1"/>
      <p:bldP spid="31" grpId="0" animBg="1"/>
      <p:bldP spid="33" grpId="0"/>
      <p:bldP spid="34" grpId="0"/>
      <p:bldP spid="37" grpId="0" animBg="1"/>
      <p:bldP spid="38" grpId="0" animBg="1"/>
      <p:bldP spid="39" grpId="0" animBg="1"/>
      <p:bldP spid="40" grpId="0" animBg="1"/>
      <p:bldP spid="41" grpId="0"/>
      <p:bldP spid="42" grpId="0"/>
      <p:bldP spid="44" grpId="0" animBg="1"/>
      <p:bldP spid="45" grpId="0" animBg="1"/>
      <p:bldP spid="46" grpId="0" animBg="1"/>
      <p:bldP spid="47" grpId="0" animBg="1"/>
      <p:bldP spid="48" grpId="0"/>
      <p:bldP spid="49" grpId="0"/>
      <p:bldP spid="51" grpId="0" animBg="1"/>
      <p:bldP spid="52" grpId="0" animBg="1"/>
      <p:bldP spid="53" grpId="0" animBg="1"/>
      <p:bldP spid="54" grpId="0" animBg="1"/>
      <p:bldP spid="55" grpId="0"/>
      <p:bldP spid="56" grpId="0"/>
      <p:bldP spid="58" grpId="0" animBg="1"/>
      <p:bldP spid="59" grpId="0" animBg="1"/>
      <p:bldP spid="60" grpId="0" animBg="1"/>
      <p:bldP spid="61" grpId="0" animBg="1"/>
      <p:bldP spid="62" grpId="0"/>
      <p:bldP spid="63" grpId="0"/>
      <p:bldP spid="102" grpId="0" animBg="1"/>
      <p:bldP spid="65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8403842F-15E8-4ABA-9B16-3EB0EFE7E64B}"/>
              </a:ext>
            </a:extLst>
          </p:cNvPr>
          <p:cNvGrpSpPr/>
          <p:nvPr/>
        </p:nvGrpSpPr>
        <p:grpSpPr>
          <a:xfrm>
            <a:off x="2115840" y="824346"/>
            <a:ext cx="7953970" cy="5586683"/>
            <a:chOff x="2115840" y="824346"/>
            <a:chExt cx="7953970" cy="5586683"/>
          </a:xfrm>
        </p:grpSpPr>
        <p:grpSp>
          <p:nvGrpSpPr>
            <p:cNvPr id="2" name="组合 1"/>
            <p:cNvGrpSpPr/>
            <p:nvPr/>
          </p:nvGrpSpPr>
          <p:grpSpPr>
            <a:xfrm>
              <a:off x="2115840" y="1422571"/>
              <a:ext cx="4232931" cy="2460791"/>
              <a:chOff x="1959654" y="1318006"/>
              <a:chExt cx="4232930" cy="2460791"/>
            </a:xfrm>
          </p:grpSpPr>
          <p:sp>
            <p:nvSpPr>
              <p:cNvPr id="173" name="任意多边形 172"/>
              <p:cNvSpPr/>
              <p:nvPr/>
            </p:nvSpPr>
            <p:spPr>
              <a:xfrm>
                <a:off x="3170974" y="1318006"/>
                <a:ext cx="3021610" cy="2460791"/>
              </a:xfrm>
              <a:custGeom>
                <a:avLst/>
                <a:gdLst/>
                <a:ahLst/>
                <a:cxnLst/>
                <a:rect l="l" t="t" r="r" b="b"/>
                <a:pathLst>
                  <a:path w="3021610" h="2460791">
                    <a:moveTo>
                      <a:pt x="160064" y="336170"/>
                    </a:moveTo>
                    <a:cubicBezTo>
                      <a:pt x="150018" y="336170"/>
                      <a:pt x="143377" y="340021"/>
                      <a:pt x="140140" y="347722"/>
                    </a:cubicBezTo>
                    <a:cubicBezTo>
                      <a:pt x="136903" y="355424"/>
                      <a:pt x="135284" y="373228"/>
                      <a:pt x="135284" y="401133"/>
                    </a:cubicBezTo>
                    <a:lnTo>
                      <a:pt x="135284" y="665675"/>
                    </a:lnTo>
                    <a:cubicBezTo>
                      <a:pt x="135284" y="697152"/>
                      <a:pt x="136791" y="716128"/>
                      <a:pt x="139805" y="722602"/>
                    </a:cubicBezTo>
                    <a:cubicBezTo>
                      <a:pt x="142819" y="729076"/>
                      <a:pt x="149349" y="732313"/>
                      <a:pt x="159394" y="732313"/>
                    </a:cubicBezTo>
                    <a:cubicBezTo>
                      <a:pt x="169440" y="732313"/>
                      <a:pt x="176026" y="728518"/>
                      <a:pt x="179151" y="720928"/>
                    </a:cubicBezTo>
                    <a:cubicBezTo>
                      <a:pt x="182277" y="713337"/>
                      <a:pt x="183839" y="696259"/>
                      <a:pt x="183839" y="669694"/>
                    </a:cubicBezTo>
                    <a:lnTo>
                      <a:pt x="183839" y="401133"/>
                    </a:lnTo>
                    <a:cubicBezTo>
                      <a:pt x="183839" y="372335"/>
                      <a:pt x="182444" y="354308"/>
                      <a:pt x="179654" y="347053"/>
                    </a:cubicBezTo>
                    <a:cubicBezTo>
                      <a:pt x="176863" y="339797"/>
                      <a:pt x="170333" y="336170"/>
                      <a:pt x="160064" y="336170"/>
                    </a:cubicBezTo>
                    <a:close/>
                    <a:moveTo>
                      <a:pt x="157050" y="252789"/>
                    </a:moveTo>
                    <a:cubicBezTo>
                      <a:pt x="186742" y="252789"/>
                      <a:pt x="213307" y="257979"/>
                      <a:pt x="236748" y="268360"/>
                    </a:cubicBezTo>
                    <a:cubicBezTo>
                      <a:pt x="260188" y="278741"/>
                      <a:pt x="277713" y="291410"/>
                      <a:pt x="289321" y="306367"/>
                    </a:cubicBezTo>
                    <a:cubicBezTo>
                      <a:pt x="300930" y="321324"/>
                      <a:pt x="308799" y="338179"/>
                      <a:pt x="312929" y="356931"/>
                    </a:cubicBezTo>
                    <a:cubicBezTo>
                      <a:pt x="317059" y="375683"/>
                      <a:pt x="319124" y="405598"/>
                      <a:pt x="319124" y="446674"/>
                    </a:cubicBezTo>
                    <a:lnTo>
                      <a:pt x="319124" y="627501"/>
                    </a:lnTo>
                    <a:cubicBezTo>
                      <a:pt x="319124" y="668577"/>
                      <a:pt x="316892" y="698492"/>
                      <a:pt x="312427" y="717244"/>
                    </a:cubicBezTo>
                    <a:cubicBezTo>
                      <a:pt x="307962" y="735996"/>
                      <a:pt x="298698" y="753521"/>
                      <a:pt x="284633" y="769818"/>
                    </a:cubicBezTo>
                    <a:cubicBezTo>
                      <a:pt x="270569" y="786114"/>
                      <a:pt x="253603" y="797835"/>
                      <a:pt x="233734" y="804978"/>
                    </a:cubicBezTo>
                    <a:cubicBezTo>
                      <a:pt x="213866" y="812122"/>
                      <a:pt x="191653" y="815694"/>
                      <a:pt x="167096" y="815694"/>
                    </a:cubicBezTo>
                    <a:cubicBezTo>
                      <a:pt x="134726" y="815694"/>
                      <a:pt x="107825" y="811955"/>
                      <a:pt x="86394" y="804476"/>
                    </a:cubicBezTo>
                    <a:cubicBezTo>
                      <a:pt x="64963" y="796997"/>
                      <a:pt x="47885" y="785333"/>
                      <a:pt x="35160" y="769483"/>
                    </a:cubicBezTo>
                    <a:cubicBezTo>
                      <a:pt x="22435" y="753633"/>
                      <a:pt x="13394" y="736945"/>
                      <a:pt x="8036" y="719421"/>
                    </a:cubicBezTo>
                    <a:cubicBezTo>
                      <a:pt x="2678" y="701896"/>
                      <a:pt x="0" y="674047"/>
                      <a:pt x="0" y="635872"/>
                    </a:cubicBezTo>
                    <a:lnTo>
                      <a:pt x="0" y="446674"/>
                    </a:lnTo>
                    <a:cubicBezTo>
                      <a:pt x="0" y="396891"/>
                      <a:pt x="4297" y="359610"/>
                      <a:pt x="12892" y="334830"/>
                    </a:cubicBezTo>
                    <a:cubicBezTo>
                      <a:pt x="21487" y="310050"/>
                      <a:pt x="38565" y="290182"/>
                      <a:pt x="64126" y="275224"/>
                    </a:cubicBezTo>
                    <a:cubicBezTo>
                      <a:pt x="89687" y="260267"/>
                      <a:pt x="120662" y="252789"/>
                      <a:pt x="157050" y="252789"/>
                    </a:cubicBezTo>
                    <a:close/>
                    <a:moveTo>
                      <a:pt x="697541" y="0"/>
                    </a:moveTo>
                    <a:lnTo>
                      <a:pt x="2884889" y="0"/>
                    </a:lnTo>
                    <a:cubicBezTo>
                      <a:pt x="2960398" y="0"/>
                      <a:pt x="3021610" y="61212"/>
                      <a:pt x="3021610" y="136721"/>
                    </a:cubicBezTo>
                    <a:lnTo>
                      <a:pt x="3021610" y="2324070"/>
                    </a:lnTo>
                    <a:cubicBezTo>
                      <a:pt x="3021610" y="2399579"/>
                      <a:pt x="2960398" y="2460791"/>
                      <a:pt x="2884889" y="2460791"/>
                    </a:cubicBezTo>
                    <a:lnTo>
                      <a:pt x="697541" y="2460791"/>
                    </a:lnTo>
                    <a:cubicBezTo>
                      <a:pt x="622032" y="2460791"/>
                      <a:pt x="560820" y="2399579"/>
                      <a:pt x="560820" y="2324070"/>
                    </a:cubicBezTo>
                    <a:lnTo>
                      <a:pt x="560820" y="805313"/>
                    </a:lnTo>
                    <a:lnTo>
                      <a:pt x="444810" y="805313"/>
                    </a:lnTo>
                    <a:lnTo>
                      <a:pt x="444810" y="514652"/>
                    </a:lnTo>
                    <a:cubicBezTo>
                      <a:pt x="444810" y="472682"/>
                      <a:pt x="443805" y="447456"/>
                      <a:pt x="441796" y="438973"/>
                    </a:cubicBezTo>
                    <a:cubicBezTo>
                      <a:pt x="439787" y="430489"/>
                      <a:pt x="434261" y="424071"/>
                      <a:pt x="425220" y="419718"/>
                    </a:cubicBezTo>
                    <a:cubicBezTo>
                      <a:pt x="416179" y="415365"/>
                      <a:pt x="396031" y="413188"/>
                      <a:pt x="364777" y="413188"/>
                    </a:cubicBezTo>
                    <a:lnTo>
                      <a:pt x="351383" y="413188"/>
                    </a:lnTo>
                    <a:lnTo>
                      <a:pt x="351383" y="349983"/>
                    </a:lnTo>
                    <a:cubicBezTo>
                      <a:pt x="416793" y="335905"/>
                      <a:pt x="466464" y="306967"/>
                      <a:pt x="500397" y="263169"/>
                    </a:cubicBezTo>
                    <a:lnTo>
                      <a:pt x="560820" y="263169"/>
                    </a:lnTo>
                    <a:lnTo>
                      <a:pt x="560820" y="136721"/>
                    </a:lnTo>
                    <a:cubicBezTo>
                      <a:pt x="560820" y="61212"/>
                      <a:pt x="622032" y="0"/>
                      <a:pt x="69754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2225">
                <a:noFill/>
              </a:ln>
              <a:effectLst>
                <a:outerShdw blurRad="177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2" name="任意多边形 31"/>
              <p:cNvSpPr/>
              <p:nvPr/>
            </p:nvSpPr>
            <p:spPr>
              <a:xfrm>
                <a:off x="3974525" y="1557254"/>
                <a:ext cx="1944848" cy="2056757"/>
              </a:xfrm>
              <a:custGeom>
                <a:avLst/>
                <a:gdLst>
                  <a:gd name="connsiteX0" fmla="*/ 134955 w 2638424"/>
                  <a:gd name="connsiteY0" fmla="*/ 0 h 2790241"/>
                  <a:gd name="connsiteX1" fmla="*/ 2503469 w 2638424"/>
                  <a:gd name="connsiteY1" fmla="*/ 0 h 2790241"/>
                  <a:gd name="connsiteX2" fmla="*/ 2638424 w 2638424"/>
                  <a:gd name="connsiteY2" fmla="*/ 134955 h 2790241"/>
                  <a:gd name="connsiteX3" fmla="*/ 2638424 w 2638424"/>
                  <a:gd name="connsiteY3" fmla="*/ 2503469 h 2790241"/>
                  <a:gd name="connsiteX4" fmla="*/ 2503469 w 2638424"/>
                  <a:gd name="connsiteY4" fmla="*/ 2638424 h 2790241"/>
                  <a:gd name="connsiteX5" fmla="*/ 1477630 w 2638424"/>
                  <a:gd name="connsiteY5" fmla="*/ 2638424 h 2790241"/>
                  <a:gd name="connsiteX6" fmla="*/ 1330481 w 2638424"/>
                  <a:gd name="connsiteY6" fmla="*/ 2785573 h 2790241"/>
                  <a:gd name="connsiteX7" fmla="*/ 1307941 w 2638424"/>
                  <a:gd name="connsiteY7" fmla="*/ 2785573 h 2790241"/>
                  <a:gd name="connsiteX8" fmla="*/ 1160792 w 2638424"/>
                  <a:gd name="connsiteY8" fmla="*/ 2638424 h 2790241"/>
                  <a:gd name="connsiteX9" fmla="*/ 134955 w 2638424"/>
                  <a:gd name="connsiteY9" fmla="*/ 2638424 h 2790241"/>
                  <a:gd name="connsiteX10" fmla="*/ 0 w 2638424"/>
                  <a:gd name="connsiteY10" fmla="*/ 2503469 h 2790241"/>
                  <a:gd name="connsiteX11" fmla="*/ 0 w 2638424"/>
                  <a:gd name="connsiteY11" fmla="*/ 134955 h 2790241"/>
                  <a:gd name="connsiteX12" fmla="*/ 134955 w 2638424"/>
                  <a:gd name="connsiteY12" fmla="*/ 0 h 279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38424" h="2790241">
                    <a:moveTo>
                      <a:pt x="134955" y="0"/>
                    </a:moveTo>
                    <a:lnTo>
                      <a:pt x="2503469" y="0"/>
                    </a:lnTo>
                    <a:cubicBezTo>
                      <a:pt x="2578003" y="0"/>
                      <a:pt x="2638424" y="60421"/>
                      <a:pt x="2638424" y="134955"/>
                    </a:cubicBezTo>
                    <a:lnTo>
                      <a:pt x="2638424" y="2503469"/>
                    </a:lnTo>
                    <a:cubicBezTo>
                      <a:pt x="2638424" y="2578003"/>
                      <a:pt x="2578003" y="2638424"/>
                      <a:pt x="2503469" y="2638424"/>
                    </a:cubicBezTo>
                    <a:lnTo>
                      <a:pt x="1477630" y="2638424"/>
                    </a:lnTo>
                    <a:lnTo>
                      <a:pt x="1330481" y="2785573"/>
                    </a:lnTo>
                    <a:cubicBezTo>
                      <a:pt x="1324257" y="2791797"/>
                      <a:pt x="1314166" y="2791797"/>
                      <a:pt x="1307941" y="2785573"/>
                    </a:cubicBezTo>
                    <a:lnTo>
                      <a:pt x="1160792" y="2638424"/>
                    </a:lnTo>
                    <a:lnTo>
                      <a:pt x="134955" y="2638424"/>
                    </a:lnTo>
                    <a:cubicBezTo>
                      <a:pt x="60421" y="2638424"/>
                      <a:pt x="0" y="2578003"/>
                      <a:pt x="0" y="2503469"/>
                    </a:cubicBezTo>
                    <a:lnTo>
                      <a:pt x="0" y="134955"/>
                    </a:lnTo>
                    <a:cubicBezTo>
                      <a:pt x="0" y="60421"/>
                      <a:pt x="60421" y="0"/>
                      <a:pt x="1349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EAEAE">
                      <a:lumMod val="98000"/>
                      <a:lumOff val="2000"/>
                    </a:srgb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33" name="任意多边形 32"/>
              <p:cNvSpPr/>
              <p:nvPr/>
            </p:nvSpPr>
            <p:spPr>
              <a:xfrm>
                <a:off x="4102905" y="1693021"/>
                <a:ext cx="1688088" cy="1785223"/>
              </a:xfrm>
              <a:custGeom>
                <a:avLst/>
                <a:gdLst>
                  <a:gd name="connsiteX0" fmla="*/ 134955 w 2638424"/>
                  <a:gd name="connsiteY0" fmla="*/ 0 h 2790241"/>
                  <a:gd name="connsiteX1" fmla="*/ 2503469 w 2638424"/>
                  <a:gd name="connsiteY1" fmla="*/ 0 h 2790241"/>
                  <a:gd name="connsiteX2" fmla="*/ 2638424 w 2638424"/>
                  <a:gd name="connsiteY2" fmla="*/ 134955 h 2790241"/>
                  <a:gd name="connsiteX3" fmla="*/ 2638424 w 2638424"/>
                  <a:gd name="connsiteY3" fmla="*/ 2503469 h 2790241"/>
                  <a:gd name="connsiteX4" fmla="*/ 2503469 w 2638424"/>
                  <a:gd name="connsiteY4" fmla="*/ 2638424 h 2790241"/>
                  <a:gd name="connsiteX5" fmla="*/ 1477630 w 2638424"/>
                  <a:gd name="connsiteY5" fmla="*/ 2638424 h 2790241"/>
                  <a:gd name="connsiteX6" fmla="*/ 1330481 w 2638424"/>
                  <a:gd name="connsiteY6" fmla="*/ 2785573 h 2790241"/>
                  <a:gd name="connsiteX7" fmla="*/ 1307941 w 2638424"/>
                  <a:gd name="connsiteY7" fmla="*/ 2785573 h 2790241"/>
                  <a:gd name="connsiteX8" fmla="*/ 1160792 w 2638424"/>
                  <a:gd name="connsiteY8" fmla="*/ 2638424 h 2790241"/>
                  <a:gd name="connsiteX9" fmla="*/ 134955 w 2638424"/>
                  <a:gd name="connsiteY9" fmla="*/ 2638424 h 2790241"/>
                  <a:gd name="connsiteX10" fmla="*/ 0 w 2638424"/>
                  <a:gd name="connsiteY10" fmla="*/ 2503469 h 2790241"/>
                  <a:gd name="connsiteX11" fmla="*/ 0 w 2638424"/>
                  <a:gd name="connsiteY11" fmla="*/ 134955 h 2790241"/>
                  <a:gd name="connsiteX12" fmla="*/ 134955 w 2638424"/>
                  <a:gd name="connsiteY12" fmla="*/ 0 h 279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38424" h="2790241">
                    <a:moveTo>
                      <a:pt x="134955" y="0"/>
                    </a:moveTo>
                    <a:lnTo>
                      <a:pt x="2503469" y="0"/>
                    </a:lnTo>
                    <a:cubicBezTo>
                      <a:pt x="2578003" y="0"/>
                      <a:pt x="2638424" y="60421"/>
                      <a:pt x="2638424" y="134955"/>
                    </a:cubicBezTo>
                    <a:lnTo>
                      <a:pt x="2638424" y="2503469"/>
                    </a:lnTo>
                    <a:cubicBezTo>
                      <a:pt x="2638424" y="2578003"/>
                      <a:pt x="2578003" y="2638424"/>
                      <a:pt x="2503469" y="2638424"/>
                    </a:cubicBezTo>
                    <a:lnTo>
                      <a:pt x="1477630" y="2638424"/>
                    </a:lnTo>
                    <a:lnTo>
                      <a:pt x="1330481" y="2785573"/>
                    </a:lnTo>
                    <a:cubicBezTo>
                      <a:pt x="1324257" y="2791797"/>
                      <a:pt x="1314166" y="2791797"/>
                      <a:pt x="1307941" y="2785573"/>
                    </a:cubicBezTo>
                    <a:lnTo>
                      <a:pt x="1160792" y="2638424"/>
                    </a:lnTo>
                    <a:lnTo>
                      <a:pt x="134955" y="2638424"/>
                    </a:lnTo>
                    <a:cubicBezTo>
                      <a:pt x="60421" y="2638424"/>
                      <a:pt x="0" y="2578003"/>
                      <a:pt x="0" y="2503469"/>
                    </a:cubicBezTo>
                    <a:lnTo>
                      <a:pt x="0" y="134955"/>
                    </a:lnTo>
                    <a:cubicBezTo>
                      <a:pt x="0" y="60421"/>
                      <a:pt x="60421" y="0"/>
                      <a:pt x="134955" y="0"/>
                    </a:cubicBez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  <a:effectLst>
                <a:innerShdw blurRad="139700" dist="50800" dir="13500000">
                  <a:prstClr val="black">
                    <a:alpha val="4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3" name="Group 4"/>
              <p:cNvGrpSpPr>
                <a:grpSpLocks noChangeAspect="1"/>
              </p:cNvGrpSpPr>
              <p:nvPr/>
            </p:nvGrpSpPr>
            <p:grpSpPr bwMode="auto">
              <a:xfrm>
                <a:off x="4742562" y="1967912"/>
                <a:ext cx="408772" cy="479034"/>
                <a:chOff x="1776" y="1776"/>
                <a:chExt cx="64" cy="75"/>
              </a:xfrm>
              <a:solidFill>
                <a:schemeClr val="bg1"/>
              </a:solidFill>
            </p:grpSpPr>
            <p:sp>
              <p:nvSpPr>
                <p:cNvPr id="74" name="Freeform 5"/>
                <p:cNvSpPr>
                  <a:spLocks/>
                </p:cNvSpPr>
                <p:nvPr/>
              </p:nvSpPr>
              <p:spPr bwMode="auto">
                <a:xfrm>
                  <a:off x="1795" y="1779"/>
                  <a:ext cx="29" cy="26"/>
                </a:xfrm>
                <a:custGeom>
                  <a:avLst/>
                  <a:gdLst>
                    <a:gd name="T0" fmla="*/ 5 w 11"/>
                    <a:gd name="T1" fmla="*/ 10 h 10"/>
                    <a:gd name="T2" fmla="*/ 5 w 11"/>
                    <a:gd name="T3" fmla="*/ 10 h 10"/>
                    <a:gd name="T4" fmla="*/ 11 w 11"/>
                    <a:gd name="T5" fmla="*/ 5 h 10"/>
                    <a:gd name="T6" fmla="*/ 5 w 11"/>
                    <a:gd name="T7" fmla="*/ 0 h 10"/>
                    <a:gd name="T8" fmla="*/ 5 w 11"/>
                    <a:gd name="T9" fmla="*/ 0 h 10"/>
                    <a:gd name="T10" fmla="*/ 0 w 11"/>
                    <a:gd name="T11" fmla="*/ 5 h 10"/>
                    <a:gd name="T12" fmla="*/ 5 w 11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0"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8" y="10"/>
                        <a:pt x="11" y="8"/>
                        <a:pt x="11" y="5"/>
                      </a:cubicBezTo>
                      <a:cubicBezTo>
                        <a:pt x="11" y="2"/>
                        <a:pt x="8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1"/>
                        <a:pt x="0" y="3"/>
                        <a:pt x="0" y="5"/>
                      </a:cubicBezTo>
                      <a:cubicBezTo>
                        <a:pt x="0" y="8"/>
                        <a:pt x="2" y="10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5" name="Freeform 6"/>
                <p:cNvSpPr>
                  <a:spLocks/>
                </p:cNvSpPr>
                <p:nvPr/>
              </p:nvSpPr>
              <p:spPr bwMode="auto">
                <a:xfrm>
                  <a:off x="1776" y="1810"/>
                  <a:ext cx="64" cy="41"/>
                </a:xfrm>
                <a:custGeom>
                  <a:avLst/>
                  <a:gdLst>
                    <a:gd name="T0" fmla="*/ 23 w 24"/>
                    <a:gd name="T1" fmla="*/ 3 h 16"/>
                    <a:gd name="T2" fmla="*/ 19 w 24"/>
                    <a:gd name="T3" fmla="*/ 0 h 16"/>
                    <a:gd name="T4" fmla="*/ 19 w 24"/>
                    <a:gd name="T5" fmla="*/ 0 h 16"/>
                    <a:gd name="T6" fmla="*/ 17 w 24"/>
                    <a:gd name="T7" fmla="*/ 0 h 16"/>
                    <a:gd name="T8" fmla="*/ 15 w 24"/>
                    <a:gd name="T9" fmla="*/ 5 h 16"/>
                    <a:gd name="T10" fmla="*/ 12 w 24"/>
                    <a:gd name="T11" fmla="*/ 11 h 16"/>
                    <a:gd name="T12" fmla="*/ 14 w 24"/>
                    <a:gd name="T13" fmla="*/ 7 h 16"/>
                    <a:gd name="T14" fmla="*/ 13 w 24"/>
                    <a:gd name="T15" fmla="*/ 1 h 16"/>
                    <a:gd name="T16" fmla="*/ 13 w 24"/>
                    <a:gd name="T17" fmla="*/ 1 h 16"/>
                    <a:gd name="T18" fmla="*/ 12 w 24"/>
                    <a:gd name="T19" fmla="*/ 0 h 16"/>
                    <a:gd name="T20" fmla="*/ 12 w 24"/>
                    <a:gd name="T21" fmla="*/ 0 h 16"/>
                    <a:gd name="T22" fmla="*/ 12 w 24"/>
                    <a:gd name="T23" fmla="*/ 1 h 16"/>
                    <a:gd name="T24" fmla="*/ 12 w 24"/>
                    <a:gd name="T25" fmla="*/ 1 h 16"/>
                    <a:gd name="T26" fmla="*/ 11 w 24"/>
                    <a:gd name="T27" fmla="*/ 7 h 16"/>
                    <a:gd name="T28" fmla="*/ 10 w 24"/>
                    <a:gd name="T29" fmla="*/ 5 h 16"/>
                    <a:gd name="T30" fmla="*/ 8 w 24"/>
                    <a:gd name="T31" fmla="*/ 0 h 16"/>
                    <a:gd name="T32" fmla="*/ 5 w 24"/>
                    <a:gd name="T33" fmla="*/ 0 h 16"/>
                    <a:gd name="T34" fmla="*/ 5 w 24"/>
                    <a:gd name="T35" fmla="*/ 0 h 16"/>
                    <a:gd name="T36" fmla="*/ 1 w 24"/>
                    <a:gd name="T37" fmla="*/ 3 h 16"/>
                    <a:gd name="T38" fmla="*/ 0 w 24"/>
                    <a:gd name="T39" fmla="*/ 16 h 16"/>
                    <a:gd name="T40" fmla="*/ 4 w 24"/>
                    <a:gd name="T41" fmla="*/ 16 h 16"/>
                    <a:gd name="T42" fmla="*/ 4 w 24"/>
                    <a:gd name="T43" fmla="*/ 6 h 16"/>
                    <a:gd name="T44" fmla="*/ 5 w 24"/>
                    <a:gd name="T45" fmla="*/ 6 h 16"/>
                    <a:gd name="T46" fmla="*/ 5 w 24"/>
                    <a:gd name="T47" fmla="*/ 16 h 16"/>
                    <a:gd name="T48" fmla="*/ 12 w 24"/>
                    <a:gd name="T49" fmla="*/ 16 h 16"/>
                    <a:gd name="T50" fmla="*/ 19 w 24"/>
                    <a:gd name="T51" fmla="*/ 16 h 16"/>
                    <a:gd name="T52" fmla="*/ 19 w 24"/>
                    <a:gd name="T53" fmla="*/ 6 h 16"/>
                    <a:gd name="T54" fmla="*/ 19 w 24"/>
                    <a:gd name="T55" fmla="*/ 6 h 16"/>
                    <a:gd name="T56" fmla="*/ 20 w 24"/>
                    <a:gd name="T57" fmla="*/ 6 h 16"/>
                    <a:gd name="T58" fmla="*/ 20 w 24"/>
                    <a:gd name="T59" fmla="*/ 16 h 16"/>
                    <a:gd name="T60" fmla="*/ 23 w 24"/>
                    <a:gd name="T61" fmla="*/ 16 h 16"/>
                    <a:gd name="T62" fmla="*/ 23 w 24"/>
                    <a:gd name="T6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4" h="16">
                      <a:moveTo>
                        <a:pt x="23" y="3"/>
                      </a:moveTo>
                      <a:cubicBezTo>
                        <a:pt x="22" y="1"/>
                        <a:pt x="20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2" y="1"/>
                        <a:pt x="1" y="3"/>
                      </a:cubicBezTo>
                      <a:cubicBezTo>
                        <a:pt x="0" y="5"/>
                        <a:pt x="0" y="11"/>
                        <a:pt x="0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5" y="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20" y="6"/>
                        <a:pt x="20" y="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4" y="11"/>
                        <a:pt x="24" y="5"/>
                        <a:pt x="2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6" name="Freeform 7"/>
                <p:cNvSpPr>
                  <a:spLocks/>
                </p:cNvSpPr>
                <p:nvPr/>
              </p:nvSpPr>
              <p:spPr bwMode="auto">
                <a:xfrm>
                  <a:off x="1795" y="1776"/>
                  <a:ext cx="29" cy="26"/>
                </a:xfrm>
                <a:custGeom>
                  <a:avLst/>
                  <a:gdLst>
                    <a:gd name="T0" fmla="*/ 5 w 11"/>
                    <a:gd name="T1" fmla="*/ 10 h 10"/>
                    <a:gd name="T2" fmla="*/ 5 w 11"/>
                    <a:gd name="T3" fmla="*/ 10 h 10"/>
                    <a:gd name="T4" fmla="*/ 11 w 11"/>
                    <a:gd name="T5" fmla="*/ 5 h 10"/>
                    <a:gd name="T6" fmla="*/ 5 w 11"/>
                    <a:gd name="T7" fmla="*/ 0 h 10"/>
                    <a:gd name="T8" fmla="*/ 5 w 11"/>
                    <a:gd name="T9" fmla="*/ 0 h 10"/>
                    <a:gd name="T10" fmla="*/ 0 w 11"/>
                    <a:gd name="T11" fmla="*/ 5 h 10"/>
                    <a:gd name="T12" fmla="*/ 5 w 11"/>
                    <a:gd name="T13" fmla="*/ 10 h 1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10">
                      <a:moveTo>
                        <a:pt x="5" y="10"/>
                      </a:moveTo>
                      <a:cubicBezTo>
                        <a:pt x="5" y="10"/>
                        <a:pt x="5" y="10"/>
                        <a:pt x="5" y="10"/>
                      </a:cubicBezTo>
                      <a:cubicBezTo>
                        <a:pt x="8" y="10"/>
                        <a:pt x="11" y="8"/>
                        <a:pt x="11" y="5"/>
                      </a:cubicBezTo>
                      <a:cubicBezTo>
                        <a:pt x="11" y="2"/>
                        <a:pt x="8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2" y="1"/>
                        <a:pt x="0" y="3"/>
                        <a:pt x="0" y="5"/>
                      </a:cubicBezTo>
                      <a:cubicBezTo>
                        <a:pt x="0" y="8"/>
                        <a:pt x="2" y="10"/>
                        <a:pt x="5" y="1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77" name="Freeform 8"/>
                <p:cNvSpPr>
                  <a:spLocks/>
                </p:cNvSpPr>
                <p:nvPr/>
              </p:nvSpPr>
              <p:spPr bwMode="auto">
                <a:xfrm>
                  <a:off x="1776" y="1807"/>
                  <a:ext cx="64" cy="42"/>
                </a:xfrm>
                <a:custGeom>
                  <a:avLst/>
                  <a:gdLst>
                    <a:gd name="T0" fmla="*/ 23 w 24"/>
                    <a:gd name="T1" fmla="*/ 3 h 16"/>
                    <a:gd name="T2" fmla="*/ 19 w 24"/>
                    <a:gd name="T3" fmla="*/ 0 h 16"/>
                    <a:gd name="T4" fmla="*/ 19 w 24"/>
                    <a:gd name="T5" fmla="*/ 0 h 16"/>
                    <a:gd name="T6" fmla="*/ 17 w 24"/>
                    <a:gd name="T7" fmla="*/ 0 h 16"/>
                    <a:gd name="T8" fmla="*/ 15 w 24"/>
                    <a:gd name="T9" fmla="*/ 5 h 16"/>
                    <a:gd name="T10" fmla="*/ 12 w 24"/>
                    <a:gd name="T11" fmla="*/ 11 h 16"/>
                    <a:gd name="T12" fmla="*/ 14 w 24"/>
                    <a:gd name="T13" fmla="*/ 7 h 16"/>
                    <a:gd name="T14" fmla="*/ 13 w 24"/>
                    <a:gd name="T15" fmla="*/ 1 h 16"/>
                    <a:gd name="T16" fmla="*/ 13 w 24"/>
                    <a:gd name="T17" fmla="*/ 1 h 16"/>
                    <a:gd name="T18" fmla="*/ 12 w 24"/>
                    <a:gd name="T19" fmla="*/ 0 h 16"/>
                    <a:gd name="T20" fmla="*/ 12 w 24"/>
                    <a:gd name="T21" fmla="*/ 0 h 16"/>
                    <a:gd name="T22" fmla="*/ 12 w 24"/>
                    <a:gd name="T23" fmla="*/ 1 h 16"/>
                    <a:gd name="T24" fmla="*/ 12 w 24"/>
                    <a:gd name="T25" fmla="*/ 1 h 16"/>
                    <a:gd name="T26" fmla="*/ 11 w 24"/>
                    <a:gd name="T27" fmla="*/ 7 h 16"/>
                    <a:gd name="T28" fmla="*/ 10 w 24"/>
                    <a:gd name="T29" fmla="*/ 5 h 16"/>
                    <a:gd name="T30" fmla="*/ 8 w 24"/>
                    <a:gd name="T31" fmla="*/ 0 h 16"/>
                    <a:gd name="T32" fmla="*/ 5 w 24"/>
                    <a:gd name="T33" fmla="*/ 0 h 16"/>
                    <a:gd name="T34" fmla="*/ 5 w 24"/>
                    <a:gd name="T35" fmla="*/ 0 h 16"/>
                    <a:gd name="T36" fmla="*/ 1 w 24"/>
                    <a:gd name="T37" fmla="*/ 3 h 16"/>
                    <a:gd name="T38" fmla="*/ 0 w 24"/>
                    <a:gd name="T39" fmla="*/ 16 h 16"/>
                    <a:gd name="T40" fmla="*/ 4 w 24"/>
                    <a:gd name="T41" fmla="*/ 16 h 16"/>
                    <a:gd name="T42" fmla="*/ 4 w 24"/>
                    <a:gd name="T43" fmla="*/ 6 h 16"/>
                    <a:gd name="T44" fmla="*/ 5 w 24"/>
                    <a:gd name="T45" fmla="*/ 6 h 16"/>
                    <a:gd name="T46" fmla="*/ 5 w 24"/>
                    <a:gd name="T47" fmla="*/ 16 h 16"/>
                    <a:gd name="T48" fmla="*/ 12 w 24"/>
                    <a:gd name="T49" fmla="*/ 16 h 16"/>
                    <a:gd name="T50" fmla="*/ 19 w 24"/>
                    <a:gd name="T51" fmla="*/ 16 h 16"/>
                    <a:gd name="T52" fmla="*/ 19 w 24"/>
                    <a:gd name="T53" fmla="*/ 6 h 16"/>
                    <a:gd name="T54" fmla="*/ 19 w 24"/>
                    <a:gd name="T55" fmla="*/ 6 h 16"/>
                    <a:gd name="T56" fmla="*/ 20 w 24"/>
                    <a:gd name="T57" fmla="*/ 6 h 16"/>
                    <a:gd name="T58" fmla="*/ 20 w 24"/>
                    <a:gd name="T59" fmla="*/ 16 h 16"/>
                    <a:gd name="T60" fmla="*/ 23 w 24"/>
                    <a:gd name="T61" fmla="*/ 16 h 16"/>
                    <a:gd name="T62" fmla="*/ 23 w 24"/>
                    <a:gd name="T63" fmla="*/ 3 h 1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24" h="16">
                      <a:moveTo>
                        <a:pt x="23" y="3"/>
                      </a:moveTo>
                      <a:cubicBezTo>
                        <a:pt x="22" y="1"/>
                        <a:pt x="20" y="0"/>
                        <a:pt x="19" y="0"/>
                      </a:cubicBezTo>
                      <a:cubicBezTo>
                        <a:pt x="19" y="0"/>
                        <a:pt x="19" y="0"/>
                        <a:pt x="19" y="0"/>
                      </a:cubicBezTo>
                      <a:cubicBezTo>
                        <a:pt x="17" y="0"/>
                        <a:pt x="17" y="0"/>
                        <a:pt x="17" y="0"/>
                      </a:cubicBezTo>
                      <a:cubicBezTo>
                        <a:pt x="15" y="5"/>
                        <a:pt x="15" y="5"/>
                        <a:pt x="15" y="5"/>
                      </a:cubicBezTo>
                      <a:cubicBezTo>
                        <a:pt x="12" y="11"/>
                        <a:pt x="12" y="11"/>
                        <a:pt x="12" y="11"/>
                      </a:cubicBezTo>
                      <a:cubicBezTo>
                        <a:pt x="14" y="7"/>
                        <a:pt x="14" y="7"/>
                        <a:pt x="14" y="7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1"/>
                        <a:pt x="13" y="1"/>
                        <a:pt x="13" y="1"/>
                      </a:cubicBezTo>
                      <a:cubicBezTo>
                        <a:pt x="13" y="0"/>
                        <a:pt x="13" y="0"/>
                        <a:pt x="12" y="0"/>
                      </a:cubicBezTo>
                      <a:cubicBezTo>
                        <a:pt x="12" y="0"/>
                        <a:pt x="12" y="0"/>
                        <a:pt x="12" y="0"/>
                      </a:cubicBezTo>
                      <a:cubicBezTo>
                        <a:pt x="12" y="0"/>
                        <a:pt x="12" y="0"/>
                        <a:pt x="12" y="1"/>
                      </a:cubicBezTo>
                      <a:cubicBezTo>
                        <a:pt x="12" y="1"/>
                        <a:pt x="12" y="1"/>
                        <a:pt x="12" y="1"/>
                      </a:cubicBezTo>
                      <a:cubicBezTo>
                        <a:pt x="11" y="7"/>
                        <a:pt x="11" y="7"/>
                        <a:pt x="11" y="7"/>
                      </a:cubicBezTo>
                      <a:cubicBezTo>
                        <a:pt x="10" y="5"/>
                        <a:pt x="10" y="5"/>
                        <a:pt x="10" y="5"/>
                      </a:cubicBezTo>
                      <a:cubicBezTo>
                        <a:pt x="8" y="0"/>
                        <a:pt x="8" y="0"/>
                        <a:pt x="8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5" y="0"/>
                        <a:pt x="5" y="0"/>
                        <a:pt x="5" y="0"/>
                      </a:cubicBezTo>
                      <a:cubicBezTo>
                        <a:pt x="3" y="0"/>
                        <a:pt x="2" y="1"/>
                        <a:pt x="1" y="3"/>
                      </a:cubicBezTo>
                      <a:cubicBezTo>
                        <a:pt x="0" y="5"/>
                        <a:pt x="0" y="11"/>
                        <a:pt x="0" y="16"/>
                      </a:cubicBezTo>
                      <a:cubicBezTo>
                        <a:pt x="4" y="16"/>
                        <a:pt x="4" y="16"/>
                        <a:pt x="4" y="16"/>
                      </a:cubicBezTo>
                      <a:cubicBezTo>
                        <a:pt x="4" y="6"/>
                        <a:pt x="4" y="6"/>
                        <a:pt x="4" y="6"/>
                      </a:cubicBezTo>
                      <a:cubicBezTo>
                        <a:pt x="4" y="6"/>
                        <a:pt x="4" y="6"/>
                        <a:pt x="5" y="6"/>
                      </a:cubicBezTo>
                      <a:cubicBezTo>
                        <a:pt x="5" y="16"/>
                        <a:pt x="5" y="16"/>
                        <a:pt x="5" y="16"/>
                      </a:cubicBezTo>
                      <a:cubicBezTo>
                        <a:pt x="12" y="16"/>
                        <a:pt x="12" y="16"/>
                        <a:pt x="12" y="16"/>
                      </a:cubicBezTo>
                      <a:cubicBezTo>
                        <a:pt x="19" y="16"/>
                        <a:pt x="19" y="16"/>
                        <a:pt x="19" y="1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19" y="6"/>
                        <a:pt x="19" y="6"/>
                      </a:cubicBezTo>
                      <a:cubicBezTo>
                        <a:pt x="19" y="6"/>
                        <a:pt x="20" y="6"/>
                        <a:pt x="20" y="6"/>
                      </a:cubicBezTo>
                      <a:cubicBezTo>
                        <a:pt x="20" y="16"/>
                        <a:pt x="20" y="16"/>
                        <a:pt x="20" y="16"/>
                      </a:cubicBezTo>
                      <a:cubicBezTo>
                        <a:pt x="23" y="16"/>
                        <a:pt x="23" y="16"/>
                        <a:pt x="23" y="16"/>
                      </a:cubicBezTo>
                      <a:cubicBezTo>
                        <a:pt x="24" y="11"/>
                        <a:pt x="24" y="5"/>
                        <a:pt x="23" y="3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3" name="文本框 92"/>
              <p:cNvSpPr txBox="1"/>
              <p:nvPr/>
            </p:nvSpPr>
            <p:spPr>
              <a:xfrm>
                <a:off x="4344214" y="2558865"/>
                <a:ext cx="123432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40</a:t>
                </a:r>
                <a:r>
                  <a:rPr lang="en-US" altLang="zh-CN" sz="24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%</a:t>
                </a:r>
                <a:endParaRPr lang="zh-CN" altLang="en-US" sz="36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grpSp>
            <p:nvGrpSpPr>
              <p:cNvPr id="188" name="组合 187"/>
              <p:cNvGrpSpPr/>
              <p:nvPr/>
            </p:nvGrpSpPr>
            <p:grpSpPr>
              <a:xfrm>
                <a:off x="1959654" y="2252011"/>
                <a:ext cx="1923123" cy="971776"/>
                <a:chOff x="3759996" y="3786605"/>
                <a:chExt cx="2047733" cy="1034740"/>
              </a:xfrm>
            </p:grpSpPr>
            <p:sp>
              <p:nvSpPr>
                <p:cNvPr id="189" name="文本框 188"/>
                <p:cNvSpPr txBox="1"/>
                <p:nvPr/>
              </p:nvSpPr>
              <p:spPr>
                <a:xfrm>
                  <a:off x="3759996" y="3786605"/>
                  <a:ext cx="2047733" cy="4260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01ACBE"/>
                      </a:solidFill>
                      <a:latin typeface="时尚中黑简体" panose="01010104010101010101" pitchFamily="2" charset="-122"/>
                      <a:ea typeface="时尚中黑简体" panose="01010104010101010101" pitchFamily="2" charset="-122"/>
                    </a:rPr>
                    <a:t>在此添加标题</a:t>
                  </a:r>
                </a:p>
              </p:txBody>
            </p:sp>
            <p:sp>
              <p:nvSpPr>
                <p:cNvPr id="190" name="文本框 189"/>
                <p:cNvSpPr txBox="1"/>
                <p:nvPr/>
              </p:nvSpPr>
              <p:spPr>
                <a:xfrm>
                  <a:off x="3762898" y="4133137"/>
                  <a:ext cx="1871377" cy="688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有中国最大的原创</a:t>
                  </a:r>
                  <a:r>
                    <a:rPr lang="en-US" altLang="zh-CN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素材站有中国最强的</a:t>
                  </a:r>
                  <a:r>
                    <a:rPr lang="en-US" altLang="zh-CN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制作团队</a:t>
                  </a:r>
                </a:p>
              </p:txBody>
            </p:sp>
          </p:grpSp>
        </p:grpSp>
        <p:grpSp>
          <p:nvGrpSpPr>
            <p:cNvPr id="4" name="组合 3"/>
            <p:cNvGrpSpPr/>
            <p:nvPr/>
          </p:nvGrpSpPr>
          <p:grpSpPr>
            <a:xfrm>
              <a:off x="4400483" y="3896337"/>
              <a:ext cx="2121064" cy="2514692"/>
              <a:chOff x="4279442" y="3769712"/>
              <a:chExt cx="2121064" cy="2514693"/>
            </a:xfrm>
          </p:grpSpPr>
          <p:sp>
            <p:nvSpPr>
              <p:cNvPr id="181" name="任意多边形 180"/>
              <p:cNvSpPr/>
              <p:nvPr/>
            </p:nvSpPr>
            <p:spPr>
              <a:xfrm>
                <a:off x="4279442" y="3769712"/>
                <a:ext cx="1944050" cy="1500374"/>
              </a:xfrm>
              <a:custGeom>
                <a:avLst/>
                <a:gdLst/>
                <a:ahLst/>
                <a:cxnLst/>
                <a:rect l="l" t="t" r="r" b="b"/>
                <a:pathLst>
                  <a:path w="1944050" h="1500374">
                    <a:moveTo>
                      <a:pt x="341412" y="290325"/>
                    </a:moveTo>
                    <a:lnTo>
                      <a:pt x="301563" y="444138"/>
                    </a:lnTo>
                    <a:lnTo>
                      <a:pt x="341412" y="444138"/>
                    </a:lnTo>
                    <a:close/>
                    <a:moveTo>
                      <a:pt x="106710" y="256615"/>
                    </a:moveTo>
                    <a:cubicBezTo>
                      <a:pt x="100013" y="256615"/>
                      <a:pt x="95585" y="259182"/>
                      <a:pt x="93427" y="264317"/>
                    </a:cubicBezTo>
                    <a:cubicBezTo>
                      <a:pt x="91269" y="269451"/>
                      <a:pt x="90190" y="281320"/>
                      <a:pt x="90190" y="299924"/>
                    </a:cubicBezTo>
                    <a:lnTo>
                      <a:pt x="90190" y="476285"/>
                    </a:lnTo>
                    <a:cubicBezTo>
                      <a:pt x="90190" y="497270"/>
                      <a:pt x="91195" y="509920"/>
                      <a:pt x="93204" y="514236"/>
                    </a:cubicBezTo>
                    <a:cubicBezTo>
                      <a:pt x="95213" y="518552"/>
                      <a:pt x="99566" y="520710"/>
                      <a:pt x="106263" y="520710"/>
                    </a:cubicBezTo>
                    <a:cubicBezTo>
                      <a:pt x="112961" y="520710"/>
                      <a:pt x="117351" y="518180"/>
                      <a:pt x="119435" y="513120"/>
                    </a:cubicBezTo>
                    <a:cubicBezTo>
                      <a:pt x="121518" y="508060"/>
                      <a:pt x="122560" y="496675"/>
                      <a:pt x="122560" y="478964"/>
                    </a:cubicBezTo>
                    <a:lnTo>
                      <a:pt x="122560" y="299924"/>
                    </a:lnTo>
                    <a:cubicBezTo>
                      <a:pt x="122560" y="280725"/>
                      <a:pt x="121630" y="268707"/>
                      <a:pt x="119770" y="263870"/>
                    </a:cubicBezTo>
                    <a:cubicBezTo>
                      <a:pt x="117909" y="259033"/>
                      <a:pt x="113556" y="256615"/>
                      <a:pt x="106710" y="256615"/>
                    </a:cubicBezTo>
                    <a:close/>
                    <a:moveTo>
                      <a:pt x="104701" y="201028"/>
                    </a:moveTo>
                    <a:cubicBezTo>
                      <a:pt x="124495" y="201028"/>
                      <a:pt x="142205" y="204488"/>
                      <a:pt x="157832" y="211408"/>
                    </a:cubicBezTo>
                    <a:cubicBezTo>
                      <a:pt x="173459" y="218329"/>
                      <a:pt x="185142" y="226775"/>
                      <a:pt x="192881" y="236746"/>
                    </a:cubicBezTo>
                    <a:cubicBezTo>
                      <a:pt x="200621" y="246718"/>
                      <a:pt x="205867" y="257954"/>
                      <a:pt x="208620" y="270456"/>
                    </a:cubicBezTo>
                    <a:cubicBezTo>
                      <a:pt x="211373" y="282958"/>
                      <a:pt x="212750" y="302900"/>
                      <a:pt x="212750" y="330285"/>
                    </a:cubicBezTo>
                    <a:lnTo>
                      <a:pt x="212750" y="450836"/>
                    </a:lnTo>
                    <a:cubicBezTo>
                      <a:pt x="212750" y="478220"/>
                      <a:pt x="211262" y="498163"/>
                      <a:pt x="208285" y="510665"/>
                    </a:cubicBezTo>
                    <a:cubicBezTo>
                      <a:pt x="205309" y="523166"/>
                      <a:pt x="199132" y="534849"/>
                      <a:pt x="189756" y="545714"/>
                    </a:cubicBezTo>
                    <a:cubicBezTo>
                      <a:pt x="180380" y="556578"/>
                      <a:pt x="169069" y="564391"/>
                      <a:pt x="155823" y="569154"/>
                    </a:cubicBezTo>
                    <a:cubicBezTo>
                      <a:pt x="142578" y="573916"/>
                      <a:pt x="127769" y="576298"/>
                      <a:pt x="111398" y="576298"/>
                    </a:cubicBezTo>
                    <a:cubicBezTo>
                      <a:pt x="89818" y="576298"/>
                      <a:pt x="71884" y="573805"/>
                      <a:pt x="57597" y="568819"/>
                    </a:cubicBezTo>
                    <a:cubicBezTo>
                      <a:pt x="43309" y="563833"/>
                      <a:pt x="31924" y="556057"/>
                      <a:pt x="23441" y="545490"/>
                    </a:cubicBezTo>
                    <a:cubicBezTo>
                      <a:pt x="14958" y="534924"/>
                      <a:pt x="8930" y="523799"/>
                      <a:pt x="5358" y="512116"/>
                    </a:cubicBezTo>
                    <a:cubicBezTo>
                      <a:pt x="1786" y="500433"/>
                      <a:pt x="0" y="481866"/>
                      <a:pt x="0" y="456417"/>
                    </a:cubicBezTo>
                    <a:lnTo>
                      <a:pt x="0" y="330285"/>
                    </a:lnTo>
                    <a:cubicBezTo>
                      <a:pt x="0" y="297096"/>
                      <a:pt x="2865" y="272242"/>
                      <a:pt x="8595" y="255722"/>
                    </a:cubicBezTo>
                    <a:cubicBezTo>
                      <a:pt x="14325" y="239202"/>
                      <a:pt x="25710" y="225956"/>
                      <a:pt x="42751" y="215985"/>
                    </a:cubicBezTo>
                    <a:cubicBezTo>
                      <a:pt x="59792" y="206013"/>
                      <a:pt x="80442" y="201028"/>
                      <a:pt x="104701" y="201028"/>
                    </a:cubicBezTo>
                    <a:close/>
                    <a:moveTo>
                      <a:pt x="527038" y="0"/>
                    </a:moveTo>
                    <a:lnTo>
                      <a:pt x="1860689" y="0"/>
                    </a:lnTo>
                    <a:cubicBezTo>
                      <a:pt x="1906728" y="0"/>
                      <a:pt x="1944050" y="37322"/>
                      <a:pt x="1944050" y="83361"/>
                    </a:cubicBezTo>
                    <a:lnTo>
                      <a:pt x="1944050" y="1417013"/>
                    </a:lnTo>
                    <a:cubicBezTo>
                      <a:pt x="1944050" y="1463052"/>
                      <a:pt x="1906728" y="1500374"/>
                      <a:pt x="1860689" y="1500374"/>
                    </a:cubicBezTo>
                    <a:lnTo>
                      <a:pt x="527038" y="1500374"/>
                    </a:lnTo>
                    <a:cubicBezTo>
                      <a:pt x="480999" y="1500374"/>
                      <a:pt x="443677" y="1463052"/>
                      <a:pt x="443677" y="1417013"/>
                    </a:cubicBezTo>
                    <a:lnTo>
                      <a:pt x="443677" y="505753"/>
                    </a:lnTo>
                    <a:lnTo>
                      <a:pt x="431602" y="505753"/>
                    </a:lnTo>
                    <a:lnTo>
                      <a:pt x="431602" y="569377"/>
                    </a:lnTo>
                    <a:lnTo>
                      <a:pt x="341412" y="569377"/>
                    </a:lnTo>
                    <a:lnTo>
                      <a:pt x="341412" y="505753"/>
                    </a:lnTo>
                    <a:lnTo>
                      <a:pt x="234256" y="505753"/>
                    </a:lnTo>
                    <a:lnTo>
                      <a:pt x="234256" y="444138"/>
                    </a:lnTo>
                    <a:lnTo>
                      <a:pt x="312167" y="207948"/>
                    </a:lnTo>
                    <a:lnTo>
                      <a:pt x="431602" y="207948"/>
                    </a:lnTo>
                    <a:lnTo>
                      <a:pt x="431602" y="444138"/>
                    </a:lnTo>
                    <a:lnTo>
                      <a:pt x="443677" y="444138"/>
                    </a:lnTo>
                    <a:lnTo>
                      <a:pt x="443677" y="83361"/>
                    </a:lnTo>
                    <a:cubicBezTo>
                      <a:pt x="443677" y="37322"/>
                      <a:pt x="480999" y="0"/>
                      <a:pt x="52703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2225">
                <a:noFill/>
              </a:ln>
              <a:effectLst>
                <a:outerShdw blurRad="177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0" name="任意多边形 59"/>
              <p:cNvSpPr/>
              <p:nvPr/>
            </p:nvSpPr>
            <p:spPr>
              <a:xfrm>
                <a:off x="4880408" y="3915584"/>
                <a:ext cx="1185797" cy="1254030"/>
              </a:xfrm>
              <a:custGeom>
                <a:avLst/>
                <a:gdLst>
                  <a:gd name="connsiteX0" fmla="*/ 134955 w 2638424"/>
                  <a:gd name="connsiteY0" fmla="*/ 0 h 2790241"/>
                  <a:gd name="connsiteX1" fmla="*/ 2503469 w 2638424"/>
                  <a:gd name="connsiteY1" fmla="*/ 0 h 2790241"/>
                  <a:gd name="connsiteX2" fmla="*/ 2638424 w 2638424"/>
                  <a:gd name="connsiteY2" fmla="*/ 134955 h 2790241"/>
                  <a:gd name="connsiteX3" fmla="*/ 2638424 w 2638424"/>
                  <a:gd name="connsiteY3" fmla="*/ 2503469 h 2790241"/>
                  <a:gd name="connsiteX4" fmla="*/ 2503469 w 2638424"/>
                  <a:gd name="connsiteY4" fmla="*/ 2638424 h 2790241"/>
                  <a:gd name="connsiteX5" fmla="*/ 1477630 w 2638424"/>
                  <a:gd name="connsiteY5" fmla="*/ 2638424 h 2790241"/>
                  <a:gd name="connsiteX6" fmla="*/ 1330481 w 2638424"/>
                  <a:gd name="connsiteY6" fmla="*/ 2785573 h 2790241"/>
                  <a:gd name="connsiteX7" fmla="*/ 1307941 w 2638424"/>
                  <a:gd name="connsiteY7" fmla="*/ 2785573 h 2790241"/>
                  <a:gd name="connsiteX8" fmla="*/ 1160792 w 2638424"/>
                  <a:gd name="connsiteY8" fmla="*/ 2638424 h 2790241"/>
                  <a:gd name="connsiteX9" fmla="*/ 134955 w 2638424"/>
                  <a:gd name="connsiteY9" fmla="*/ 2638424 h 2790241"/>
                  <a:gd name="connsiteX10" fmla="*/ 0 w 2638424"/>
                  <a:gd name="connsiteY10" fmla="*/ 2503469 h 2790241"/>
                  <a:gd name="connsiteX11" fmla="*/ 0 w 2638424"/>
                  <a:gd name="connsiteY11" fmla="*/ 134955 h 2790241"/>
                  <a:gd name="connsiteX12" fmla="*/ 134955 w 2638424"/>
                  <a:gd name="connsiteY12" fmla="*/ 0 h 279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38424" h="2790241">
                    <a:moveTo>
                      <a:pt x="134955" y="0"/>
                    </a:moveTo>
                    <a:lnTo>
                      <a:pt x="2503469" y="0"/>
                    </a:lnTo>
                    <a:cubicBezTo>
                      <a:pt x="2578003" y="0"/>
                      <a:pt x="2638424" y="60421"/>
                      <a:pt x="2638424" y="134955"/>
                    </a:cubicBezTo>
                    <a:lnTo>
                      <a:pt x="2638424" y="2503469"/>
                    </a:lnTo>
                    <a:cubicBezTo>
                      <a:pt x="2638424" y="2578003"/>
                      <a:pt x="2578003" y="2638424"/>
                      <a:pt x="2503469" y="2638424"/>
                    </a:cubicBezTo>
                    <a:lnTo>
                      <a:pt x="1477630" y="2638424"/>
                    </a:lnTo>
                    <a:lnTo>
                      <a:pt x="1330481" y="2785573"/>
                    </a:lnTo>
                    <a:cubicBezTo>
                      <a:pt x="1324257" y="2791797"/>
                      <a:pt x="1314166" y="2791797"/>
                      <a:pt x="1307941" y="2785573"/>
                    </a:cubicBezTo>
                    <a:lnTo>
                      <a:pt x="1160792" y="2638424"/>
                    </a:lnTo>
                    <a:lnTo>
                      <a:pt x="134955" y="2638424"/>
                    </a:lnTo>
                    <a:cubicBezTo>
                      <a:pt x="60421" y="2638424"/>
                      <a:pt x="0" y="2578003"/>
                      <a:pt x="0" y="2503469"/>
                    </a:cubicBezTo>
                    <a:lnTo>
                      <a:pt x="0" y="134955"/>
                    </a:lnTo>
                    <a:cubicBezTo>
                      <a:pt x="0" y="60421"/>
                      <a:pt x="60421" y="0"/>
                      <a:pt x="1349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EAEAE">
                      <a:lumMod val="98000"/>
                      <a:lumOff val="2000"/>
                    </a:srgb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1" name="任意多边形 60"/>
              <p:cNvSpPr/>
              <p:nvPr/>
            </p:nvSpPr>
            <p:spPr>
              <a:xfrm>
                <a:off x="4958683" y="3998363"/>
                <a:ext cx="1029248" cy="1088472"/>
              </a:xfrm>
              <a:custGeom>
                <a:avLst/>
                <a:gdLst>
                  <a:gd name="connsiteX0" fmla="*/ 134955 w 2638424"/>
                  <a:gd name="connsiteY0" fmla="*/ 0 h 2790241"/>
                  <a:gd name="connsiteX1" fmla="*/ 2503469 w 2638424"/>
                  <a:gd name="connsiteY1" fmla="*/ 0 h 2790241"/>
                  <a:gd name="connsiteX2" fmla="*/ 2638424 w 2638424"/>
                  <a:gd name="connsiteY2" fmla="*/ 134955 h 2790241"/>
                  <a:gd name="connsiteX3" fmla="*/ 2638424 w 2638424"/>
                  <a:gd name="connsiteY3" fmla="*/ 2503469 h 2790241"/>
                  <a:gd name="connsiteX4" fmla="*/ 2503469 w 2638424"/>
                  <a:gd name="connsiteY4" fmla="*/ 2638424 h 2790241"/>
                  <a:gd name="connsiteX5" fmla="*/ 1477630 w 2638424"/>
                  <a:gd name="connsiteY5" fmla="*/ 2638424 h 2790241"/>
                  <a:gd name="connsiteX6" fmla="*/ 1330481 w 2638424"/>
                  <a:gd name="connsiteY6" fmla="*/ 2785573 h 2790241"/>
                  <a:gd name="connsiteX7" fmla="*/ 1307941 w 2638424"/>
                  <a:gd name="connsiteY7" fmla="*/ 2785573 h 2790241"/>
                  <a:gd name="connsiteX8" fmla="*/ 1160792 w 2638424"/>
                  <a:gd name="connsiteY8" fmla="*/ 2638424 h 2790241"/>
                  <a:gd name="connsiteX9" fmla="*/ 134955 w 2638424"/>
                  <a:gd name="connsiteY9" fmla="*/ 2638424 h 2790241"/>
                  <a:gd name="connsiteX10" fmla="*/ 0 w 2638424"/>
                  <a:gd name="connsiteY10" fmla="*/ 2503469 h 2790241"/>
                  <a:gd name="connsiteX11" fmla="*/ 0 w 2638424"/>
                  <a:gd name="connsiteY11" fmla="*/ 134955 h 2790241"/>
                  <a:gd name="connsiteX12" fmla="*/ 134955 w 2638424"/>
                  <a:gd name="connsiteY12" fmla="*/ 0 h 279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38424" h="2790241">
                    <a:moveTo>
                      <a:pt x="134955" y="0"/>
                    </a:moveTo>
                    <a:lnTo>
                      <a:pt x="2503469" y="0"/>
                    </a:lnTo>
                    <a:cubicBezTo>
                      <a:pt x="2578003" y="0"/>
                      <a:pt x="2638424" y="60421"/>
                      <a:pt x="2638424" y="134955"/>
                    </a:cubicBezTo>
                    <a:lnTo>
                      <a:pt x="2638424" y="2503469"/>
                    </a:lnTo>
                    <a:cubicBezTo>
                      <a:pt x="2638424" y="2578003"/>
                      <a:pt x="2578003" y="2638424"/>
                      <a:pt x="2503469" y="2638424"/>
                    </a:cubicBezTo>
                    <a:lnTo>
                      <a:pt x="1477630" y="2638424"/>
                    </a:lnTo>
                    <a:lnTo>
                      <a:pt x="1330481" y="2785573"/>
                    </a:lnTo>
                    <a:cubicBezTo>
                      <a:pt x="1324257" y="2791797"/>
                      <a:pt x="1314166" y="2791797"/>
                      <a:pt x="1307941" y="2785573"/>
                    </a:cubicBezTo>
                    <a:lnTo>
                      <a:pt x="1160792" y="2638424"/>
                    </a:lnTo>
                    <a:lnTo>
                      <a:pt x="134955" y="2638424"/>
                    </a:lnTo>
                    <a:cubicBezTo>
                      <a:pt x="60421" y="2638424"/>
                      <a:pt x="0" y="2578003"/>
                      <a:pt x="0" y="2503469"/>
                    </a:cubicBezTo>
                    <a:lnTo>
                      <a:pt x="0" y="134955"/>
                    </a:lnTo>
                    <a:cubicBezTo>
                      <a:pt x="0" y="60421"/>
                      <a:pt x="60421" y="0"/>
                      <a:pt x="134955" y="0"/>
                    </a:cubicBezTo>
                    <a:close/>
                  </a:path>
                </a:pathLst>
              </a:custGeom>
              <a:solidFill>
                <a:srgbClr val="FBBB5E"/>
              </a:solidFill>
              <a:ln>
                <a:noFill/>
              </a:ln>
              <a:effectLst>
                <a:innerShdw blurRad="139700" dist="50800" dir="13500000">
                  <a:prstClr val="black">
                    <a:alpha val="4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7" name="组合 86"/>
              <p:cNvGrpSpPr/>
              <p:nvPr/>
            </p:nvGrpSpPr>
            <p:grpSpPr>
              <a:xfrm>
                <a:off x="5313452" y="4171857"/>
                <a:ext cx="313130" cy="340758"/>
                <a:chOff x="4873626" y="1965325"/>
                <a:chExt cx="269876" cy="293688"/>
              </a:xfrm>
              <a:solidFill>
                <a:schemeClr val="bg1"/>
              </a:solidFill>
            </p:grpSpPr>
            <p:sp>
              <p:nvSpPr>
                <p:cNvPr id="88" name="Freeform 502"/>
                <p:cNvSpPr>
                  <a:spLocks/>
                </p:cNvSpPr>
                <p:nvPr/>
              </p:nvSpPr>
              <p:spPr bwMode="auto">
                <a:xfrm>
                  <a:off x="4873626" y="2127250"/>
                  <a:ext cx="112713" cy="131763"/>
                </a:xfrm>
                <a:custGeom>
                  <a:avLst/>
                  <a:gdLst>
                    <a:gd name="T0" fmla="*/ 2 w 30"/>
                    <a:gd name="T1" fmla="*/ 0 h 35"/>
                    <a:gd name="T2" fmla="*/ 28 w 30"/>
                    <a:gd name="T3" fmla="*/ 0 h 35"/>
                    <a:gd name="T4" fmla="*/ 30 w 30"/>
                    <a:gd name="T5" fmla="*/ 1 h 35"/>
                    <a:gd name="T6" fmla="*/ 28 w 30"/>
                    <a:gd name="T7" fmla="*/ 3 h 35"/>
                    <a:gd name="T8" fmla="*/ 3 w 30"/>
                    <a:gd name="T9" fmla="*/ 3 h 35"/>
                    <a:gd name="T10" fmla="*/ 3 w 30"/>
                    <a:gd name="T11" fmla="*/ 33 h 35"/>
                    <a:gd name="T12" fmla="*/ 2 w 30"/>
                    <a:gd name="T13" fmla="*/ 35 h 35"/>
                    <a:gd name="T14" fmla="*/ 0 w 30"/>
                    <a:gd name="T15" fmla="*/ 33 h 35"/>
                    <a:gd name="T16" fmla="*/ 0 w 30"/>
                    <a:gd name="T17" fmla="*/ 1 h 35"/>
                    <a:gd name="T18" fmla="*/ 2 w 30"/>
                    <a:gd name="T19" fmla="*/ 0 h 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0" h="35">
                      <a:moveTo>
                        <a:pt x="2" y="0"/>
                      </a:moveTo>
                      <a:cubicBezTo>
                        <a:pt x="28" y="0"/>
                        <a:pt x="28" y="0"/>
                        <a:pt x="28" y="0"/>
                      </a:cubicBezTo>
                      <a:cubicBezTo>
                        <a:pt x="29" y="0"/>
                        <a:pt x="30" y="1"/>
                        <a:pt x="30" y="1"/>
                      </a:cubicBezTo>
                      <a:cubicBezTo>
                        <a:pt x="30" y="2"/>
                        <a:pt x="29" y="3"/>
                        <a:pt x="28" y="3"/>
                      </a:cubicBezTo>
                      <a:cubicBezTo>
                        <a:pt x="3" y="3"/>
                        <a:pt x="3" y="3"/>
                        <a:pt x="3" y="3"/>
                      </a:cubicBezTo>
                      <a:cubicBezTo>
                        <a:pt x="3" y="33"/>
                        <a:pt x="3" y="33"/>
                        <a:pt x="3" y="33"/>
                      </a:cubicBezTo>
                      <a:cubicBezTo>
                        <a:pt x="3" y="34"/>
                        <a:pt x="3" y="35"/>
                        <a:pt x="2" y="35"/>
                      </a:cubicBezTo>
                      <a:cubicBezTo>
                        <a:pt x="1" y="35"/>
                        <a:pt x="0" y="34"/>
                        <a:pt x="0" y="33"/>
                      </a:cubicBezTo>
                      <a:cubicBezTo>
                        <a:pt x="0" y="1"/>
                        <a:pt x="0" y="1"/>
                        <a:pt x="0" y="1"/>
                      </a:cubicBezTo>
                      <a:cubicBezTo>
                        <a:pt x="0" y="1"/>
                        <a:pt x="1" y="0"/>
                        <a:pt x="2" y="0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9" name="Freeform 503"/>
                <p:cNvSpPr>
                  <a:spLocks/>
                </p:cNvSpPr>
                <p:nvPr/>
              </p:nvSpPr>
              <p:spPr bwMode="auto">
                <a:xfrm>
                  <a:off x="4884739" y="1973263"/>
                  <a:ext cx="41275" cy="146050"/>
                </a:xfrm>
                <a:custGeom>
                  <a:avLst/>
                  <a:gdLst>
                    <a:gd name="T0" fmla="*/ 11 w 11"/>
                    <a:gd name="T1" fmla="*/ 34 h 39"/>
                    <a:gd name="T2" fmla="*/ 11 w 11"/>
                    <a:gd name="T3" fmla="*/ 6 h 39"/>
                    <a:gd name="T4" fmla="*/ 5 w 11"/>
                    <a:gd name="T5" fmla="*/ 0 h 39"/>
                    <a:gd name="T6" fmla="*/ 0 w 11"/>
                    <a:gd name="T7" fmla="*/ 6 h 39"/>
                    <a:gd name="T8" fmla="*/ 0 w 11"/>
                    <a:gd name="T9" fmla="*/ 34 h 39"/>
                    <a:gd name="T10" fmla="*/ 5 w 11"/>
                    <a:gd name="T11" fmla="*/ 39 h 39"/>
                    <a:gd name="T12" fmla="*/ 11 w 11"/>
                    <a:gd name="T13" fmla="*/ 34 h 3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" h="39">
                      <a:moveTo>
                        <a:pt x="11" y="34"/>
                      </a:moveTo>
                      <a:cubicBezTo>
                        <a:pt x="11" y="6"/>
                        <a:pt x="11" y="6"/>
                        <a:pt x="11" y="6"/>
                      </a:cubicBezTo>
                      <a:cubicBezTo>
                        <a:pt x="11" y="3"/>
                        <a:pt x="9" y="0"/>
                        <a:pt x="5" y="0"/>
                      </a:cubicBezTo>
                      <a:cubicBezTo>
                        <a:pt x="2" y="0"/>
                        <a:pt x="0" y="3"/>
                        <a:pt x="0" y="6"/>
                      </a:cubicBezTo>
                      <a:cubicBezTo>
                        <a:pt x="0" y="34"/>
                        <a:pt x="0" y="34"/>
                        <a:pt x="0" y="34"/>
                      </a:cubicBezTo>
                      <a:cubicBezTo>
                        <a:pt x="0" y="37"/>
                        <a:pt x="2" y="39"/>
                        <a:pt x="5" y="39"/>
                      </a:cubicBezTo>
                      <a:cubicBezTo>
                        <a:pt x="9" y="39"/>
                        <a:pt x="11" y="37"/>
                        <a:pt x="11" y="34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0" name="Freeform 504"/>
                <p:cNvSpPr>
                  <a:spLocks/>
                </p:cNvSpPr>
                <p:nvPr/>
              </p:nvSpPr>
              <p:spPr bwMode="auto">
                <a:xfrm>
                  <a:off x="4940301" y="1965325"/>
                  <a:ext cx="177800" cy="293688"/>
                </a:xfrm>
                <a:custGeom>
                  <a:avLst/>
                  <a:gdLst>
                    <a:gd name="T0" fmla="*/ 5 w 47"/>
                    <a:gd name="T1" fmla="*/ 69 h 78"/>
                    <a:gd name="T2" fmla="*/ 6 w 47"/>
                    <a:gd name="T3" fmla="*/ 77 h 78"/>
                    <a:gd name="T4" fmla="*/ 9 w 47"/>
                    <a:gd name="T5" fmla="*/ 78 h 78"/>
                    <a:gd name="T6" fmla="*/ 14 w 47"/>
                    <a:gd name="T7" fmla="*/ 76 h 78"/>
                    <a:gd name="T8" fmla="*/ 26 w 47"/>
                    <a:gd name="T9" fmla="*/ 57 h 78"/>
                    <a:gd name="T10" fmla="*/ 46 w 47"/>
                    <a:gd name="T11" fmla="*/ 57 h 78"/>
                    <a:gd name="T12" fmla="*/ 47 w 47"/>
                    <a:gd name="T13" fmla="*/ 56 h 78"/>
                    <a:gd name="T14" fmla="*/ 47 w 47"/>
                    <a:gd name="T15" fmla="*/ 42 h 78"/>
                    <a:gd name="T16" fmla="*/ 32 w 47"/>
                    <a:gd name="T17" fmla="*/ 19 h 78"/>
                    <a:gd name="T18" fmla="*/ 30 w 47"/>
                    <a:gd name="T19" fmla="*/ 20 h 78"/>
                    <a:gd name="T20" fmla="*/ 35 w 47"/>
                    <a:gd name="T21" fmla="*/ 10 h 78"/>
                    <a:gd name="T22" fmla="*/ 24 w 47"/>
                    <a:gd name="T23" fmla="*/ 0 h 78"/>
                    <a:gd name="T24" fmla="*/ 14 w 47"/>
                    <a:gd name="T25" fmla="*/ 10 h 78"/>
                    <a:gd name="T26" fmla="*/ 24 w 47"/>
                    <a:gd name="T27" fmla="*/ 21 h 78"/>
                    <a:gd name="T28" fmla="*/ 27 w 47"/>
                    <a:gd name="T29" fmla="*/ 20 h 78"/>
                    <a:gd name="T30" fmla="*/ 21 w 47"/>
                    <a:gd name="T31" fmla="*/ 27 h 78"/>
                    <a:gd name="T32" fmla="*/ 5 w 47"/>
                    <a:gd name="T33" fmla="*/ 31 h 78"/>
                    <a:gd name="T34" fmla="*/ 1 w 47"/>
                    <a:gd name="T35" fmla="*/ 34 h 78"/>
                    <a:gd name="T36" fmla="*/ 1 w 47"/>
                    <a:gd name="T37" fmla="*/ 38 h 78"/>
                    <a:gd name="T38" fmla="*/ 6 w 47"/>
                    <a:gd name="T39" fmla="*/ 42 h 78"/>
                    <a:gd name="T40" fmla="*/ 8 w 47"/>
                    <a:gd name="T41" fmla="*/ 42 h 78"/>
                    <a:gd name="T42" fmla="*/ 17 w 47"/>
                    <a:gd name="T43" fmla="*/ 40 h 78"/>
                    <a:gd name="T44" fmla="*/ 17 w 47"/>
                    <a:gd name="T45" fmla="*/ 43 h 78"/>
                    <a:gd name="T46" fmla="*/ 17 w 47"/>
                    <a:gd name="T47" fmla="*/ 47 h 78"/>
                    <a:gd name="T48" fmla="*/ 5 w 47"/>
                    <a:gd name="T49" fmla="*/ 69 h 7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</a:cxnLst>
                  <a:rect l="0" t="0" r="r" b="b"/>
                  <a:pathLst>
                    <a:path w="47" h="78">
                      <a:moveTo>
                        <a:pt x="5" y="69"/>
                      </a:moveTo>
                      <a:cubicBezTo>
                        <a:pt x="3" y="72"/>
                        <a:pt x="3" y="76"/>
                        <a:pt x="6" y="77"/>
                      </a:cubicBezTo>
                      <a:cubicBezTo>
                        <a:pt x="7" y="78"/>
                        <a:pt x="8" y="78"/>
                        <a:pt x="9" y="78"/>
                      </a:cubicBezTo>
                      <a:cubicBezTo>
                        <a:pt x="11" y="78"/>
                        <a:pt x="13" y="77"/>
                        <a:pt x="14" y="76"/>
                      </a:cubicBezTo>
                      <a:cubicBezTo>
                        <a:pt x="26" y="57"/>
                        <a:pt x="26" y="57"/>
                        <a:pt x="26" y="57"/>
                      </a:cubicBezTo>
                      <a:cubicBezTo>
                        <a:pt x="46" y="57"/>
                        <a:pt x="46" y="57"/>
                        <a:pt x="46" y="57"/>
                      </a:cubicBezTo>
                      <a:cubicBezTo>
                        <a:pt x="47" y="57"/>
                        <a:pt x="47" y="57"/>
                        <a:pt x="47" y="56"/>
                      </a:cubicBezTo>
                      <a:cubicBezTo>
                        <a:pt x="47" y="42"/>
                        <a:pt x="47" y="42"/>
                        <a:pt x="47" y="42"/>
                      </a:cubicBezTo>
                      <a:cubicBezTo>
                        <a:pt x="47" y="29"/>
                        <a:pt x="41" y="19"/>
                        <a:pt x="32" y="19"/>
                      </a:cubicBezTo>
                      <a:cubicBezTo>
                        <a:pt x="31" y="19"/>
                        <a:pt x="30" y="19"/>
                        <a:pt x="30" y="20"/>
                      </a:cubicBezTo>
                      <a:cubicBezTo>
                        <a:pt x="33" y="18"/>
                        <a:pt x="35" y="14"/>
                        <a:pt x="35" y="10"/>
                      </a:cubicBezTo>
                      <a:cubicBezTo>
                        <a:pt x="35" y="5"/>
                        <a:pt x="30" y="0"/>
                        <a:pt x="24" y="0"/>
                      </a:cubicBezTo>
                      <a:cubicBezTo>
                        <a:pt x="19" y="0"/>
                        <a:pt x="14" y="5"/>
                        <a:pt x="14" y="10"/>
                      </a:cubicBezTo>
                      <a:cubicBezTo>
                        <a:pt x="14" y="16"/>
                        <a:pt x="19" y="21"/>
                        <a:pt x="24" y="21"/>
                      </a:cubicBezTo>
                      <a:cubicBezTo>
                        <a:pt x="25" y="21"/>
                        <a:pt x="26" y="21"/>
                        <a:pt x="27" y="20"/>
                      </a:cubicBezTo>
                      <a:cubicBezTo>
                        <a:pt x="25" y="22"/>
                        <a:pt x="23" y="24"/>
                        <a:pt x="21" y="27"/>
                      </a:cubicBezTo>
                      <a:cubicBezTo>
                        <a:pt x="5" y="31"/>
                        <a:pt x="5" y="31"/>
                        <a:pt x="5" y="31"/>
                      </a:cubicBezTo>
                      <a:cubicBezTo>
                        <a:pt x="3" y="32"/>
                        <a:pt x="2" y="32"/>
                        <a:pt x="1" y="34"/>
                      </a:cubicBezTo>
                      <a:cubicBezTo>
                        <a:pt x="1" y="35"/>
                        <a:pt x="0" y="37"/>
                        <a:pt x="1" y="38"/>
                      </a:cubicBezTo>
                      <a:cubicBezTo>
                        <a:pt x="1" y="41"/>
                        <a:pt x="4" y="42"/>
                        <a:pt x="6" y="42"/>
                      </a:cubicBezTo>
                      <a:cubicBezTo>
                        <a:pt x="7" y="42"/>
                        <a:pt x="7" y="42"/>
                        <a:pt x="8" y="42"/>
                      </a:cubicBezTo>
                      <a:cubicBezTo>
                        <a:pt x="17" y="40"/>
                        <a:pt x="17" y="40"/>
                        <a:pt x="17" y="40"/>
                      </a:cubicBezTo>
                      <a:cubicBezTo>
                        <a:pt x="17" y="41"/>
                        <a:pt x="17" y="42"/>
                        <a:pt x="17" y="43"/>
                      </a:cubicBezTo>
                      <a:cubicBezTo>
                        <a:pt x="17" y="47"/>
                        <a:pt x="17" y="47"/>
                        <a:pt x="17" y="47"/>
                      </a:cubicBezTo>
                      <a:lnTo>
                        <a:pt x="5" y="69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91" name="Freeform 505"/>
                <p:cNvSpPr>
                  <a:spLocks/>
                </p:cNvSpPr>
                <p:nvPr/>
              </p:nvSpPr>
              <p:spPr bwMode="auto">
                <a:xfrm>
                  <a:off x="5046664" y="2093913"/>
                  <a:ext cx="96838" cy="112713"/>
                </a:xfrm>
                <a:custGeom>
                  <a:avLst/>
                  <a:gdLst>
                    <a:gd name="T0" fmla="*/ 1 w 26"/>
                    <a:gd name="T1" fmla="*/ 27 h 30"/>
                    <a:gd name="T2" fmla="*/ 23 w 26"/>
                    <a:gd name="T3" fmla="*/ 27 h 30"/>
                    <a:gd name="T4" fmla="*/ 23 w 26"/>
                    <a:gd name="T5" fmla="*/ 2 h 30"/>
                    <a:gd name="T6" fmla="*/ 24 w 26"/>
                    <a:gd name="T7" fmla="*/ 0 h 30"/>
                    <a:gd name="T8" fmla="*/ 26 w 26"/>
                    <a:gd name="T9" fmla="*/ 2 h 30"/>
                    <a:gd name="T10" fmla="*/ 26 w 26"/>
                    <a:gd name="T11" fmla="*/ 28 h 30"/>
                    <a:gd name="T12" fmla="*/ 24 w 26"/>
                    <a:gd name="T13" fmla="*/ 30 h 30"/>
                    <a:gd name="T14" fmla="*/ 1 w 26"/>
                    <a:gd name="T15" fmla="*/ 30 h 30"/>
                    <a:gd name="T16" fmla="*/ 0 w 26"/>
                    <a:gd name="T17" fmla="*/ 28 h 30"/>
                    <a:gd name="T18" fmla="*/ 1 w 26"/>
                    <a:gd name="T19" fmla="*/ 27 h 3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6" h="30">
                      <a:moveTo>
                        <a:pt x="1" y="27"/>
                      </a:moveTo>
                      <a:cubicBezTo>
                        <a:pt x="23" y="27"/>
                        <a:pt x="23" y="27"/>
                        <a:pt x="23" y="27"/>
                      </a:cubicBezTo>
                      <a:cubicBezTo>
                        <a:pt x="23" y="2"/>
                        <a:pt x="23" y="2"/>
                        <a:pt x="23" y="2"/>
                      </a:cubicBezTo>
                      <a:cubicBezTo>
                        <a:pt x="23" y="1"/>
                        <a:pt x="23" y="0"/>
                        <a:pt x="24" y="0"/>
                      </a:cubicBezTo>
                      <a:cubicBezTo>
                        <a:pt x="25" y="0"/>
                        <a:pt x="26" y="1"/>
                        <a:pt x="26" y="2"/>
                      </a:cubicBezTo>
                      <a:cubicBezTo>
                        <a:pt x="26" y="28"/>
                        <a:pt x="26" y="28"/>
                        <a:pt x="26" y="28"/>
                      </a:cubicBezTo>
                      <a:cubicBezTo>
                        <a:pt x="26" y="29"/>
                        <a:pt x="25" y="30"/>
                        <a:pt x="24" y="30"/>
                      </a:cubicBezTo>
                      <a:cubicBezTo>
                        <a:pt x="1" y="30"/>
                        <a:pt x="1" y="30"/>
                        <a:pt x="1" y="30"/>
                      </a:cubicBezTo>
                      <a:cubicBezTo>
                        <a:pt x="0" y="30"/>
                        <a:pt x="0" y="29"/>
                        <a:pt x="0" y="28"/>
                      </a:cubicBezTo>
                      <a:cubicBezTo>
                        <a:pt x="0" y="27"/>
                        <a:pt x="0" y="27"/>
                        <a:pt x="1" y="27"/>
                      </a:cubicBez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5" name="文本框 94"/>
              <p:cNvSpPr txBox="1"/>
              <p:nvPr/>
            </p:nvSpPr>
            <p:spPr>
              <a:xfrm>
                <a:off x="4839769" y="4514880"/>
                <a:ext cx="123432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10</a:t>
                </a:r>
                <a:r>
                  <a:rPr lang="en-US" altLang="zh-CN" sz="16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%</a:t>
                </a:r>
                <a:endParaRPr lang="zh-CN" altLang="en-US" sz="24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grpSp>
            <p:nvGrpSpPr>
              <p:cNvPr id="191" name="组合 190"/>
              <p:cNvGrpSpPr/>
              <p:nvPr/>
            </p:nvGrpSpPr>
            <p:grpSpPr>
              <a:xfrm>
                <a:off x="4477383" y="5312629"/>
                <a:ext cx="1923123" cy="971776"/>
                <a:chOff x="3759996" y="3786605"/>
                <a:chExt cx="2047733" cy="1034740"/>
              </a:xfrm>
            </p:grpSpPr>
            <p:sp>
              <p:nvSpPr>
                <p:cNvPr id="192" name="文本框 191"/>
                <p:cNvSpPr txBox="1"/>
                <p:nvPr/>
              </p:nvSpPr>
              <p:spPr>
                <a:xfrm>
                  <a:off x="3759996" y="3786605"/>
                  <a:ext cx="2047733" cy="4260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FBBB5E"/>
                      </a:solidFill>
                      <a:latin typeface="时尚中黑简体" panose="01010104010101010101" pitchFamily="2" charset="-122"/>
                      <a:ea typeface="时尚中黑简体" panose="01010104010101010101" pitchFamily="2" charset="-122"/>
                    </a:rPr>
                    <a:t>在此添加标题</a:t>
                  </a:r>
                </a:p>
              </p:txBody>
            </p:sp>
            <p:sp>
              <p:nvSpPr>
                <p:cNvPr id="193" name="文本框 192"/>
                <p:cNvSpPr txBox="1"/>
                <p:nvPr/>
              </p:nvSpPr>
              <p:spPr>
                <a:xfrm>
                  <a:off x="3762898" y="4133137"/>
                  <a:ext cx="1825854" cy="688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有中国最大的原创</a:t>
                  </a:r>
                  <a:r>
                    <a:rPr lang="en-US" altLang="zh-CN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素材站有中国最强的</a:t>
                  </a:r>
                  <a:r>
                    <a:rPr lang="en-US" altLang="zh-CN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制作团队</a:t>
                  </a:r>
                </a:p>
              </p:txBody>
            </p:sp>
          </p:grpSp>
        </p:grpSp>
        <p:grpSp>
          <p:nvGrpSpPr>
            <p:cNvPr id="5" name="组合 4"/>
            <p:cNvGrpSpPr/>
            <p:nvPr/>
          </p:nvGrpSpPr>
          <p:grpSpPr>
            <a:xfrm>
              <a:off x="6363795" y="824346"/>
              <a:ext cx="2524069" cy="3065529"/>
              <a:chOff x="6159100" y="713268"/>
              <a:chExt cx="2524069" cy="3065529"/>
            </a:xfrm>
          </p:grpSpPr>
          <p:sp>
            <p:nvSpPr>
              <p:cNvPr id="176" name="任意多边形 175"/>
              <p:cNvSpPr/>
              <p:nvPr/>
            </p:nvSpPr>
            <p:spPr>
              <a:xfrm>
                <a:off x="6159100" y="1772890"/>
                <a:ext cx="2524069" cy="2005907"/>
              </a:xfrm>
              <a:custGeom>
                <a:avLst/>
                <a:gdLst/>
                <a:ahLst/>
                <a:cxnLst/>
                <a:rect l="l" t="t" r="r" b="b"/>
                <a:pathLst>
                  <a:path w="2524069" h="2005907">
                    <a:moveTo>
                      <a:pt x="2072525" y="393651"/>
                    </a:moveTo>
                    <a:cubicBezTo>
                      <a:pt x="2063596" y="393651"/>
                      <a:pt x="2057692" y="397074"/>
                      <a:pt x="2054815" y="403920"/>
                    </a:cubicBezTo>
                    <a:cubicBezTo>
                      <a:pt x="2051937" y="410766"/>
                      <a:pt x="2050499" y="426591"/>
                      <a:pt x="2050499" y="451396"/>
                    </a:cubicBezTo>
                    <a:lnTo>
                      <a:pt x="2050499" y="686544"/>
                    </a:lnTo>
                    <a:cubicBezTo>
                      <a:pt x="2050499" y="714524"/>
                      <a:pt x="2051838" y="731391"/>
                      <a:pt x="2054517" y="737146"/>
                    </a:cubicBezTo>
                    <a:cubicBezTo>
                      <a:pt x="2057196" y="742901"/>
                      <a:pt x="2063000" y="745778"/>
                      <a:pt x="2071930" y="745778"/>
                    </a:cubicBezTo>
                    <a:cubicBezTo>
                      <a:pt x="2080860" y="745778"/>
                      <a:pt x="2086713" y="742405"/>
                      <a:pt x="2089492" y="735658"/>
                    </a:cubicBezTo>
                    <a:cubicBezTo>
                      <a:pt x="2092270" y="728911"/>
                      <a:pt x="2093659" y="713730"/>
                      <a:pt x="2093659" y="690116"/>
                    </a:cubicBezTo>
                    <a:lnTo>
                      <a:pt x="2093659" y="451396"/>
                    </a:lnTo>
                    <a:cubicBezTo>
                      <a:pt x="2093659" y="425798"/>
                      <a:pt x="2092419" y="409774"/>
                      <a:pt x="2089938" y="403325"/>
                    </a:cubicBezTo>
                    <a:cubicBezTo>
                      <a:pt x="2087458" y="396875"/>
                      <a:pt x="2081653" y="393651"/>
                      <a:pt x="2072525" y="393651"/>
                    </a:cubicBezTo>
                    <a:close/>
                    <a:moveTo>
                      <a:pt x="2378813" y="319534"/>
                    </a:moveTo>
                    <a:cubicBezTo>
                      <a:pt x="2426637" y="319534"/>
                      <a:pt x="2462802" y="331391"/>
                      <a:pt x="2487309" y="355104"/>
                    </a:cubicBezTo>
                    <a:cubicBezTo>
                      <a:pt x="2511816" y="378818"/>
                      <a:pt x="2524069" y="408831"/>
                      <a:pt x="2524069" y="445145"/>
                    </a:cubicBezTo>
                    <a:cubicBezTo>
                      <a:pt x="2524069" y="472728"/>
                      <a:pt x="2517173" y="501898"/>
                      <a:pt x="2503380" y="532656"/>
                    </a:cubicBezTo>
                    <a:cubicBezTo>
                      <a:pt x="2489587" y="563414"/>
                      <a:pt x="2448955" y="628700"/>
                      <a:pt x="2381483" y="728514"/>
                    </a:cubicBezTo>
                    <a:lnTo>
                      <a:pt x="2513354" y="728514"/>
                    </a:lnTo>
                    <a:lnTo>
                      <a:pt x="2513354" y="810667"/>
                    </a:lnTo>
                    <a:lnTo>
                      <a:pt x="2248738" y="810667"/>
                    </a:lnTo>
                    <a:lnTo>
                      <a:pt x="2248812" y="741909"/>
                    </a:lnTo>
                    <a:cubicBezTo>
                      <a:pt x="2327195" y="613718"/>
                      <a:pt x="2373778" y="534393"/>
                      <a:pt x="2388561" y="503932"/>
                    </a:cubicBezTo>
                    <a:cubicBezTo>
                      <a:pt x="2403345" y="473472"/>
                      <a:pt x="2410737" y="449709"/>
                      <a:pt x="2410737" y="432644"/>
                    </a:cubicBezTo>
                    <a:cubicBezTo>
                      <a:pt x="2410737" y="419547"/>
                      <a:pt x="2408501" y="409774"/>
                      <a:pt x="2404030" y="403325"/>
                    </a:cubicBezTo>
                    <a:cubicBezTo>
                      <a:pt x="2399559" y="396875"/>
                      <a:pt x="2392753" y="393651"/>
                      <a:pt x="2383613" y="393651"/>
                    </a:cubicBezTo>
                    <a:cubicBezTo>
                      <a:pt x="2374472" y="393651"/>
                      <a:pt x="2367667" y="397223"/>
                      <a:pt x="2363196" y="404366"/>
                    </a:cubicBezTo>
                    <a:cubicBezTo>
                      <a:pt x="2358724" y="411510"/>
                      <a:pt x="2356489" y="425698"/>
                      <a:pt x="2356489" y="446931"/>
                    </a:cubicBezTo>
                    <a:lnTo>
                      <a:pt x="2356489" y="492770"/>
                    </a:lnTo>
                    <a:lnTo>
                      <a:pt x="2248738" y="492770"/>
                    </a:lnTo>
                    <a:lnTo>
                      <a:pt x="2248738" y="475209"/>
                    </a:lnTo>
                    <a:cubicBezTo>
                      <a:pt x="2248738" y="448221"/>
                      <a:pt x="2250127" y="426939"/>
                      <a:pt x="2252905" y="411361"/>
                    </a:cubicBezTo>
                    <a:cubicBezTo>
                      <a:pt x="2255683" y="395784"/>
                      <a:pt x="2262529" y="380455"/>
                      <a:pt x="2273443" y="365373"/>
                    </a:cubicBezTo>
                    <a:cubicBezTo>
                      <a:pt x="2284357" y="350292"/>
                      <a:pt x="2298545" y="338882"/>
                      <a:pt x="2316008" y="331143"/>
                    </a:cubicBezTo>
                    <a:cubicBezTo>
                      <a:pt x="2333470" y="323404"/>
                      <a:pt x="2354405" y="319534"/>
                      <a:pt x="2378813" y="319534"/>
                    </a:cubicBezTo>
                    <a:close/>
                    <a:moveTo>
                      <a:pt x="111448" y="0"/>
                    </a:moveTo>
                    <a:lnTo>
                      <a:pt x="1894458" y="0"/>
                    </a:lnTo>
                    <a:cubicBezTo>
                      <a:pt x="1956009" y="0"/>
                      <a:pt x="2005906" y="49897"/>
                      <a:pt x="2005906" y="111448"/>
                    </a:cubicBezTo>
                    <a:lnTo>
                      <a:pt x="2005906" y="332072"/>
                    </a:lnTo>
                    <a:lnTo>
                      <a:pt x="2024937" y="324520"/>
                    </a:lnTo>
                    <a:cubicBezTo>
                      <a:pt x="2038704" y="321196"/>
                      <a:pt x="2053673" y="319534"/>
                      <a:pt x="2069846" y="319534"/>
                    </a:cubicBezTo>
                    <a:cubicBezTo>
                      <a:pt x="2096238" y="319534"/>
                      <a:pt x="2119853" y="324148"/>
                      <a:pt x="2140688" y="333375"/>
                    </a:cubicBezTo>
                    <a:cubicBezTo>
                      <a:pt x="2161524" y="342603"/>
                      <a:pt x="2177102" y="353864"/>
                      <a:pt x="2187421" y="367159"/>
                    </a:cubicBezTo>
                    <a:cubicBezTo>
                      <a:pt x="2197739" y="380455"/>
                      <a:pt x="2204734" y="395437"/>
                      <a:pt x="2208405" y="412105"/>
                    </a:cubicBezTo>
                    <a:cubicBezTo>
                      <a:pt x="2212076" y="428774"/>
                      <a:pt x="2213912" y="455365"/>
                      <a:pt x="2213912" y="491877"/>
                    </a:cubicBezTo>
                    <a:lnTo>
                      <a:pt x="2213912" y="652612"/>
                    </a:lnTo>
                    <a:cubicBezTo>
                      <a:pt x="2213912" y="689124"/>
                      <a:pt x="2211928" y="715715"/>
                      <a:pt x="2207959" y="732384"/>
                    </a:cubicBezTo>
                    <a:cubicBezTo>
                      <a:pt x="2203990" y="749052"/>
                      <a:pt x="2195755" y="764630"/>
                      <a:pt x="2183253" y="779116"/>
                    </a:cubicBezTo>
                    <a:cubicBezTo>
                      <a:pt x="2170752" y="793602"/>
                      <a:pt x="2155670" y="804019"/>
                      <a:pt x="2138010" y="810370"/>
                    </a:cubicBezTo>
                    <a:cubicBezTo>
                      <a:pt x="2120349" y="816720"/>
                      <a:pt x="2100604" y="819895"/>
                      <a:pt x="2078776" y="819895"/>
                    </a:cubicBezTo>
                    <a:cubicBezTo>
                      <a:pt x="2050003" y="819895"/>
                      <a:pt x="2026091" y="816571"/>
                      <a:pt x="2007041" y="809923"/>
                    </a:cubicBezTo>
                    <a:lnTo>
                      <a:pt x="2005906" y="809148"/>
                    </a:lnTo>
                    <a:lnTo>
                      <a:pt x="2005906" y="1894459"/>
                    </a:lnTo>
                    <a:cubicBezTo>
                      <a:pt x="2005906" y="1956010"/>
                      <a:pt x="1956009" y="2005907"/>
                      <a:pt x="1894458" y="2005907"/>
                    </a:cubicBezTo>
                    <a:lnTo>
                      <a:pt x="111448" y="2005907"/>
                    </a:lnTo>
                    <a:cubicBezTo>
                      <a:pt x="49897" y="2005907"/>
                      <a:pt x="0" y="1956010"/>
                      <a:pt x="0" y="1894459"/>
                    </a:cubicBezTo>
                    <a:lnTo>
                      <a:pt x="0" y="111448"/>
                    </a:lnTo>
                    <a:cubicBezTo>
                      <a:pt x="0" y="49897"/>
                      <a:pt x="49897" y="0"/>
                      <a:pt x="111448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2225">
                <a:noFill/>
              </a:ln>
              <a:effectLst>
                <a:outerShdw blurRad="177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8" name="任意多边形 67"/>
              <p:cNvSpPr/>
              <p:nvPr/>
            </p:nvSpPr>
            <p:spPr>
              <a:xfrm>
                <a:off x="6369384" y="1967912"/>
                <a:ext cx="1585338" cy="1676560"/>
              </a:xfrm>
              <a:custGeom>
                <a:avLst/>
                <a:gdLst>
                  <a:gd name="connsiteX0" fmla="*/ 134955 w 2638424"/>
                  <a:gd name="connsiteY0" fmla="*/ 0 h 2790241"/>
                  <a:gd name="connsiteX1" fmla="*/ 2503469 w 2638424"/>
                  <a:gd name="connsiteY1" fmla="*/ 0 h 2790241"/>
                  <a:gd name="connsiteX2" fmla="*/ 2638424 w 2638424"/>
                  <a:gd name="connsiteY2" fmla="*/ 134955 h 2790241"/>
                  <a:gd name="connsiteX3" fmla="*/ 2638424 w 2638424"/>
                  <a:gd name="connsiteY3" fmla="*/ 2503469 h 2790241"/>
                  <a:gd name="connsiteX4" fmla="*/ 2503469 w 2638424"/>
                  <a:gd name="connsiteY4" fmla="*/ 2638424 h 2790241"/>
                  <a:gd name="connsiteX5" fmla="*/ 1477630 w 2638424"/>
                  <a:gd name="connsiteY5" fmla="*/ 2638424 h 2790241"/>
                  <a:gd name="connsiteX6" fmla="*/ 1330481 w 2638424"/>
                  <a:gd name="connsiteY6" fmla="*/ 2785573 h 2790241"/>
                  <a:gd name="connsiteX7" fmla="*/ 1307941 w 2638424"/>
                  <a:gd name="connsiteY7" fmla="*/ 2785573 h 2790241"/>
                  <a:gd name="connsiteX8" fmla="*/ 1160792 w 2638424"/>
                  <a:gd name="connsiteY8" fmla="*/ 2638424 h 2790241"/>
                  <a:gd name="connsiteX9" fmla="*/ 134955 w 2638424"/>
                  <a:gd name="connsiteY9" fmla="*/ 2638424 h 2790241"/>
                  <a:gd name="connsiteX10" fmla="*/ 0 w 2638424"/>
                  <a:gd name="connsiteY10" fmla="*/ 2503469 h 2790241"/>
                  <a:gd name="connsiteX11" fmla="*/ 0 w 2638424"/>
                  <a:gd name="connsiteY11" fmla="*/ 134955 h 2790241"/>
                  <a:gd name="connsiteX12" fmla="*/ 134955 w 2638424"/>
                  <a:gd name="connsiteY12" fmla="*/ 0 h 279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38424" h="2790241">
                    <a:moveTo>
                      <a:pt x="134955" y="0"/>
                    </a:moveTo>
                    <a:lnTo>
                      <a:pt x="2503469" y="0"/>
                    </a:lnTo>
                    <a:cubicBezTo>
                      <a:pt x="2578003" y="0"/>
                      <a:pt x="2638424" y="60421"/>
                      <a:pt x="2638424" y="134955"/>
                    </a:cubicBezTo>
                    <a:lnTo>
                      <a:pt x="2638424" y="2503469"/>
                    </a:lnTo>
                    <a:cubicBezTo>
                      <a:pt x="2638424" y="2578003"/>
                      <a:pt x="2578003" y="2638424"/>
                      <a:pt x="2503469" y="2638424"/>
                    </a:cubicBezTo>
                    <a:lnTo>
                      <a:pt x="1477630" y="2638424"/>
                    </a:lnTo>
                    <a:lnTo>
                      <a:pt x="1330481" y="2785573"/>
                    </a:lnTo>
                    <a:cubicBezTo>
                      <a:pt x="1324257" y="2791797"/>
                      <a:pt x="1314166" y="2791797"/>
                      <a:pt x="1307941" y="2785573"/>
                    </a:cubicBezTo>
                    <a:lnTo>
                      <a:pt x="1160792" y="2638424"/>
                    </a:lnTo>
                    <a:lnTo>
                      <a:pt x="134955" y="2638424"/>
                    </a:lnTo>
                    <a:cubicBezTo>
                      <a:pt x="60421" y="2638424"/>
                      <a:pt x="0" y="2578003"/>
                      <a:pt x="0" y="2503469"/>
                    </a:cubicBezTo>
                    <a:lnTo>
                      <a:pt x="0" y="134955"/>
                    </a:lnTo>
                    <a:cubicBezTo>
                      <a:pt x="0" y="60421"/>
                      <a:pt x="60421" y="0"/>
                      <a:pt x="1349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EAEAE">
                      <a:lumMod val="98000"/>
                      <a:lumOff val="2000"/>
                    </a:srgb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9" name="任意多边形 68"/>
              <p:cNvSpPr/>
              <p:nvPr/>
            </p:nvSpPr>
            <p:spPr>
              <a:xfrm>
                <a:off x="6474033" y="2078582"/>
                <a:ext cx="1376041" cy="1455220"/>
              </a:xfrm>
              <a:custGeom>
                <a:avLst/>
                <a:gdLst>
                  <a:gd name="connsiteX0" fmla="*/ 134955 w 2638424"/>
                  <a:gd name="connsiteY0" fmla="*/ 0 h 2790241"/>
                  <a:gd name="connsiteX1" fmla="*/ 2503469 w 2638424"/>
                  <a:gd name="connsiteY1" fmla="*/ 0 h 2790241"/>
                  <a:gd name="connsiteX2" fmla="*/ 2638424 w 2638424"/>
                  <a:gd name="connsiteY2" fmla="*/ 134955 h 2790241"/>
                  <a:gd name="connsiteX3" fmla="*/ 2638424 w 2638424"/>
                  <a:gd name="connsiteY3" fmla="*/ 2503469 h 2790241"/>
                  <a:gd name="connsiteX4" fmla="*/ 2503469 w 2638424"/>
                  <a:gd name="connsiteY4" fmla="*/ 2638424 h 2790241"/>
                  <a:gd name="connsiteX5" fmla="*/ 1477630 w 2638424"/>
                  <a:gd name="connsiteY5" fmla="*/ 2638424 h 2790241"/>
                  <a:gd name="connsiteX6" fmla="*/ 1330481 w 2638424"/>
                  <a:gd name="connsiteY6" fmla="*/ 2785573 h 2790241"/>
                  <a:gd name="connsiteX7" fmla="*/ 1307941 w 2638424"/>
                  <a:gd name="connsiteY7" fmla="*/ 2785573 h 2790241"/>
                  <a:gd name="connsiteX8" fmla="*/ 1160792 w 2638424"/>
                  <a:gd name="connsiteY8" fmla="*/ 2638424 h 2790241"/>
                  <a:gd name="connsiteX9" fmla="*/ 134955 w 2638424"/>
                  <a:gd name="connsiteY9" fmla="*/ 2638424 h 2790241"/>
                  <a:gd name="connsiteX10" fmla="*/ 0 w 2638424"/>
                  <a:gd name="connsiteY10" fmla="*/ 2503469 h 2790241"/>
                  <a:gd name="connsiteX11" fmla="*/ 0 w 2638424"/>
                  <a:gd name="connsiteY11" fmla="*/ 134955 h 2790241"/>
                  <a:gd name="connsiteX12" fmla="*/ 134955 w 2638424"/>
                  <a:gd name="connsiteY12" fmla="*/ 0 h 279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38424" h="2790241">
                    <a:moveTo>
                      <a:pt x="134955" y="0"/>
                    </a:moveTo>
                    <a:lnTo>
                      <a:pt x="2503469" y="0"/>
                    </a:lnTo>
                    <a:cubicBezTo>
                      <a:pt x="2578003" y="0"/>
                      <a:pt x="2638424" y="60421"/>
                      <a:pt x="2638424" y="134955"/>
                    </a:cubicBezTo>
                    <a:lnTo>
                      <a:pt x="2638424" y="2503469"/>
                    </a:lnTo>
                    <a:cubicBezTo>
                      <a:pt x="2638424" y="2578003"/>
                      <a:pt x="2578003" y="2638424"/>
                      <a:pt x="2503469" y="2638424"/>
                    </a:cubicBezTo>
                    <a:lnTo>
                      <a:pt x="1477630" y="2638424"/>
                    </a:lnTo>
                    <a:lnTo>
                      <a:pt x="1330481" y="2785573"/>
                    </a:lnTo>
                    <a:cubicBezTo>
                      <a:pt x="1324257" y="2791797"/>
                      <a:pt x="1314166" y="2791797"/>
                      <a:pt x="1307941" y="2785573"/>
                    </a:cubicBezTo>
                    <a:lnTo>
                      <a:pt x="1160792" y="2638424"/>
                    </a:lnTo>
                    <a:lnTo>
                      <a:pt x="134955" y="2638424"/>
                    </a:lnTo>
                    <a:cubicBezTo>
                      <a:pt x="60421" y="2638424"/>
                      <a:pt x="0" y="2578003"/>
                      <a:pt x="0" y="2503469"/>
                    </a:cubicBezTo>
                    <a:lnTo>
                      <a:pt x="0" y="134955"/>
                    </a:lnTo>
                    <a:cubicBezTo>
                      <a:pt x="0" y="60421"/>
                      <a:pt x="60421" y="0"/>
                      <a:pt x="134955" y="0"/>
                    </a:cubicBez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  <a:effectLst>
                <a:innerShdw blurRad="139700" dist="50800" dir="13500000">
                  <a:prstClr val="black">
                    <a:alpha val="4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84" name="Group 13"/>
              <p:cNvGrpSpPr>
                <a:grpSpLocks noChangeAspect="1"/>
              </p:cNvGrpSpPr>
              <p:nvPr/>
            </p:nvGrpSpPr>
            <p:grpSpPr bwMode="auto">
              <a:xfrm>
                <a:off x="6935470" y="2220342"/>
                <a:ext cx="453167" cy="458517"/>
                <a:chOff x="2426" y="2781"/>
                <a:chExt cx="593" cy="600"/>
              </a:xfrm>
              <a:solidFill>
                <a:schemeClr val="bg1"/>
              </a:solidFill>
            </p:grpSpPr>
            <p:sp>
              <p:nvSpPr>
                <p:cNvPr id="85" name="Freeform 14"/>
                <p:cNvSpPr>
                  <a:spLocks/>
                </p:cNvSpPr>
                <p:nvPr/>
              </p:nvSpPr>
              <p:spPr bwMode="auto">
                <a:xfrm>
                  <a:off x="2442" y="2805"/>
                  <a:ext cx="577" cy="576"/>
                </a:xfrm>
                <a:custGeom>
                  <a:avLst/>
                  <a:gdLst>
                    <a:gd name="T0" fmla="*/ 0 w 241"/>
                    <a:gd name="T1" fmla="*/ 115 h 241"/>
                    <a:gd name="T2" fmla="*/ 0 w 241"/>
                    <a:gd name="T3" fmla="*/ 121 h 241"/>
                    <a:gd name="T4" fmla="*/ 121 w 241"/>
                    <a:gd name="T5" fmla="*/ 241 h 241"/>
                    <a:gd name="T6" fmla="*/ 241 w 241"/>
                    <a:gd name="T7" fmla="*/ 121 h 241"/>
                    <a:gd name="T8" fmla="*/ 121 w 241"/>
                    <a:gd name="T9" fmla="*/ 0 h 241"/>
                    <a:gd name="T10" fmla="*/ 121 w 241"/>
                    <a:gd name="T11" fmla="*/ 115 h 241"/>
                    <a:gd name="T12" fmla="*/ 0 w 241"/>
                    <a:gd name="T13" fmla="*/ 115 h 24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241" h="241">
                      <a:moveTo>
                        <a:pt x="0" y="115"/>
                      </a:moveTo>
                      <a:cubicBezTo>
                        <a:pt x="0" y="117"/>
                        <a:pt x="0" y="119"/>
                        <a:pt x="0" y="121"/>
                      </a:cubicBezTo>
                      <a:cubicBezTo>
                        <a:pt x="0" y="187"/>
                        <a:pt x="54" y="241"/>
                        <a:pt x="121" y="241"/>
                      </a:cubicBezTo>
                      <a:cubicBezTo>
                        <a:pt x="187" y="241"/>
                        <a:pt x="241" y="187"/>
                        <a:pt x="241" y="121"/>
                      </a:cubicBezTo>
                      <a:cubicBezTo>
                        <a:pt x="241" y="54"/>
                        <a:pt x="187" y="0"/>
                        <a:pt x="121" y="0"/>
                      </a:cubicBezTo>
                      <a:cubicBezTo>
                        <a:pt x="121" y="115"/>
                        <a:pt x="121" y="115"/>
                        <a:pt x="121" y="115"/>
                      </a:cubicBezTo>
                      <a:lnTo>
                        <a:pt x="0" y="115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6" name="Freeform 15"/>
                <p:cNvSpPr>
                  <a:spLocks noEditPoints="1"/>
                </p:cNvSpPr>
                <p:nvPr/>
              </p:nvSpPr>
              <p:spPr bwMode="auto">
                <a:xfrm>
                  <a:off x="2426" y="2781"/>
                  <a:ext cx="275" cy="273"/>
                </a:xfrm>
                <a:custGeom>
                  <a:avLst/>
                  <a:gdLst>
                    <a:gd name="T0" fmla="*/ 0 w 115"/>
                    <a:gd name="T1" fmla="*/ 114 h 114"/>
                    <a:gd name="T2" fmla="*/ 115 w 115"/>
                    <a:gd name="T3" fmla="*/ 114 h 114"/>
                    <a:gd name="T4" fmla="*/ 115 w 115"/>
                    <a:gd name="T5" fmla="*/ 0 h 114"/>
                    <a:gd name="T6" fmla="*/ 0 w 115"/>
                    <a:gd name="T7" fmla="*/ 114 h 114"/>
                    <a:gd name="T8" fmla="*/ 15 w 115"/>
                    <a:gd name="T9" fmla="*/ 104 h 114"/>
                    <a:gd name="T10" fmla="*/ 104 w 115"/>
                    <a:gd name="T11" fmla="*/ 14 h 114"/>
                    <a:gd name="T12" fmla="*/ 104 w 115"/>
                    <a:gd name="T13" fmla="*/ 104 h 114"/>
                    <a:gd name="T14" fmla="*/ 15 w 115"/>
                    <a:gd name="T15" fmla="*/ 104 h 11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15" h="114">
                      <a:moveTo>
                        <a:pt x="0" y="114"/>
                      </a:moveTo>
                      <a:cubicBezTo>
                        <a:pt x="115" y="114"/>
                        <a:pt x="115" y="114"/>
                        <a:pt x="115" y="114"/>
                      </a:cubicBezTo>
                      <a:cubicBezTo>
                        <a:pt x="115" y="0"/>
                        <a:pt x="115" y="0"/>
                        <a:pt x="115" y="0"/>
                      </a:cubicBezTo>
                      <a:cubicBezTo>
                        <a:pt x="51" y="0"/>
                        <a:pt x="0" y="51"/>
                        <a:pt x="0" y="114"/>
                      </a:cubicBezTo>
                      <a:close/>
                      <a:moveTo>
                        <a:pt x="15" y="104"/>
                      </a:moveTo>
                      <a:cubicBezTo>
                        <a:pt x="15" y="54"/>
                        <a:pt x="55" y="14"/>
                        <a:pt x="104" y="14"/>
                      </a:cubicBezTo>
                      <a:cubicBezTo>
                        <a:pt x="104" y="104"/>
                        <a:pt x="104" y="104"/>
                        <a:pt x="104" y="104"/>
                      </a:cubicBezTo>
                      <a:lnTo>
                        <a:pt x="15" y="104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4" name="文本框 93"/>
              <p:cNvSpPr txBox="1"/>
              <p:nvPr/>
            </p:nvSpPr>
            <p:spPr>
              <a:xfrm>
                <a:off x="6544891" y="2765896"/>
                <a:ext cx="1234325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2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30</a:t>
                </a:r>
                <a:r>
                  <a:rPr lang="en-US" altLang="zh-CN" sz="20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%</a:t>
                </a:r>
                <a:endParaRPr lang="zh-CN" altLang="en-US" sz="32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grpSp>
            <p:nvGrpSpPr>
              <p:cNvPr id="182" name="组合 181"/>
              <p:cNvGrpSpPr/>
              <p:nvPr/>
            </p:nvGrpSpPr>
            <p:grpSpPr>
              <a:xfrm>
                <a:off x="6243827" y="713268"/>
                <a:ext cx="1923123" cy="971776"/>
                <a:chOff x="3759996" y="3786605"/>
                <a:chExt cx="2047733" cy="1034740"/>
              </a:xfrm>
            </p:grpSpPr>
            <p:sp>
              <p:nvSpPr>
                <p:cNvPr id="183" name="文本框 182"/>
                <p:cNvSpPr txBox="1"/>
                <p:nvPr/>
              </p:nvSpPr>
              <p:spPr>
                <a:xfrm>
                  <a:off x="3759996" y="3786605"/>
                  <a:ext cx="2047733" cy="4260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E87071"/>
                      </a:solidFill>
                      <a:latin typeface="时尚中黑简体" panose="01010104010101010101" pitchFamily="2" charset="-122"/>
                      <a:ea typeface="时尚中黑简体" panose="01010104010101010101" pitchFamily="2" charset="-122"/>
                    </a:rPr>
                    <a:t>在此添加标题</a:t>
                  </a:r>
                </a:p>
              </p:txBody>
            </p:sp>
            <p:sp>
              <p:nvSpPr>
                <p:cNvPr id="184" name="文本框 183"/>
                <p:cNvSpPr txBox="1"/>
                <p:nvPr/>
              </p:nvSpPr>
              <p:spPr>
                <a:xfrm>
                  <a:off x="3762898" y="4133137"/>
                  <a:ext cx="1803220" cy="688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有中国最大的原创</a:t>
                  </a:r>
                  <a:r>
                    <a:rPr lang="en-US" altLang="zh-CN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素材站有中国最强的</a:t>
                  </a:r>
                  <a:r>
                    <a:rPr lang="en-US" altLang="zh-CN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制作团队</a:t>
                  </a:r>
                </a:p>
              </p:txBody>
            </p:sp>
          </p:grpSp>
        </p:grpSp>
        <p:grpSp>
          <p:nvGrpSpPr>
            <p:cNvPr id="3" name="组合 2"/>
            <p:cNvGrpSpPr/>
            <p:nvPr/>
          </p:nvGrpSpPr>
          <p:grpSpPr>
            <a:xfrm>
              <a:off x="6348927" y="3898293"/>
              <a:ext cx="3720883" cy="1714747"/>
              <a:chOff x="6136669" y="3762869"/>
              <a:chExt cx="3720882" cy="1714746"/>
            </a:xfrm>
          </p:grpSpPr>
          <p:sp>
            <p:nvSpPr>
              <p:cNvPr id="198" name="任意多边形 197"/>
              <p:cNvSpPr/>
              <p:nvPr/>
            </p:nvSpPr>
            <p:spPr>
              <a:xfrm>
                <a:off x="6136669" y="3762869"/>
                <a:ext cx="2158065" cy="1714746"/>
              </a:xfrm>
              <a:custGeom>
                <a:avLst/>
                <a:gdLst/>
                <a:ahLst/>
                <a:cxnLst/>
                <a:rect l="l" t="t" r="r" b="b"/>
                <a:pathLst>
                  <a:path w="2158065" h="1714746">
                    <a:moveTo>
                      <a:pt x="1777237" y="249338"/>
                    </a:moveTo>
                    <a:cubicBezTo>
                      <a:pt x="1769842" y="249338"/>
                      <a:pt x="1764954" y="252173"/>
                      <a:pt x="1762571" y="257843"/>
                    </a:cubicBezTo>
                    <a:cubicBezTo>
                      <a:pt x="1760188" y="263512"/>
                      <a:pt x="1758997" y="276617"/>
                      <a:pt x="1758997" y="297159"/>
                    </a:cubicBezTo>
                    <a:lnTo>
                      <a:pt x="1758997" y="491891"/>
                    </a:lnTo>
                    <a:cubicBezTo>
                      <a:pt x="1758997" y="515062"/>
                      <a:pt x="1760106" y="529030"/>
                      <a:pt x="1762324" y="533796"/>
                    </a:cubicBezTo>
                    <a:cubicBezTo>
                      <a:pt x="1764543" y="538561"/>
                      <a:pt x="1769349" y="540944"/>
                      <a:pt x="1776744" y="540944"/>
                    </a:cubicBezTo>
                    <a:cubicBezTo>
                      <a:pt x="1784139" y="540944"/>
                      <a:pt x="1788987" y="538150"/>
                      <a:pt x="1791288" y="532563"/>
                    </a:cubicBezTo>
                    <a:cubicBezTo>
                      <a:pt x="1793588" y="526976"/>
                      <a:pt x="1794739" y="514405"/>
                      <a:pt x="1794739" y="494849"/>
                    </a:cubicBezTo>
                    <a:lnTo>
                      <a:pt x="1794739" y="297159"/>
                    </a:lnTo>
                    <a:cubicBezTo>
                      <a:pt x="1794739" y="275960"/>
                      <a:pt x="1793712" y="262690"/>
                      <a:pt x="1791657" y="257350"/>
                    </a:cubicBezTo>
                    <a:cubicBezTo>
                      <a:pt x="1789603" y="252009"/>
                      <a:pt x="1784797" y="249338"/>
                      <a:pt x="1777237" y="249338"/>
                    </a:cubicBezTo>
                    <a:close/>
                    <a:moveTo>
                      <a:pt x="2032352" y="187714"/>
                    </a:moveTo>
                    <a:cubicBezTo>
                      <a:pt x="2079844" y="187714"/>
                      <a:pt x="2112053" y="196993"/>
                      <a:pt x="2128979" y="215549"/>
                    </a:cubicBezTo>
                    <a:cubicBezTo>
                      <a:pt x="2145905" y="234106"/>
                      <a:pt x="2154368" y="259888"/>
                      <a:pt x="2154368" y="292895"/>
                    </a:cubicBezTo>
                    <a:cubicBezTo>
                      <a:pt x="2154368" y="315229"/>
                      <a:pt x="2151328" y="331363"/>
                      <a:pt x="2145247" y="341299"/>
                    </a:cubicBezTo>
                    <a:cubicBezTo>
                      <a:pt x="2139167" y="351235"/>
                      <a:pt x="2128486" y="360308"/>
                      <a:pt x="2113203" y="368520"/>
                    </a:cubicBezTo>
                    <a:cubicBezTo>
                      <a:pt x="2128321" y="373616"/>
                      <a:pt x="2139578" y="381961"/>
                      <a:pt x="2146973" y="393552"/>
                    </a:cubicBezTo>
                    <a:cubicBezTo>
                      <a:pt x="2154368" y="405144"/>
                      <a:pt x="2158065" y="432315"/>
                      <a:pt x="2158065" y="475064"/>
                    </a:cubicBezTo>
                    <a:cubicBezTo>
                      <a:pt x="2158065" y="506795"/>
                      <a:pt x="2154450" y="531416"/>
                      <a:pt x="2147219" y="548926"/>
                    </a:cubicBezTo>
                    <a:cubicBezTo>
                      <a:pt x="2139989" y="566436"/>
                      <a:pt x="2127500" y="579754"/>
                      <a:pt x="2109752" y="588880"/>
                    </a:cubicBezTo>
                    <a:cubicBezTo>
                      <a:pt x="2092004" y="598005"/>
                      <a:pt x="2069244" y="602568"/>
                      <a:pt x="2041472" y="602568"/>
                    </a:cubicBezTo>
                    <a:cubicBezTo>
                      <a:pt x="2009921" y="602568"/>
                      <a:pt x="1985148" y="597268"/>
                      <a:pt x="1967154" y="586669"/>
                    </a:cubicBezTo>
                    <a:cubicBezTo>
                      <a:pt x="1949159" y="576070"/>
                      <a:pt x="1937328" y="563088"/>
                      <a:pt x="1931658" y="547723"/>
                    </a:cubicBezTo>
                    <a:cubicBezTo>
                      <a:pt x="1925989" y="532358"/>
                      <a:pt x="1923154" y="505695"/>
                      <a:pt x="1923154" y="467734"/>
                    </a:cubicBezTo>
                    <a:lnTo>
                      <a:pt x="1923154" y="436183"/>
                    </a:lnTo>
                    <a:lnTo>
                      <a:pt x="2022739" y="436183"/>
                    </a:lnTo>
                    <a:lnTo>
                      <a:pt x="2022739" y="501012"/>
                    </a:lnTo>
                    <a:cubicBezTo>
                      <a:pt x="2022739" y="518266"/>
                      <a:pt x="2023766" y="529235"/>
                      <a:pt x="2025820" y="533919"/>
                    </a:cubicBezTo>
                    <a:cubicBezTo>
                      <a:pt x="2027874" y="538602"/>
                      <a:pt x="2032434" y="540944"/>
                      <a:pt x="2039500" y="540944"/>
                    </a:cubicBezTo>
                    <a:cubicBezTo>
                      <a:pt x="2047224" y="540944"/>
                      <a:pt x="2052318" y="537986"/>
                      <a:pt x="2054783" y="532070"/>
                    </a:cubicBezTo>
                    <a:cubicBezTo>
                      <a:pt x="2057248" y="526154"/>
                      <a:pt x="2058481" y="510707"/>
                      <a:pt x="2058481" y="485729"/>
                    </a:cubicBezTo>
                    <a:lnTo>
                      <a:pt x="2058481" y="458121"/>
                    </a:lnTo>
                    <a:cubicBezTo>
                      <a:pt x="2058481" y="442838"/>
                      <a:pt x="2056755" y="431664"/>
                      <a:pt x="2053304" y="424598"/>
                    </a:cubicBezTo>
                    <a:cubicBezTo>
                      <a:pt x="2049853" y="417531"/>
                      <a:pt x="2044759" y="412889"/>
                      <a:pt x="2038021" y="410671"/>
                    </a:cubicBezTo>
                    <a:cubicBezTo>
                      <a:pt x="2031284" y="408452"/>
                      <a:pt x="2018220" y="407178"/>
                      <a:pt x="1998828" y="406850"/>
                    </a:cubicBezTo>
                    <a:lnTo>
                      <a:pt x="1998828" y="348923"/>
                    </a:lnTo>
                    <a:cubicBezTo>
                      <a:pt x="2022492" y="348923"/>
                      <a:pt x="2037118" y="348019"/>
                      <a:pt x="2042705" y="346212"/>
                    </a:cubicBezTo>
                    <a:cubicBezTo>
                      <a:pt x="2048292" y="344404"/>
                      <a:pt x="2052318" y="340460"/>
                      <a:pt x="2054783" y="334380"/>
                    </a:cubicBezTo>
                    <a:cubicBezTo>
                      <a:pt x="2057248" y="328299"/>
                      <a:pt x="2058481" y="318768"/>
                      <a:pt x="2058481" y="305786"/>
                    </a:cubicBezTo>
                    <a:lnTo>
                      <a:pt x="2058481" y="283601"/>
                    </a:lnTo>
                    <a:cubicBezTo>
                      <a:pt x="2058481" y="269633"/>
                      <a:pt x="2057043" y="260431"/>
                      <a:pt x="2054167" y="255994"/>
                    </a:cubicBezTo>
                    <a:cubicBezTo>
                      <a:pt x="2051291" y="251557"/>
                      <a:pt x="2046813" y="249338"/>
                      <a:pt x="2040733" y="249338"/>
                    </a:cubicBezTo>
                    <a:cubicBezTo>
                      <a:pt x="2033831" y="249338"/>
                      <a:pt x="2029106" y="251680"/>
                      <a:pt x="2026559" y="256364"/>
                    </a:cubicBezTo>
                    <a:cubicBezTo>
                      <a:pt x="2024012" y="261047"/>
                      <a:pt x="2022739" y="271030"/>
                      <a:pt x="2022739" y="286313"/>
                    </a:cubicBezTo>
                    <a:lnTo>
                      <a:pt x="2022739" y="319097"/>
                    </a:lnTo>
                    <a:lnTo>
                      <a:pt x="1923154" y="319097"/>
                    </a:lnTo>
                    <a:lnTo>
                      <a:pt x="1923154" y="285080"/>
                    </a:lnTo>
                    <a:cubicBezTo>
                      <a:pt x="1923154" y="246956"/>
                      <a:pt x="1931864" y="221197"/>
                      <a:pt x="1949283" y="207804"/>
                    </a:cubicBezTo>
                    <a:cubicBezTo>
                      <a:pt x="1966702" y="194411"/>
                      <a:pt x="1994392" y="187714"/>
                      <a:pt x="2032352" y="187714"/>
                    </a:cubicBezTo>
                    <a:close/>
                    <a:moveTo>
                      <a:pt x="95271" y="0"/>
                    </a:moveTo>
                    <a:lnTo>
                      <a:pt x="1619475" y="0"/>
                    </a:lnTo>
                    <a:cubicBezTo>
                      <a:pt x="1672092" y="0"/>
                      <a:pt x="1714746" y="42654"/>
                      <a:pt x="1714746" y="95271"/>
                    </a:cubicBezTo>
                    <a:lnTo>
                      <a:pt x="1714746" y="201250"/>
                    </a:lnTo>
                    <a:lnTo>
                      <a:pt x="1737829" y="192090"/>
                    </a:lnTo>
                    <a:cubicBezTo>
                      <a:pt x="1749229" y="189337"/>
                      <a:pt x="1761626" y="187961"/>
                      <a:pt x="1775019" y="187961"/>
                    </a:cubicBezTo>
                    <a:cubicBezTo>
                      <a:pt x="1796875" y="187961"/>
                      <a:pt x="1816430" y="191781"/>
                      <a:pt x="1833685" y="199423"/>
                    </a:cubicBezTo>
                    <a:cubicBezTo>
                      <a:pt x="1850940" y="207064"/>
                      <a:pt x="1863840" y="216390"/>
                      <a:pt x="1872385" y="227400"/>
                    </a:cubicBezTo>
                    <a:cubicBezTo>
                      <a:pt x="1880930" y="238410"/>
                      <a:pt x="1886723" y="250817"/>
                      <a:pt x="1889763" y="264621"/>
                    </a:cubicBezTo>
                    <a:cubicBezTo>
                      <a:pt x="1892803" y="278425"/>
                      <a:pt x="1894323" y="300445"/>
                      <a:pt x="1894323" y="330682"/>
                    </a:cubicBezTo>
                    <a:lnTo>
                      <a:pt x="1894323" y="463791"/>
                    </a:lnTo>
                    <a:cubicBezTo>
                      <a:pt x="1894323" y="494027"/>
                      <a:pt x="1892680" y="516048"/>
                      <a:pt x="1889393" y="529852"/>
                    </a:cubicBezTo>
                    <a:cubicBezTo>
                      <a:pt x="1886107" y="543655"/>
                      <a:pt x="1879287" y="556555"/>
                      <a:pt x="1868934" y="568552"/>
                    </a:cubicBezTo>
                    <a:cubicBezTo>
                      <a:pt x="1858581" y="580548"/>
                      <a:pt x="1846092" y="589175"/>
                      <a:pt x="1831467" y="594434"/>
                    </a:cubicBezTo>
                    <a:cubicBezTo>
                      <a:pt x="1816841" y="599692"/>
                      <a:pt x="1800490" y="602322"/>
                      <a:pt x="1782414" y="602322"/>
                    </a:cubicBezTo>
                    <a:cubicBezTo>
                      <a:pt x="1758586" y="602322"/>
                      <a:pt x="1738784" y="599569"/>
                      <a:pt x="1723008" y="594064"/>
                    </a:cubicBezTo>
                    <a:lnTo>
                      <a:pt x="1714746" y="588421"/>
                    </a:lnTo>
                    <a:lnTo>
                      <a:pt x="1714746" y="730652"/>
                    </a:lnTo>
                    <a:lnTo>
                      <a:pt x="1715463" y="730067"/>
                    </a:lnTo>
                    <a:lnTo>
                      <a:pt x="1715463" y="1150496"/>
                    </a:lnTo>
                    <a:lnTo>
                      <a:pt x="1714746" y="1150006"/>
                    </a:lnTo>
                    <a:lnTo>
                      <a:pt x="1714746" y="1619475"/>
                    </a:lnTo>
                    <a:cubicBezTo>
                      <a:pt x="1714746" y="1672092"/>
                      <a:pt x="1672092" y="1714746"/>
                      <a:pt x="1619475" y="1714746"/>
                    </a:cubicBezTo>
                    <a:lnTo>
                      <a:pt x="95271" y="1714746"/>
                    </a:lnTo>
                    <a:cubicBezTo>
                      <a:pt x="42654" y="1714746"/>
                      <a:pt x="0" y="1672092"/>
                      <a:pt x="0" y="1619475"/>
                    </a:cubicBezTo>
                    <a:lnTo>
                      <a:pt x="0" y="95271"/>
                    </a:lnTo>
                    <a:cubicBezTo>
                      <a:pt x="0" y="42654"/>
                      <a:pt x="42654" y="0"/>
                      <a:pt x="95271" y="0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 w="22225">
                <a:noFill/>
              </a:ln>
              <a:effectLst>
                <a:outerShdw blurRad="177800" dist="762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4" name="任意多边形 63"/>
              <p:cNvSpPr/>
              <p:nvPr/>
            </p:nvSpPr>
            <p:spPr>
              <a:xfrm>
                <a:off x="6316429" y="3929584"/>
                <a:ext cx="1355224" cy="1433204"/>
              </a:xfrm>
              <a:custGeom>
                <a:avLst/>
                <a:gdLst>
                  <a:gd name="connsiteX0" fmla="*/ 134955 w 2638424"/>
                  <a:gd name="connsiteY0" fmla="*/ 0 h 2790241"/>
                  <a:gd name="connsiteX1" fmla="*/ 2503469 w 2638424"/>
                  <a:gd name="connsiteY1" fmla="*/ 0 h 2790241"/>
                  <a:gd name="connsiteX2" fmla="*/ 2638424 w 2638424"/>
                  <a:gd name="connsiteY2" fmla="*/ 134955 h 2790241"/>
                  <a:gd name="connsiteX3" fmla="*/ 2638424 w 2638424"/>
                  <a:gd name="connsiteY3" fmla="*/ 2503469 h 2790241"/>
                  <a:gd name="connsiteX4" fmla="*/ 2503469 w 2638424"/>
                  <a:gd name="connsiteY4" fmla="*/ 2638424 h 2790241"/>
                  <a:gd name="connsiteX5" fmla="*/ 1477630 w 2638424"/>
                  <a:gd name="connsiteY5" fmla="*/ 2638424 h 2790241"/>
                  <a:gd name="connsiteX6" fmla="*/ 1330481 w 2638424"/>
                  <a:gd name="connsiteY6" fmla="*/ 2785573 h 2790241"/>
                  <a:gd name="connsiteX7" fmla="*/ 1307941 w 2638424"/>
                  <a:gd name="connsiteY7" fmla="*/ 2785573 h 2790241"/>
                  <a:gd name="connsiteX8" fmla="*/ 1160792 w 2638424"/>
                  <a:gd name="connsiteY8" fmla="*/ 2638424 h 2790241"/>
                  <a:gd name="connsiteX9" fmla="*/ 134955 w 2638424"/>
                  <a:gd name="connsiteY9" fmla="*/ 2638424 h 2790241"/>
                  <a:gd name="connsiteX10" fmla="*/ 0 w 2638424"/>
                  <a:gd name="connsiteY10" fmla="*/ 2503469 h 2790241"/>
                  <a:gd name="connsiteX11" fmla="*/ 0 w 2638424"/>
                  <a:gd name="connsiteY11" fmla="*/ 134955 h 2790241"/>
                  <a:gd name="connsiteX12" fmla="*/ 134955 w 2638424"/>
                  <a:gd name="connsiteY12" fmla="*/ 0 h 279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38424" h="2790241">
                    <a:moveTo>
                      <a:pt x="134955" y="0"/>
                    </a:moveTo>
                    <a:lnTo>
                      <a:pt x="2503469" y="0"/>
                    </a:lnTo>
                    <a:cubicBezTo>
                      <a:pt x="2578003" y="0"/>
                      <a:pt x="2638424" y="60421"/>
                      <a:pt x="2638424" y="134955"/>
                    </a:cubicBezTo>
                    <a:lnTo>
                      <a:pt x="2638424" y="2503469"/>
                    </a:lnTo>
                    <a:cubicBezTo>
                      <a:pt x="2638424" y="2578003"/>
                      <a:pt x="2578003" y="2638424"/>
                      <a:pt x="2503469" y="2638424"/>
                    </a:cubicBezTo>
                    <a:lnTo>
                      <a:pt x="1477630" y="2638424"/>
                    </a:lnTo>
                    <a:lnTo>
                      <a:pt x="1330481" y="2785573"/>
                    </a:lnTo>
                    <a:cubicBezTo>
                      <a:pt x="1324257" y="2791797"/>
                      <a:pt x="1314166" y="2791797"/>
                      <a:pt x="1307941" y="2785573"/>
                    </a:cubicBezTo>
                    <a:lnTo>
                      <a:pt x="1160792" y="2638424"/>
                    </a:lnTo>
                    <a:lnTo>
                      <a:pt x="134955" y="2638424"/>
                    </a:lnTo>
                    <a:cubicBezTo>
                      <a:pt x="60421" y="2638424"/>
                      <a:pt x="0" y="2578003"/>
                      <a:pt x="0" y="2503469"/>
                    </a:cubicBezTo>
                    <a:lnTo>
                      <a:pt x="0" y="134955"/>
                    </a:lnTo>
                    <a:cubicBezTo>
                      <a:pt x="0" y="60421"/>
                      <a:pt x="60421" y="0"/>
                      <a:pt x="134955" y="0"/>
                    </a:cubicBezTo>
                    <a:close/>
                  </a:path>
                </a:pathLst>
              </a:custGeom>
              <a:gradFill>
                <a:gsLst>
                  <a:gs pos="0">
                    <a:srgbClr val="AEAEAE">
                      <a:lumMod val="98000"/>
                      <a:lumOff val="2000"/>
                    </a:srgbClr>
                  </a:gs>
                  <a:gs pos="100000">
                    <a:schemeClr val="bg1">
                      <a:lumMod val="99000"/>
                    </a:schemeClr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65" name="任意多边形 64"/>
              <p:cNvSpPr/>
              <p:nvPr/>
            </p:nvSpPr>
            <p:spPr>
              <a:xfrm>
                <a:off x="6405888" y="4024189"/>
                <a:ext cx="1176306" cy="1243992"/>
              </a:xfrm>
              <a:custGeom>
                <a:avLst/>
                <a:gdLst>
                  <a:gd name="connsiteX0" fmla="*/ 134955 w 2638424"/>
                  <a:gd name="connsiteY0" fmla="*/ 0 h 2790241"/>
                  <a:gd name="connsiteX1" fmla="*/ 2503469 w 2638424"/>
                  <a:gd name="connsiteY1" fmla="*/ 0 h 2790241"/>
                  <a:gd name="connsiteX2" fmla="*/ 2638424 w 2638424"/>
                  <a:gd name="connsiteY2" fmla="*/ 134955 h 2790241"/>
                  <a:gd name="connsiteX3" fmla="*/ 2638424 w 2638424"/>
                  <a:gd name="connsiteY3" fmla="*/ 2503469 h 2790241"/>
                  <a:gd name="connsiteX4" fmla="*/ 2503469 w 2638424"/>
                  <a:gd name="connsiteY4" fmla="*/ 2638424 h 2790241"/>
                  <a:gd name="connsiteX5" fmla="*/ 1477630 w 2638424"/>
                  <a:gd name="connsiteY5" fmla="*/ 2638424 h 2790241"/>
                  <a:gd name="connsiteX6" fmla="*/ 1330481 w 2638424"/>
                  <a:gd name="connsiteY6" fmla="*/ 2785573 h 2790241"/>
                  <a:gd name="connsiteX7" fmla="*/ 1307941 w 2638424"/>
                  <a:gd name="connsiteY7" fmla="*/ 2785573 h 2790241"/>
                  <a:gd name="connsiteX8" fmla="*/ 1160792 w 2638424"/>
                  <a:gd name="connsiteY8" fmla="*/ 2638424 h 2790241"/>
                  <a:gd name="connsiteX9" fmla="*/ 134955 w 2638424"/>
                  <a:gd name="connsiteY9" fmla="*/ 2638424 h 2790241"/>
                  <a:gd name="connsiteX10" fmla="*/ 0 w 2638424"/>
                  <a:gd name="connsiteY10" fmla="*/ 2503469 h 2790241"/>
                  <a:gd name="connsiteX11" fmla="*/ 0 w 2638424"/>
                  <a:gd name="connsiteY11" fmla="*/ 134955 h 2790241"/>
                  <a:gd name="connsiteX12" fmla="*/ 134955 w 2638424"/>
                  <a:gd name="connsiteY12" fmla="*/ 0 h 27902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</a:cxnLst>
                <a:rect l="l" t="t" r="r" b="b"/>
                <a:pathLst>
                  <a:path w="2638424" h="2790241">
                    <a:moveTo>
                      <a:pt x="134955" y="0"/>
                    </a:moveTo>
                    <a:lnTo>
                      <a:pt x="2503469" y="0"/>
                    </a:lnTo>
                    <a:cubicBezTo>
                      <a:pt x="2578003" y="0"/>
                      <a:pt x="2638424" y="60421"/>
                      <a:pt x="2638424" y="134955"/>
                    </a:cubicBezTo>
                    <a:lnTo>
                      <a:pt x="2638424" y="2503469"/>
                    </a:lnTo>
                    <a:cubicBezTo>
                      <a:pt x="2638424" y="2578003"/>
                      <a:pt x="2578003" y="2638424"/>
                      <a:pt x="2503469" y="2638424"/>
                    </a:cubicBezTo>
                    <a:lnTo>
                      <a:pt x="1477630" y="2638424"/>
                    </a:lnTo>
                    <a:lnTo>
                      <a:pt x="1330481" y="2785573"/>
                    </a:lnTo>
                    <a:cubicBezTo>
                      <a:pt x="1324257" y="2791797"/>
                      <a:pt x="1314166" y="2791797"/>
                      <a:pt x="1307941" y="2785573"/>
                    </a:cubicBezTo>
                    <a:lnTo>
                      <a:pt x="1160792" y="2638424"/>
                    </a:lnTo>
                    <a:lnTo>
                      <a:pt x="134955" y="2638424"/>
                    </a:lnTo>
                    <a:cubicBezTo>
                      <a:pt x="60421" y="2638424"/>
                      <a:pt x="0" y="2578003"/>
                      <a:pt x="0" y="2503469"/>
                    </a:cubicBezTo>
                    <a:lnTo>
                      <a:pt x="0" y="134955"/>
                    </a:lnTo>
                    <a:cubicBezTo>
                      <a:pt x="0" y="60421"/>
                      <a:pt x="60421" y="0"/>
                      <a:pt x="134955" y="0"/>
                    </a:cubicBezTo>
                    <a:close/>
                  </a:path>
                </a:pathLst>
              </a:custGeom>
              <a:solidFill>
                <a:srgbClr val="663A77"/>
              </a:solidFill>
              <a:ln>
                <a:noFill/>
              </a:ln>
              <a:effectLst>
                <a:innerShdw blurRad="139700" dist="50800" dir="13500000">
                  <a:prstClr val="black">
                    <a:alpha val="43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grpSp>
            <p:nvGrpSpPr>
              <p:cNvPr id="78" name="Group 18"/>
              <p:cNvGrpSpPr>
                <a:grpSpLocks noChangeAspect="1"/>
              </p:cNvGrpSpPr>
              <p:nvPr/>
            </p:nvGrpSpPr>
            <p:grpSpPr bwMode="auto">
              <a:xfrm>
                <a:off x="6849228" y="4126890"/>
                <a:ext cx="343093" cy="319699"/>
                <a:chOff x="3802" y="2858"/>
                <a:chExt cx="616" cy="574"/>
              </a:xfrm>
              <a:solidFill>
                <a:schemeClr val="bg1"/>
              </a:solidFill>
            </p:grpSpPr>
            <p:sp>
              <p:nvSpPr>
                <p:cNvPr id="79" name="Rectangle 19"/>
                <p:cNvSpPr>
                  <a:spLocks noChangeArrowheads="1"/>
                </p:cNvSpPr>
                <p:nvPr/>
              </p:nvSpPr>
              <p:spPr bwMode="auto">
                <a:xfrm>
                  <a:off x="3802" y="3205"/>
                  <a:ext cx="129" cy="227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0" name="Rectangle 20"/>
                <p:cNvSpPr>
                  <a:spLocks noChangeArrowheads="1"/>
                </p:cNvSpPr>
                <p:nvPr/>
              </p:nvSpPr>
              <p:spPr bwMode="auto">
                <a:xfrm>
                  <a:off x="3964" y="3174"/>
                  <a:ext cx="129" cy="258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1" name="Rectangle 21"/>
                <p:cNvSpPr>
                  <a:spLocks noChangeArrowheads="1"/>
                </p:cNvSpPr>
                <p:nvPr/>
              </p:nvSpPr>
              <p:spPr bwMode="auto">
                <a:xfrm>
                  <a:off x="4129" y="3131"/>
                  <a:ext cx="129" cy="301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2" name="Rectangle 22"/>
                <p:cNvSpPr>
                  <a:spLocks noChangeArrowheads="1"/>
                </p:cNvSpPr>
                <p:nvPr/>
              </p:nvSpPr>
              <p:spPr bwMode="auto">
                <a:xfrm>
                  <a:off x="4289" y="3078"/>
                  <a:ext cx="129" cy="354"/>
                </a:xfrm>
                <a:prstGeom prst="rect">
                  <a:avLst/>
                </a:pr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  <p:sp>
              <p:nvSpPr>
                <p:cNvPr id="83" name="Freeform 23"/>
                <p:cNvSpPr>
                  <a:spLocks/>
                </p:cNvSpPr>
                <p:nvPr/>
              </p:nvSpPr>
              <p:spPr bwMode="auto">
                <a:xfrm>
                  <a:off x="3888" y="2858"/>
                  <a:ext cx="370" cy="270"/>
                </a:xfrm>
                <a:custGeom>
                  <a:avLst/>
                  <a:gdLst>
                    <a:gd name="T0" fmla="*/ 94 w 155"/>
                    <a:gd name="T1" fmla="*/ 21 h 113"/>
                    <a:gd name="T2" fmla="*/ 0 w 155"/>
                    <a:gd name="T3" fmla="*/ 72 h 113"/>
                    <a:gd name="T4" fmla="*/ 114 w 155"/>
                    <a:gd name="T5" fmla="*/ 63 h 113"/>
                    <a:gd name="T6" fmla="*/ 122 w 155"/>
                    <a:gd name="T7" fmla="*/ 82 h 113"/>
                    <a:gd name="T8" fmla="*/ 155 w 155"/>
                    <a:gd name="T9" fmla="*/ 0 h 113"/>
                    <a:gd name="T10" fmla="*/ 85 w 155"/>
                    <a:gd name="T11" fmla="*/ 2 h 113"/>
                    <a:gd name="T12" fmla="*/ 94 w 155"/>
                    <a:gd name="T13" fmla="*/ 21 h 11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55" h="113">
                      <a:moveTo>
                        <a:pt x="94" y="21"/>
                      </a:moveTo>
                      <a:cubicBezTo>
                        <a:pt x="85" y="33"/>
                        <a:pt x="53" y="68"/>
                        <a:pt x="0" y="72"/>
                      </a:cubicBezTo>
                      <a:cubicBezTo>
                        <a:pt x="0" y="72"/>
                        <a:pt x="31" y="113"/>
                        <a:pt x="114" y="63"/>
                      </a:cubicBezTo>
                      <a:cubicBezTo>
                        <a:pt x="122" y="82"/>
                        <a:pt x="122" y="82"/>
                        <a:pt x="122" y="82"/>
                      </a:cubicBezTo>
                      <a:cubicBezTo>
                        <a:pt x="155" y="0"/>
                        <a:pt x="155" y="0"/>
                        <a:pt x="155" y="0"/>
                      </a:cubicBezTo>
                      <a:cubicBezTo>
                        <a:pt x="85" y="2"/>
                        <a:pt x="85" y="2"/>
                        <a:pt x="85" y="2"/>
                      </a:cubicBezTo>
                      <a:lnTo>
                        <a:pt x="94" y="2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121920" tIns="60960" rIns="121920" bIns="6096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zh-CN" altLang="en-US" sz="2400">
                    <a:solidFill>
                      <a:prstClr val="black"/>
                    </a:solidFill>
                  </a:endParaRPr>
                </a:p>
              </p:txBody>
            </p:sp>
          </p:grpSp>
          <p:sp>
            <p:nvSpPr>
              <p:cNvPr id="96" name="文本框 95"/>
              <p:cNvSpPr txBox="1"/>
              <p:nvPr/>
            </p:nvSpPr>
            <p:spPr>
              <a:xfrm>
                <a:off x="6368858" y="4526841"/>
                <a:ext cx="1234325" cy="52322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8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20</a:t>
                </a:r>
                <a:r>
                  <a:rPr lang="en-US" altLang="zh-CN" sz="2400" dirty="0">
                    <a:solidFill>
                      <a:prstClr val="white"/>
                    </a:solidFill>
                    <a:latin typeface="Impact" panose="020B0806030902050204" pitchFamily="34" charset="0"/>
                  </a:rPr>
                  <a:t>%</a:t>
                </a:r>
                <a:endParaRPr lang="zh-CN" altLang="en-US" sz="2800" dirty="0">
                  <a:solidFill>
                    <a:prstClr val="white"/>
                  </a:solidFill>
                  <a:latin typeface="Impact" panose="020B0806030902050204" pitchFamily="34" charset="0"/>
                </a:endParaRPr>
              </a:p>
            </p:txBody>
          </p:sp>
          <p:grpSp>
            <p:nvGrpSpPr>
              <p:cNvPr id="185" name="组合 184"/>
              <p:cNvGrpSpPr/>
              <p:nvPr/>
            </p:nvGrpSpPr>
            <p:grpSpPr>
              <a:xfrm>
                <a:off x="7934428" y="4394332"/>
                <a:ext cx="1923123" cy="971774"/>
                <a:chOff x="3759996" y="3786605"/>
                <a:chExt cx="2047733" cy="1034738"/>
              </a:xfrm>
            </p:grpSpPr>
            <p:sp>
              <p:nvSpPr>
                <p:cNvPr id="186" name="文本框 185"/>
                <p:cNvSpPr txBox="1"/>
                <p:nvPr/>
              </p:nvSpPr>
              <p:spPr>
                <a:xfrm>
                  <a:off x="3759996" y="3786605"/>
                  <a:ext cx="2047733" cy="426034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000" dirty="0">
                      <a:solidFill>
                        <a:srgbClr val="663A77"/>
                      </a:solidFill>
                      <a:latin typeface="时尚中黑简体" panose="01010104010101010101" pitchFamily="2" charset="-122"/>
                      <a:ea typeface="时尚中黑简体" panose="01010104010101010101" pitchFamily="2" charset="-122"/>
                    </a:rPr>
                    <a:t>在此添加标题</a:t>
                  </a:r>
                </a:p>
              </p:txBody>
            </p:sp>
            <p:sp>
              <p:nvSpPr>
                <p:cNvPr id="187" name="文本框 186"/>
                <p:cNvSpPr txBox="1"/>
                <p:nvPr/>
              </p:nvSpPr>
              <p:spPr>
                <a:xfrm>
                  <a:off x="3762899" y="4133135"/>
                  <a:ext cx="1836779" cy="68820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有中国最大的原创</a:t>
                  </a:r>
                  <a:r>
                    <a:rPr lang="en-US" altLang="zh-CN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素材站有中国最强的</a:t>
                  </a:r>
                  <a:r>
                    <a:rPr lang="en-US" altLang="zh-CN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200" dirty="0">
                      <a:solidFill>
                        <a:prstClr val="black">
                          <a:lumMod val="50000"/>
                          <a:lumOff val="50000"/>
                        </a:prstClr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制作团队</a:t>
                  </a: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7243745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4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8" name="组合 17"/>
          <p:cNvGrpSpPr/>
          <p:nvPr/>
        </p:nvGrpSpPr>
        <p:grpSpPr>
          <a:xfrm>
            <a:off x="1529684" y="1555416"/>
            <a:ext cx="1957137" cy="4026569"/>
            <a:chOff x="1421732" y="1555416"/>
            <a:chExt cx="1957137" cy="4026569"/>
          </a:xfrm>
        </p:grpSpPr>
        <p:sp>
          <p:nvSpPr>
            <p:cNvPr id="8" name="圆角矩形 7"/>
            <p:cNvSpPr/>
            <p:nvPr/>
          </p:nvSpPr>
          <p:spPr>
            <a:xfrm>
              <a:off x="1421732" y="1555416"/>
              <a:ext cx="1957137" cy="40265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524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椭圆 9"/>
            <p:cNvSpPr/>
            <p:nvPr/>
          </p:nvSpPr>
          <p:spPr>
            <a:xfrm>
              <a:off x="1668478" y="1767538"/>
              <a:ext cx="1463644" cy="1463644"/>
            </a:xfrm>
            <a:prstGeom prst="ellipse">
              <a:avLst/>
            </a:prstGeom>
            <a:solidFill>
              <a:srgbClr val="FFB850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椭圆 10"/>
            <p:cNvSpPr/>
            <p:nvPr/>
          </p:nvSpPr>
          <p:spPr>
            <a:xfrm>
              <a:off x="1824709" y="1921483"/>
              <a:ext cx="1155752" cy="11557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1570235" y="4620634"/>
              <a:ext cx="1660131" cy="36083"/>
            </a:xfrm>
            <a:prstGeom prst="rect">
              <a:avLst/>
            </a:prstGeom>
            <a:gradFill>
              <a:gsLst>
                <a:gs pos="0">
                  <a:srgbClr val="D3D3D3"/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1885043" y="4743441"/>
              <a:ext cx="1030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FFB850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6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4" name="组合 13"/>
            <p:cNvGrpSpPr/>
            <p:nvPr/>
          </p:nvGrpSpPr>
          <p:grpSpPr>
            <a:xfrm>
              <a:off x="1602638" y="3497226"/>
              <a:ext cx="1604587" cy="892533"/>
              <a:chOff x="157615" y="2728096"/>
              <a:chExt cx="1604587" cy="892533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157615" y="2728096"/>
                <a:ext cx="1604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FFB850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159927" y="3035661"/>
                <a:ext cx="1590702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有中国最大的原创</a:t>
                </a:r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  <p:sp>
          <p:nvSpPr>
            <p:cNvPr id="17" name="文本框 16"/>
            <p:cNvSpPr txBox="1"/>
            <p:nvPr/>
          </p:nvSpPr>
          <p:spPr>
            <a:xfrm>
              <a:off x="1885043" y="2200523"/>
              <a:ext cx="10305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FFB850"/>
                  </a:solidFill>
                  <a:latin typeface="Impact" panose="020B0806030902050204" pitchFamily="34" charset="0"/>
                </a:rPr>
                <a:t>100</a:t>
              </a:r>
              <a:r>
                <a:rPr lang="en-US" altLang="zh-CN" sz="2000" dirty="0">
                  <a:solidFill>
                    <a:srgbClr val="FFB850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200" dirty="0">
                <a:solidFill>
                  <a:srgbClr val="FFB850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921517" y="1555416"/>
            <a:ext cx="1957137" cy="4026569"/>
            <a:chOff x="1421732" y="1555416"/>
            <a:chExt cx="1957137" cy="4026569"/>
          </a:xfrm>
        </p:grpSpPr>
        <p:sp>
          <p:nvSpPr>
            <p:cNvPr id="20" name="圆角矩形 19"/>
            <p:cNvSpPr/>
            <p:nvPr/>
          </p:nvSpPr>
          <p:spPr>
            <a:xfrm>
              <a:off x="1421732" y="1555416"/>
              <a:ext cx="1957137" cy="40265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524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1" name="椭圆 20"/>
            <p:cNvSpPr/>
            <p:nvPr/>
          </p:nvSpPr>
          <p:spPr>
            <a:xfrm>
              <a:off x="1668478" y="1767538"/>
              <a:ext cx="1463644" cy="1463644"/>
            </a:xfrm>
            <a:prstGeom prst="ellipse">
              <a:avLst/>
            </a:prstGeom>
            <a:solidFill>
              <a:srgbClr val="01ACBE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2" name="椭圆 21"/>
            <p:cNvSpPr/>
            <p:nvPr/>
          </p:nvSpPr>
          <p:spPr>
            <a:xfrm>
              <a:off x="1824709" y="1921483"/>
              <a:ext cx="1155752" cy="11557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3" name="矩形 22"/>
            <p:cNvSpPr/>
            <p:nvPr/>
          </p:nvSpPr>
          <p:spPr>
            <a:xfrm>
              <a:off x="1570235" y="4620634"/>
              <a:ext cx="1660131" cy="36083"/>
            </a:xfrm>
            <a:prstGeom prst="rect">
              <a:avLst/>
            </a:prstGeom>
            <a:gradFill>
              <a:gsLst>
                <a:gs pos="0">
                  <a:srgbClr val="D3D3D3"/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885043" y="4743441"/>
              <a:ext cx="1030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01ACBE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6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25" name="组合 24"/>
            <p:cNvGrpSpPr/>
            <p:nvPr/>
          </p:nvGrpSpPr>
          <p:grpSpPr>
            <a:xfrm>
              <a:off x="1602638" y="3497226"/>
              <a:ext cx="1604587" cy="892533"/>
              <a:chOff x="157615" y="2728096"/>
              <a:chExt cx="1604587" cy="892533"/>
            </a:xfrm>
          </p:grpSpPr>
          <p:sp>
            <p:nvSpPr>
              <p:cNvPr id="27" name="文本框 26"/>
              <p:cNvSpPr txBox="1"/>
              <p:nvPr/>
            </p:nvSpPr>
            <p:spPr>
              <a:xfrm>
                <a:off x="157615" y="2728096"/>
                <a:ext cx="1604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01ACB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59927" y="3035661"/>
                <a:ext cx="1590702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有中国最大的原创</a:t>
                </a:r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1885043" y="2200523"/>
              <a:ext cx="10305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01ACBE"/>
                  </a:solidFill>
                  <a:latin typeface="Impact" panose="020B0806030902050204" pitchFamily="34" charset="0"/>
                </a:rPr>
                <a:t>80</a:t>
              </a:r>
              <a:r>
                <a:rPr lang="en-US" altLang="zh-CN" sz="2000" dirty="0">
                  <a:solidFill>
                    <a:srgbClr val="01ACBE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200" dirty="0">
                <a:solidFill>
                  <a:srgbClr val="01ACBE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>
            <a:off x="6313349" y="1555416"/>
            <a:ext cx="1957137" cy="4026569"/>
            <a:chOff x="1421732" y="1555416"/>
            <a:chExt cx="1957137" cy="4026569"/>
          </a:xfrm>
        </p:grpSpPr>
        <p:sp>
          <p:nvSpPr>
            <p:cNvPr id="30" name="圆角矩形 29"/>
            <p:cNvSpPr/>
            <p:nvPr/>
          </p:nvSpPr>
          <p:spPr>
            <a:xfrm>
              <a:off x="1421732" y="1555416"/>
              <a:ext cx="1957137" cy="40265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524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1" name="椭圆 30"/>
            <p:cNvSpPr/>
            <p:nvPr/>
          </p:nvSpPr>
          <p:spPr>
            <a:xfrm>
              <a:off x="1668478" y="1767538"/>
              <a:ext cx="1463644" cy="1463644"/>
            </a:xfrm>
            <a:prstGeom prst="ellipse">
              <a:avLst/>
            </a:prstGeom>
            <a:solidFill>
              <a:srgbClr val="E87071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2" name="椭圆 31"/>
            <p:cNvSpPr/>
            <p:nvPr/>
          </p:nvSpPr>
          <p:spPr>
            <a:xfrm>
              <a:off x="1824709" y="1921483"/>
              <a:ext cx="1155752" cy="11557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3" name="矩形 32"/>
            <p:cNvSpPr/>
            <p:nvPr/>
          </p:nvSpPr>
          <p:spPr>
            <a:xfrm>
              <a:off x="1570235" y="4620634"/>
              <a:ext cx="1660131" cy="36083"/>
            </a:xfrm>
            <a:prstGeom prst="rect">
              <a:avLst/>
            </a:prstGeom>
            <a:gradFill>
              <a:gsLst>
                <a:gs pos="0">
                  <a:srgbClr val="D3D3D3"/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4" name="文本框 33"/>
            <p:cNvSpPr txBox="1"/>
            <p:nvPr/>
          </p:nvSpPr>
          <p:spPr>
            <a:xfrm>
              <a:off x="1885043" y="4743441"/>
              <a:ext cx="1030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E87071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6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35" name="组合 34"/>
            <p:cNvGrpSpPr/>
            <p:nvPr/>
          </p:nvGrpSpPr>
          <p:grpSpPr>
            <a:xfrm>
              <a:off x="1602638" y="3497226"/>
              <a:ext cx="1604587" cy="892533"/>
              <a:chOff x="157615" y="2728096"/>
              <a:chExt cx="1604587" cy="892533"/>
            </a:xfrm>
          </p:grpSpPr>
          <p:sp>
            <p:nvSpPr>
              <p:cNvPr id="37" name="文本框 36"/>
              <p:cNvSpPr txBox="1"/>
              <p:nvPr/>
            </p:nvSpPr>
            <p:spPr>
              <a:xfrm>
                <a:off x="157615" y="2728096"/>
                <a:ext cx="1604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E8707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159927" y="3035661"/>
                <a:ext cx="1590702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有中国最大的原创</a:t>
                </a:r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1885043" y="2200523"/>
              <a:ext cx="10305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E87071"/>
                  </a:solidFill>
                  <a:latin typeface="Impact" panose="020B0806030902050204" pitchFamily="34" charset="0"/>
                </a:rPr>
                <a:t>60</a:t>
              </a:r>
              <a:r>
                <a:rPr lang="en-US" altLang="zh-CN" sz="2000" dirty="0">
                  <a:solidFill>
                    <a:srgbClr val="E87071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200" dirty="0">
                <a:solidFill>
                  <a:srgbClr val="E87071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8705184" y="1555416"/>
            <a:ext cx="1957137" cy="4026569"/>
            <a:chOff x="1421732" y="1555416"/>
            <a:chExt cx="1957137" cy="4026569"/>
          </a:xfrm>
        </p:grpSpPr>
        <p:sp>
          <p:nvSpPr>
            <p:cNvPr id="40" name="圆角矩形 39"/>
            <p:cNvSpPr/>
            <p:nvPr/>
          </p:nvSpPr>
          <p:spPr>
            <a:xfrm>
              <a:off x="1421732" y="1555416"/>
              <a:ext cx="1957137" cy="4026569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152400" dist="762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1" name="椭圆 40"/>
            <p:cNvSpPr/>
            <p:nvPr/>
          </p:nvSpPr>
          <p:spPr>
            <a:xfrm>
              <a:off x="1668478" y="1767538"/>
              <a:ext cx="1463644" cy="1463644"/>
            </a:xfrm>
            <a:prstGeom prst="ellipse">
              <a:avLst/>
            </a:prstGeom>
            <a:solidFill>
              <a:srgbClr val="663A77"/>
            </a:solidFill>
            <a:ln w="1905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88900" dist="50800" dir="13500000">
                <a:prstClr val="black">
                  <a:alpha val="3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2" name="椭圆 41"/>
            <p:cNvSpPr/>
            <p:nvPr/>
          </p:nvSpPr>
          <p:spPr>
            <a:xfrm>
              <a:off x="1824709" y="1921483"/>
              <a:ext cx="1155752" cy="1155752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 w="19050">
              <a:gradFill flip="none" rotWithShape="1">
                <a:gsLst>
                  <a:gs pos="100000">
                    <a:schemeClr val="bg1">
                      <a:lumMod val="85000"/>
                    </a:schemeClr>
                  </a:gs>
                  <a:gs pos="0">
                    <a:schemeClr val="bg1"/>
                  </a:gs>
                </a:gsLst>
                <a:lin ang="2700000" scaled="1"/>
                <a:tileRect/>
              </a:gradFill>
            </a:ln>
            <a:effectLst>
              <a:outerShdw blurRad="88900" dist="508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3" name="矩形 42"/>
            <p:cNvSpPr/>
            <p:nvPr/>
          </p:nvSpPr>
          <p:spPr>
            <a:xfrm>
              <a:off x="1570235" y="4620634"/>
              <a:ext cx="1660131" cy="36083"/>
            </a:xfrm>
            <a:prstGeom prst="rect">
              <a:avLst/>
            </a:prstGeom>
            <a:gradFill>
              <a:gsLst>
                <a:gs pos="0">
                  <a:srgbClr val="D3D3D3"/>
                </a:gs>
                <a:gs pos="100000">
                  <a:schemeClr val="bg1"/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4" name="文本框 43"/>
            <p:cNvSpPr txBox="1"/>
            <p:nvPr/>
          </p:nvSpPr>
          <p:spPr>
            <a:xfrm>
              <a:off x="1885043" y="4743441"/>
              <a:ext cx="1030514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600" dirty="0">
                  <a:solidFill>
                    <a:srgbClr val="663A77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600" dirty="0">
                <a:solidFill>
                  <a:srgbClr val="663A77"/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45" name="组合 44"/>
            <p:cNvGrpSpPr/>
            <p:nvPr/>
          </p:nvGrpSpPr>
          <p:grpSpPr>
            <a:xfrm>
              <a:off x="1602638" y="3497226"/>
              <a:ext cx="1604587" cy="892533"/>
              <a:chOff x="157615" y="2728096"/>
              <a:chExt cx="1604587" cy="892533"/>
            </a:xfrm>
          </p:grpSpPr>
          <p:sp>
            <p:nvSpPr>
              <p:cNvPr id="47" name="文本框 46"/>
              <p:cNvSpPr txBox="1"/>
              <p:nvPr/>
            </p:nvSpPr>
            <p:spPr>
              <a:xfrm>
                <a:off x="157615" y="2728096"/>
                <a:ext cx="1604587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dirty="0">
                    <a:solidFill>
                      <a:srgbClr val="663A77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48" name="文本框 47"/>
              <p:cNvSpPr txBox="1"/>
              <p:nvPr/>
            </p:nvSpPr>
            <p:spPr>
              <a:xfrm>
                <a:off x="159927" y="3035661"/>
                <a:ext cx="1590702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有中国最大的原创</a:t>
                </a:r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tx1">
                        <a:lumMod val="50000"/>
                        <a:lumOff val="50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  <p:sp>
          <p:nvSpPr>
            <p:cNvPr id="46" name="文本框 45"/>
            <p:cNvSpPr txBox="1"/>
            <p:nvPr/>
          </p:nvSpPr>
          <p:spPr>
            <a:xfrm>
              <a:off x="1885043" y="2200523"/>
              <a:ext cx="1030514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3200" dirty="0">
                  <a:solidFill>
                    <a:srgbClr val="663A77"/>
                  </a:solidFill>
                  <a:latin typeface="Impact" panose="020B0806030902050204" pitchFamily="34" charset="0"/>
                </a:rPr>
                <a:t>40</a:t>
              </a:r>
              <a:r>
                <a:rPr lang="en-US" altLang="zh-CN" sz="2000" dirty="0">
                  <a:solidFill>
                    <a:srgbClr val="663A77"/>
                  </a:solidFill>
                  <a:latin typeface="Impact" panose="020B0806030902050204" pitchFamily="34" charset="0"/>
                </a:rPr>
                <a:t>%</a:t>
              </a:r>
              <a:endParaRPr lang="zh-CN" altLang="en-US" sz="3200" dirty="0">
                <a:solidFill>
                  <a:srgbClr val="663A77"/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8394955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26662962-9CE9-49AA-94EC-15DBCEEB4CB0}"/>
              </a:ext>
            </a:extLst>
          </p:cNvPr>
          <p:cNvGrpSpPr/>
          <p:nvPr/>
        </p:nvGrpSpPr>
        <p:grpSpPr>
          <a:xfrm>
            <a:off x="1107885" y="1614960"/>
            <a:ext cx="9976234" cy="4141526"/>
            <a:chOff x="1107885" y="1614960"/>
            <a:chExt cx="9976234" cy="4141526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3"/>
            <a:srcRect t="55896"/>
            <a:stretch/>
          </p:blipFill>
          <p:spPr>
            <a:xfrm>
              <a:off x="2547101" y="3066312"/>
              <a:ext cx="2729076" cy="202019"/>
            </a:xfrm>
            <a:prstGeom prst="rect">
              <a:avLst/>
            </a:prstGeom>
          </p:spPr>
        </p:pic>
        <p:sp>
          <p:nvSpPr>
            <p:cNvPr id="2" name="矩形 1"/>
            <p:cNvSpPr/>
            <p:nvPr/>
          </p:nvSpPr>
          <p:spPr>
            <a:xfrm>
              <a:off x="2469789" y="2036972"/>
              <a:ext cx="2578175" cy="1047741"/>
            </a:xfrm>
            <a:prstGeom prst="rect">
              <a:avLst/>
            </a:prstGeom>
            <a:gradFill>
              <a:gsLst>
                <a:gs pos="100000">
                  <a:srgbClr val="FFC46D"/>
                </a:gs>
                <a:gs pos="47000">
                  <a:srgbClr val="FF9F11"/>
                </a:gs>
                <a:gs pos="0">
                  <a:srgbClr val="FE9700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" name="椭圆 2"/>
            <p:cNvSpPr/>
            <p:nvPr/>
          </p:nvSpPr>
          <p:spPr>
            <a:xfrm>
              <a:off x="4409214" y="1871395"/>
              <a:ext cx="1297517" cy="1297516"/>
            </a:xfrm>
            <a:prstGeom prst="ellipse">
              <a:avLst/>
            </a:prstGeom>
            <a:gradFill flip="none" rotWithShape="1">
              <a:gsLst>
                <a:gs pos="100000">
                  <a:srgbClr val="FFC46D"/>
                </a:gs>
                <a:gs pos="1053">
                  <a:srgbClr val="FFA521"/>
                </a:gs>
                <a:gs pos="87000">
                  <a:srgbClr val="FF9A05"/>
                </a:gs>
                <a:gs pos="0">
                  <a:srgbClr val="FFA521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  <a:effectLst>
              <a:outerShdw blurRad="292100" dist="88900" dir="2700000" algn="tl" rotWithShape="0">
                <a:prstClr val="black">
                  <a:alpha val="3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椭圆 3"/>
            <p:cNvSpPr/>
            <p:nvPr/>
          </p:nvSpPr>
          <p:spPr>
            <a:xfrm>
              <a:off x="4262365" y="1724548"/>
              <a:ext cx="1591211" cy="1591211"/>
            </a:xfrm>
            <a:prstGeom prst="ellipse">
              <a:avLst/>
            </a:prstGeom>
            <a:gradFill>
              <a:gsLst>
                <a:gs pos="100000">
                  <a:schemeClr val="bg1">
                    <a:alpha val="20000"/>
                  </a:schemeClr>
                </a:gs>
                <a:gs pos="45000">
                  <a:schemeClr val="bg1">
                    <a:alpha val="0"/>
                  </a:schemeClr>
                </a:gs>
              </a:gsLst>
              <a:path path="shape">
                <a:fillToRect l="50000" t="50000" r="50000" b="50000"/>
              </a:path>
            </a:gra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4262365" y="1724549"/>
              <a:ext cx="1413816" cy="1413815"/>
            </a:xfrm>
            <a:custGeom>
              <a:avLst/>
              <a:gdLst>
                <a:gd name="connsiteX0" fmla="*/ 2048072 w 2048072"/>
                <a:gd name="connsiteY0" fmla="*/ 1877343 h 2048072"/>
                <a:gd name="connsiteX1" fmla="*/ 2041869 w 2048072"/>
                <a:gd name="connsiteY1" fmla="*/ 1885638 h 2048072"/>
                <a:gd name="connsiteX2" fmla="*/ 1885638 w 2048072"/>
                <a:gd name="connsiteY2" fmla="*/ 2041869 h 2048072"/>
                <a:gd name="connsiteX3" fmla="*/ 1877343 w 2048072"/>
                <a:gd name="connsiteY3" fmla="*/ 2048072 h 2048072"/>
                <a:gd name="connsiteX4" fmla="*/ 1152525 w 2048072"/>
                <a:gd name="connsiteY4" fmla="*/ 0 h 2048072"/>
                <a:gd name="connsiteX5" fmla="*/ 1796913 w 2048072"/>
                <a:gd name="connsiteY5" fmla="*/ 196833 h 2048072"/>
                <a:gd name="connsiteX6" fmla="*/ 1846248 w 2048072"/>
                <a:gd name="connsiteY6" fmla="*/ 233725 h 2048072"/>
                <a:gd name="connsiteX7" fmla="*/ 233725 w 2048072"/>
                <a:gd name="connsiteY7" fmla="*/ 1846248 h 2048072"/>
                <a:gd name="connsiteX8" fmla="*/ 196833 w 2048072"/>
                <a:gd name="connsiteY8" fmla="*/ 1796913 h 2048072"/>
                <a:gd name="connsiteX9" fmla="*/ 0 w 2048072"/>
                <a:gd name="connsiteY9" fmla="*/ 1152525 h 2048072"/>
                <a:gd name="connsiteX10" fmla="*/ 1152525 w 2048072"/>
                <a:gd name="connsiteY10" fmla="*/ 0 h 20480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048072" h="2048072">
                  <a:moveTo>
                    <a:pt x="2048072" y="1877343"/>
                  </a:moveTo>
                  <a:lnTo>
                    <a:pt x="2041869" y="1885638"/>
                  </a:lnTo>
                  <a:cubicBezTo>
                    <a:pt x="1994894" y="1942559"/>
                    <a:pt x="1942559" y="1994894"/>
                    <a:pt x="1885638" y="2041869"/>
                  </a:cubicBezTo>
                  <a:lnTo>
                    <a:pt x="1877343" y="2048072"/>
                  </a:lnTo>
                  <a:close/>
                  <a:moveTo>
                    <a:pt x="1152525" y="0"/>
                  </a:moveTo>
                  <a:cubicBezTo>
                    <a:pt x="1391221" y="0"/>
                    <a:pt x="1612969" y="72563"/>
                    <a:pt x="1796913" y="196833"/>
                  </a:cubicBezTo>
                  <a:lnTo>
                    <a:pt x="1846248" y="233725"/>
                  </a:lnTo>
                  <a:lnTo>
                    <a:pt x="233725" y="1846248"/>
                  </a:lnTo>
                  <a:lnTo>
                    <a:pt x="196833" y="1796913"/>
                  </a:lnTo>
                  <a:cubicBezTo>
                    <a:pt x="72563" y="1612969"/>
                    <a:pt x="0" y="1391221"/>
                    <a:pt x="0" y="1152525"/>
                  </a:cubicBezTo>
                  <a:cubicBezTo>
                    <a:pt x="0" y="516003"/>
                    <a:pt x="516003" y="0"/>
                    <a:pt x="1152525" y="0"/>
                  </a:cubicBezTo>
                  <a:close/>
                </a:path>
              </a:pathLst>
            </a:custGeom>
            <a:solidFill>
              <a:schemeClr val="bg1">
                <a:alpha val="13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椭圆 7"/>
            <p:cNvSpPr/>
            <p:nvPr/>
          </p:nvSpPr>
          <p:spPr>
            <a:xfrm>
              <a:off x="4354487" y="1614960"/>
              <a:ext cx="657527" cy="657525"/>
            </a:xfrm>
            <a:prstGeom prst="ellipse">
              <a:avLst/>
            </a:prstGeom>
            <a:gradFill flip="none" rotWithShape="1">
              <a:gsLst>
                <a:gs pos="42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9" name="椭圆 8"/>
            <p:cNvSpPr/>
            <p:nvPr/>
          </p:nvSpPr>
          <p:spPr>
            <a:xfrm rot="19629600">
              <a:off x="5011169" y="2844350"/>
              <a:ext cx="901403" cy="294484"/>
            </a:xfrm>
            <a:prstGeom prst="ellipse">
              <a:avLst/>
            </a:prstGeom>
            <a:gradFill flip="none" rotWithShape="1">
              <a:gsLst>
                <a:gs pos="36000">
                  <a:srgbClr val="FFFFFF">
                    <a:alpha val="50000"/>
                  </a:srgbClr>
                </a:gs>
                <a:gs pos="100000">
                  <a:schemeClr val="bg1">
                    <a:lumMod val="100000"/>
                    <a:alpha val="0"/>
                  </a:schemeClr>
                </a:gs>
                <a:gs pos="0">
                  <a:schemeClr val="bg1">
                    <a:alpha val="9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5400000">
              <a:off x="1677341" y="2463752"/>
              <a:ext cx="1721287" cy="133555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16200000" flipH="1">
              <a:off x="314019" y="2463752"/>
              <a:ext cx="1721287" cy="133555"/>
            </a:xfrm>
            <a:prstGeom prst="rect">
              <a:avLst/>
            </a:prstGeom>
          </p:spPr>
        </p:pic>
        <p:grpSp>
          <p:nvGrpSpPr>
            <p:cNvPr id="13" name="组合 12"/>
            <p:cNvGrpSpPr/>
            <p:nvPr/>
          </p:nvGrpSpPr>
          <p:grpSpPr>
            <a:xfrm>
              <a:off x="1345934" y="2109732"/>
              <a:ext cx="925757" cy="1113374"/>
              <a:chOff x="897622" y="2414802"/>
              <a:chExt cx="1001347" cy="1204284"/>
            </a:xfrm>
          </p:grpSpPr>
          <p:sp>
            <p:nvSpPr>
              <p:cNvPr id="14" name="文本框 13"/>
              <p:cNvSpPr txBox="1"/>
              <p:nvPr/>
            </p:nvSpPr>
            <p:spPr>
              <a:xfrm>
                <a:off x="986173" y="2414802"/>
                <a:ext cx="802264" cy="832268"/>
              </a:xfrm>
              <a:prstGeom prst="rect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>
                    <a:ln w="15875">
                      <a:noFill/>
                    </a:ln>
                    <a:solidFill>
                      <a:srgbClr val="FF9F1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4400" dirty="0">
                  <a:ln w="15875">
                    <a:noFill/>
                  </a:ln>
                  <a:solidFill>
                    <a:srgbClr val="FF9F1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97622" y="2986563"/>
                <a:ext cx="1001347" cy="632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FF9F11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1600" dirty="0">
                  <a:solidFill>
                    <a:srgbClr val="FF9F1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2185507" y="2383663"/>
              <a:ext cx="163496" cy="163496"/>
              <a:chOff x="4746321" y="3768630"/>
              <a:chExt cx="422370" cy="422370"/>
            </a:xfrm>
          </p:grpSpPr>
          <p:sp>
            <p:nvSpPr>
              <p:cNvPr id="17" name="椭圆 16"/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FF9F1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6" name="任意多边形 15"/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9" name="组合 18"/>
            <p:cNvGrpSpPr/>
            <p:nvPr/>
          </p:nvGrpSpPr>
          <p:grpSpPr>
            <a:xfrm>
              <a:off x="2605426" y="2136393"/>
              <a:ext cx="1777951" cy="866946"/>
              <a:chOff x="7109327" y="3201424"/>
              <a:chExt cx="1923123" cy="937733"/>
            </a:xfrm>
          </p:grpSpPr>
          <p:sp>
            <p:nvSpPr>
              <p:cNvPr id="20" name="文本框 19"/>
              <p:cNvSpPr txBox="1"/>
              <p:nvPr/>
            </p:nvSpPr>
            <p:spPr>
              <a:xfrm>
                <a:off x="7109327" y="3201424"/>
                <a:ext cx="1923123" cy="898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7115249" y="3506425"/>
                <a:ext cx="1664148" cy="63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有中国最大的原创</a:t>
                </a:r>
                <a:r>
                  <a:rPr lang="en-US" altLang="zh-CN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  <p:pic>
          <p:nvPicPr>
            <p:cNvPr id="106" name="图片 105"/>
            <p:cNvPicPr>
              <a:picLocks noChangeAspect="1"/>
            </p:cNvPicPr>
            <p:nvPr/>
          </p:nvPicPr>
          <p:blipFill rotWithShape="1">
            <a:blip r:embed="rId3"/>
            <a:srcRect t="55896"/>
            <a:stretch/>
          </p:blipFill>
          <p:spPr>
            <a:xfrm flipH="1">
              <a:off x="6915826" y="3066312"/>
              <a:ext cx="2729076" cy="202019"/>
            </a:xfrm>
            <a:prstGeom prst="rect">
              <a:avLst/>
            </a:prstGeom>
          </p:spPr>
        </p:pic>
        <p:sp>
          <p:nvSpPr>
            <p:cNvPr id="107" name="矩形 106"/>
            <p:cNvSpPr/>
            <p:nvPr/>
          </p:nvSpPr>
          <p:spPr>
            <a:xfrm flipH="1">
              <a:off x="7144039" y="2036972"/>
              <a:ext cx="2578175" cy="1047741"/>
            </a:xfrm>
            <a:prstGeom prst="rect">
              <a:avLst/>
            </a:prstGeom>
            <a:gradFill>
              <a:gsLst>
                <a:gs pos="100000">
                  <a:srgbClr val="0AE7FE"/>
                </a:gs>
                <a:gs pos="47000">
                  <a:srgbClr val="01ACBE"/>
                </a:gs>
                <a:gs pos="0">
                  <a:srgbClr val="018391"/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08" name="组合 107"/>
            <p:cNvGrpSpPr/>
            <p:nvPr/>
          </p:nvGrpSpPr>
          <p:grpSpPr>
            <a:xfrm>
              <a:off x="6279430" y="1614961"/>
              <a:ext cx="1650207" cy="1700799"/>
              <a:chOff x="4744103" y="765856"/>
              <a:chExt cx="2210055" cy="2277812"/>
            </a:xfrm>
          </p:grpSpPr>
          <p:sp>
            <p:nvSpPr>
              <p:cNvPr id="120" name="椭圆 119"/>
              <p:cNvSpPr/>
              <p:nvPr/>
            </p:nvSpPr>
            <p:spPr>
              <a:xfrm>
                <a:off x="4940770" y="1109289"/>
                <a:ext cx="1737713" cy="1737712"/>
              </a:xfrm>
              <a:prstGeom prst="ellipse">
                <a:avLst/>
              </a:prstGeom>
              <a:gradFill flip="none" rotWithShape="1">
                <a:gsLst>
                  <a:gs pos="100000">
                    <a:srgbClr val="01D7ED"/>
                  </a:gs>
                  <a:gs pos="91000">
                    <a:srgbClr val="01ACBE"/>
                  </a:gs>
                  <a:gs pos="0">
                    <a:srgbClr val="018391"/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  <a:effectLst>
                <a:outerShdw blurRad="292100" dist="88900" dir="2700000" algn="tl" rotWithShape="0">
                  <a:prstClr val="black">
                    <a:alpha val="31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21" name="椭圆 120"/>
              <p:cNvSpPr/>
              <p:nvPr/>
            </p:nvSpPr>
            <p:spPr>
              <a:xfrm>
                <a:off x="4744103" y="912622"/>
                <a:ext cx="2131046" cy="2131046"/>
              </a:xfrm>
              <a:prstGeom prst="ellipse">
                <a:avLst/>
              </a:prstGeom>
              <a:gradFill>
                <a:gsLst>
                  <a:gs pos="100000">
                    <a:schemeClr val="bg1">
                      <a:alpha val="20000"/>
                    </a:schemeClr>
                  </a:gs>
                  <a:gs pos="45000">
                    <a:schemeClr val="bg1">
                      <a:alpha val="0"/>
                    </a:schemeClr>
                  </a:gs>
                </a:gsLst>
                <a:path path="shape">
                  <a:fillToRect l="50000" t="50000" r="50000" b="50000"/>
                </a:path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22" name="任意多边形 121"/>
              <p:cNvSpPr/>
              <p:nvPr/>
            </p:nvSpPr>
            <p:spPr>
              <a:xfrm>
                <a:off x="4744103" y="912622"/>
                <a:ext cx="1893467" cy="1893467"/>
              </a:xfrm>
              <a:custGeom>
                <a:avLst/>
                <a:gdLst>
                  <a:gd name="connsiteX0" fmla="*/ 2048072 w 2048072"/>
                  <a:gd name="connsiteY0" fmla="*/ 1877343 h 2048072"/>
                  <a:gd name="connsiteX1" fmla="*/ 2041869 w 2048072"/>
                  <a:gd name="connsiteY1" fmla="*/ 1885638 h 2048072"/>
                  <a:gd name="connsiteX2" fmla="*/ 1885638 w 2048072"/>
                  <a:gd name="connsiteY2" fmla="*/ 2041869 h 2048072"/>
                  <a:gd name="connsiteX3" fmla="*/ 1877343 w 2048072"/>
                  <a:gd name="connsiteY3" fmla="*/ 2048072 h 2048072"/>
                  <a:gd name="connsiteX4" fmla="*/ 1152525 w 2048072"/>
                  <a:gd name="connsiteY4" fmla="*/ 0 h 2048072"/>
                  <a:gd name="connsiteX5" fmla="*/ 1796913 w 2048072"/>
                  <a:gd name="connsiteY5" fmla="*/ 196833 h 2048072"/>
                  <a:gd name="connsiteX6" fmla="*/ 1846248 w 2048072"/>
                  <a:gd name="connsiteY6" fmla="*/ 233725 h 2048072"/>
                  <a:gd name="connsiteX7" fmla="*/ 233725 w 2048072"/>
                  <a:gd name="connsiteY7" fmla="*/ 1846248 h 2048072"/>
                  <a:gd name="connsiteX8" fmla="*/ 196833 w 2048072"/>
                  <a:gd name="connsiteY8" fmla="*/ 1796913 h 2048072"/>
                  <a:gd name="connsiteX9" fmla="*/ 0 w 2048072"/>
                  <a:gd name="connsiteY9" fmla="*/ 1152525 h 2048072"/>
                  <a:gd name="connsiteX10" fmla="*/ 1152525 w 2048072"/>
                  <a:gd name="connsiteY10" fmla="*/ 0 h 204807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2048072" h="2048072">
                    <a:moveTo>
                      <a:pt x="2048072" y="1877343"/>
                    </a:moveTo>
                    <a:lnTo>
                      <a:pt x="2041869" y="1885638"/>
                    </a:lnTo>
                    <a:cubicBezTo>
                      <a:pt x="1994894" y="1942559"/>
                      <a:pt x="1942559" y="1994894"/>
                      <a:pt x="1885638" y="2041869"/>
                    </a:cubicBezTo>
                    <a:lnTo>
                      <a:pt x="1877343" y="2048072"/>
                    </a:lnTo>
                    <a:close/>
                    <a:moveTo>
                      <a:pt x="1152525" y="0"/>
                    </a:moveTo>
                    <a:cubicBezTo>
                      <a:pt x="1391221" y="0"/>
                      <a:pt x="1612969" y="72563"/>
                      <a:pt x="1796913" y="196833"/>
                    </a:cubicBezTo>
                    <a:lnTo>
                      <a:pt x="1846248" y="233725"/>
                    </a:lnTo>
                    <a:lnTo>
                      <a:pt x="233725" y="1846248"/>
                    </a:lnTo>
                    <a:lnTo>
                      <a:pt x="196833" y="1796913"/>
                    </a:lnTo>
                    <a:cubicBezTo>
                      <a:pt x="72563" y="1612969"/>
                      <a:pt x="0" y="1391221"/>
                      <a:pt x="0" y="1152525"/>
                    </a:cubicBezTo>
                    <a:cubicBezTo>
                      <a:pt x="0" y="516003"/>
                      <a:pt x="516003" y="0"/>
                      <a:pt x="1152525" y="0"/>
                    </a:cubicBezTo>
                    <a:close/>
                  </a:path>
                </a:pathLst>
              </a:custGeom>
              <a:solidFill>
                <a:schemeClr val="bg1">
                  <a:alpha val="13000"/>
                </a:schemeClr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4867478" y="765856"/>
                <a:ext cx="880598" cy="880597"/>
              </a:xfrm>
              <a:prstGeom prst="ellipse">
                <a:avLst/>
              </a:prstGeom>
              <a:gradFill flip="none" rotWithShape="1">
                <a:gsLst>
                  <a:gs pos="42000">
                    <a:srgbClr val="FFFFFF">
                      <a:alpha val="50000"/>
                    </a:srgbClr>
                  </a:gs>
                  <a:gs pos="100000">
                    <a:schemeClr val="bg1">
                      <a:lumMod val="100000"/>
                      <a:alpha val="0"/>
                    </a:schemeClr>
                  </a:gs>
                  <a:gs pos="0">
                    <a:schemeClr val="bg1">
                      <a:alpha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24" name="椭圆 123"/>
              <p:cNvSpPr/>
              <p:nvPr/>
            </p:nvSpPr>
            <p:spPr>
              <a:xfrm rot="19629600">
                <a:off x="5746945" y="2412328"/>
                <a:ext cx="1207213" cy="394391"/>
              </a:xfrm>
              <a:prstGeom prst="ellipse">
                <a:avLst/>
              </a:prstGeom>
              <a:gradFill flip="none" rotWithShape="1">
                <a:gsLst>
                  <a:gs pos="36000">
                    <a:srgbClr val="FFFFFF">
                      <a:alpha val="50000"/>
                    </a:srgbClr>
                  </a:gs>
                  <a:gs pos="100000">
                    <a:schemeClr val="bg1">
                      <a:lumMod val="100000"/>
                      <a:alpha val="0"/>
                    </a:schemeClr>
                  </a:gs>
                  <a:gs pos="0">
                    <a:schemeClr val="bg1">
                      <a:alpha val="90000"/>
                    </a:schemeClr>
                  </a:gs>
                </a:gsLst>
                <a:path path="shape">
                  <a:fillToRect l="50000" t="50000" r="50000" b="50000"/>
                </a:path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pic>
          <p:nvPicPr>
            <p:cNvPr id="109" name="图片 108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16200000" flipH="1">
              <a:off x="8793377" y="2463752"/>
              <a:ext cx="1721287" cy="133555"/>
            </a:xfrm>
            <a:prstGeom prst="rect">
              <a:avLst/>
            </a:prstGeom>
          </p:spPr>
        </p:pic>
        <p:pic>
          <p:nvPicPr>
            <p:cNvPr id="110" name="图片 109"/>
            <p:cNvPicPr>
              <a:picLocks noChangeAspect="1"/>
            </p:cNvPicPr>
            <p:nvPr/>
          </p:nvPicPr>
          <p:blipFill rotWithShape="1">
            <a:blip r:embed="rId4">
              <a:grayscl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colorTemperature colorTemp="2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5400000">
              <a:off x="10156698" y="2463752"/>
              <a:ext cx="1721287" cy="133555"/>
            </a:xfrm>
            <a:prstGeom prst="rect">
              <a:avLst/>
            </a:prstGeom>
          </p:spPr>
        </p:pic>
        <p:grpSp>
          <p:nvGrpSpPr>
            <p:cNvPr id="111" name="组合 110"/>
            <p:cNvGrpSpPr/>
            <p:nvPr/>
          </p:nvGrpSpPr>
          <p:grpSpPr>
            <a:xfrm flipH="1">
              <a:off x="9920312" y="2109732"/>
              <a:ext cx="925757" cy="1113374"/>
              <a:chOff x="897622" y="2414802"/>
              <a:chExt cx="1001347" cy="1204284"/>
            </a:xfrm>
          </p:grpSpPr>
          <p:sp>
            <p:nvSpPr>
              <p:cNvPr id="118" name="文本框 117"/>
              <p:cNvSpPr txBox="1"/>
              <p:nvPr/>
            </p:nvSpPr>
            <p:spPr>
              <a:xfrm>
                <a:off x="955316" y="2414802"/>
                <a:ext cx="890817" cy="832268"/>
              </a:xfrm>
              <a:prstGeom prst="rect">
                <a:avLst/>
              </a:prstGeom>
              <a:noFill/>
              <a:ln>
                <a:noFill/>
              </a:ln>
              <a:effectLst>
                <a:innerShdw blurRad="63500" dist="50800" dir="135000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400" dirty="0">
                    <a:ln w="15875">
                      <a:noFill/>
                    </a:ln>
                    <a:solidFill>
                      <a:srgbClr val="01ACBE"/>
                    </a:solidFill>
                    <a:latin typeface="Impact" panose="020B0806030902050204" pitchFamily="34" charset="0"/>
                  </a:rPr>
                  <a:t>02</a:t>
                </a:r>
                <a:endParaRPr lang="zh-CN" altLang="en-US" sz="4400" dirty="0">
                  <a:ln w="15875">
                    <a:noFill/>
                  </a:ln>
                  <a:solidFill>
                    <a:srgbClr val="01ACBE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119" name="文本框 118"/>
              <p:cNvSpPr txBox="1"/>
              <p:nvPr/>
            </p:nvSpPr>
            <p:spPr>
              <a:xfrm>
                <a:off x="897622" y="2986563"/>
                <a:ext cx="1001347" cy="63252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600" dirty="0">
                    <a:solidFill>
                      <a:srgbClr val="01ACBE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1600" dirty="0">
                  <a:solidFill>
                    <a:srgbClr val="01ACBE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  <p:grpSp>
          <p:nvGrpSpPr>
            <p:cNvPr id="112" name="组合 111"/>
            <p:cNvGrpSpPr/>
            <p:nvPr/>
          </p:nvGrpSpPr>
          <p:grpSpPr>
            <a:xfrm flipH="1">
              <a:off x="9842999" y="2383663"/>
              <a:ext cx="163496" cy="163496"/>
              <a:chOff x="4746321" y="3768630"/>
              <a:chExt cx="422370" cy="422370"/>
            </a:xfrm>
          </p:grpSpPr>
          <p:sp>
            <p:nvSpPr>
              <p:cNvPr id="116" name="椭圆 115"/>
              <p:cNvSpPr/>
              <p:nvPr/>
            </p:nvSpPr>
            <p:spPr>
              <a:xfrm>
                <a:off x="4746321" y="3768630"/>
                <a:ext cx="422370" cy="422370"/>
              </a:xfrm>
              <a:prstGeom prst="ellips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17" name="任意多边形 116"/>
              <p:cNvSpPr/>
              <p:nvPr/>
            </p:nvSpPr>
            <p:spPr>
              <a:xfrm rot="18900000" flipH="1">
                <a:off x="4830073" y="3880829"/>
                <a:ext cx="197973" cy="197973"/>
              </a:xfrm>
              <a:custGeom>
                <a:avLst/>
                <a:gdLst>
                  <a:gd name="connsiteX0" fmla="*/ 0 w 1192530"/>
                  <a:gd name="connsiteY0" fmla="*/ 1192530 h 1192530"/>
                  <a:gd name="connsiteX1" fmla="*/ 0 w 1192530"/>
                  <a:gd name="connsiteY1" fmla="*/ 0 h 1192530"/>
                  <a:gd name="connsiteX2" fmla="*/ 369742 w 1192530"/>
                  <a:gd name="connsiteY2" fmla="*/ 0 h 1192530"/>
                  <a:gd name="connsiteX3" fmla="*/ 369742 w 1192530"/>
                  <a:gd name="connsiteY3" fmla="*/ 826009 h 1192530"/>
                  <a:gd name="connsiteX4" fmla="*/ 1192530 w 1192530"/>
                  <a:gd name="connsiteY4" fmla="*/ 826009 h 1192530"/>
                  <a:gd name="connsiteX5" fmla="*/ 1192530 w 1192530"/>
                  <a:gd name="connsiteY5" fmla="*/ 1192530 h 119253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192530" h="1192530">
                    <a:moveTo>
                      <a:pt x="0" y="1192530"/>
                    </a:moveTo>
                    <a:lnTo>
                      <a:pt x="0" y="0"/>
                    </a:lnTo>
                    <a:lnTo>
                      <a:pt x="369742" y="0"/>
                    </a:lnTo>
                    <a:lnTo>
                      <a:pt x="369742" y="826009"/>
                    </a:lnTo>
                    <a:lnTo>
                      <a:pt x="1192530" y="826009"/>
                    </a:lnTo>
                    <a:lnTo>
                      <a:pt x="1192530" y="119253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13" name="组合 112"/>
            <p:cNvGrpSpPr/>
            <p:nvPr/>
          </p:nvGrpSpPr>
          <p:grpSpPr>
            <a:xfrm>
              <a:off x="7913401" y="2136393"/>
              <a:ext cx="1777951" cy="866946"/>
              <a:chOff x="7109327" y="3201424"/>
              <a:chExt cx="1923123" cy="937733"/>
            </a:xfrm>
          </p:grpSpPr>
          <p:sp>
            <p:nvSpPr>
              <p:cNvPr id="114" name="文本框 113"/>
              <p:cNvSpPr txBox="1"/>
              <p:nvPr/>
            </p:nvSpPr>
            <p:spPr>
              <a:xfrm>
                <a:off x="7109327" y="3201424"/>
                <a:ext cx="1923123" cy="89884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chemeClr val="bg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115" name="文本框 114"/>
              <p:cNvSpPr txBox="1"/>
              <p:nvPr/>
            </p:nvSpPr>
            <p:spPr>
              <a:xfrm>
                <a:off x="7115249" y="3506425"/>
                <a:ext cx="1664148" cy="6327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    有中国最大的原创</a:t>
                </a:r>
                <a:r>
                  <a:rPr lang="en-US" altLang="zh-CN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  <p:grpSp>
          <p:nvGrpSpPr>
            <p:cNvPr id="125" name="组合 124"/>
            <p:cNvGrpSpPr/>
            <p:nvPr/>
          </p:nvGrpSpPr>
          <p:grpSpPr>
            <a:xfrm>
              <a:off x="1107885" y="3980272"/>
              <a:ext cx="4804687" cy="1776214"/>
              <a:chOff x="1176867" y="1054363"/>
              <a:chExt cx="4804687" cy="1776213"/>
            </a:xfrm>
          </p:grpSpPr>
          <p:pic>
            <p:nvPicPr>
              <p:cNvPr id="126" name="图片 125"/>
              <p:cNvPicPr>
                <a:picLocks noChangeAspect="1"/>
              </p:cNvPicPr>
              <p:nvPr/>
            </p:nvPicPr>
            <p:blipFill rotWithShape="1">
              <a:blip r:embed="rId3"/>
              <a:srcRect t="55896"/>
              <a:stretch/>
            </p:blipFill>
            <p:spPr>
              <a:xfrm>
                <a:off x="2616083" y="2505715"/>
                <a:ext cx="2729076" cy="202018"/>
              </a:xfrm>
              <a:prstGeom prst="rect">
                <a:avLst/>
              </a:prstGeom>
            </p:spPr>
          </p:pic>
          <p:sp>
            <p:nvSpPr>
              <p:cNvPr id="127" name="矩形 126"/>
              <p:cNvSpPr/>
              <p:nvPr/>
            </p:nvSpPr>
            <p:spPr>
              <a:xfrm>
                <a:off x="2538771" y="1476375"/>
                <a:ext cx="2578174" cy="1047741"/>
              </a:xfrm>
              <a:prstGeom prst="rect">
                <a:avLst/>
              </a:prstGeom>
              <a:gradFill>
                <a:gsLst>
                  <a:gs pos="100000">
                    <a:srgbClr val="F0A2A2"/>
                  </a:gs>
                  <a:gs pos="47000">
                    <a:srgbClr val="E87071"/>
                  </a:gs>
                  <a:gs pos="0">
                    <a:srgbClr val="E14343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28" name="组合 127"/>
              <p:cNvGrpSpPr/>
              <p:nvPr/>
            </p:nvGrpSpPr>
            <p:grpSpPr>
              <a:xfrm>
                <a:off x="4331348" y="1054363"/>
                <a:ext cx="1650206" cy="1700798"/>
                <a:chOff x="4744103" y="765856"/>
                <a:chExt cx="2210055" cy="2277812"/>
              </a:xfrm>
            </p:grpSpPr>
            <p:sp>
              <p:nvSpPr>
                <p:cNvPr id="140" name="椭圆 139"/>
                <p:cNvSpPr/>
                <p:nvPr/>
              </p:nvSpPr>
              <p:spPr>
                <a:xfrm>
                  <a:off x="4940770" y="1109289"/>
                  <a:ext cx="1737713" cy="173771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F0A2A2"/>
                    </a:gs>
                    <a:gs pos="87000">
                      <a:srgbClr val="E87071"/>
                    </a:gs>
                    <a:gs pos="0">
                      <a:srgbClr val="E14343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292100" dist="88900" dir="2700000" algn="tl" rotWithShape="0">
                    <a:prstClr val="black">
                      <a:alpha val="3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41" name="椭圆 140"/>
                <p:cNvSpPr/>
                <p:nvPr/>
              </p:nvSpPr>
              <p:spPr>
                <a:xfrm>
                  <a:off x="4744103" y="912622"/>
                  <a:ext cx="2131046" cy="2131046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alpha val="20000"/>
                      </a:schemeClr>
                    </a:gs>
                    <a:gs pos="45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42" name="任意多边形 141"/>
                <p:cNvSpPr/>
                <p:nvPr/>
              </p:nvSpPr>
              <p:spPr>
                <a:xfrm>
                  <a:off x="4744103" y="912622"/>
                  <a:ext cx="1893467" cy="1893467"/>
                </a:xfrm>
                <a:custGeom>
                  <a:avLst/>
                  <a:gdLst>
                    <a:gd name="connsiteX0" fmla="*/ 2048072 w 2048072"/>
                    <a:gd name="connsiteY0" fmla="*/ 1877343 h 2048072"/>
                    <a:gd name="connsiteX1" fmla="*/ 2041869 w 2048072"/>
                    <a:gd name="connsiteY1" fmla="*/ 1885638 h 2048072"/>
                    <a:gd name="connsiteX2" fmla="*/ 1885638 w 2048072"/>
                    <a:gd name="connsiteY2" fmla="*/ 2041869 h 2048072"/>
                    <a:gd name="connsiteX3" fmla="*/ 1877343 w 2048072"/>
                    <a:gd name="connsiteY3" fmla="*/ 2048072 h 2048072"/>
                    <a:gd name="connsiteX4" fmla="*/ 1152525 w 2048072"/>
                    <a:gd name="connsiteY4" fmla="*/ 0 h 2048072"/>
                    <a:gd name="connsiteX5" fmla="*/ 1796913 w 2048072"/>
                    <a:gd name="connsiteY5" fmla="*/ 196833 h 2048072"/>
                    <a:gd name="connsiteX6" fmla="*/ 1846248 w 2048072"/>
                    <a:gd name="connsiteY6" fmla="*/ 233725 h 2048072"/>
                    <a:gd name="connsiteX7" fmla="*/ 233725 w 2048072"/>
                    <a:gd name="connsiteY7" fmla="*/ 1846248 h 2048072"/>
                    <a:gd name="connsiteX8" fmla="*/ 196833 w 2048072"/>
                    <a:gd name="connsiteY8" fmla="*/ 1796913 h 2048072"/>
                    <a:gd name="connsiteX9" fmla="*/ 0 w 2048072"/>
                    <a:gd name="connsiteY9" fmla="*/ 1152525 h 2048072"/>
                    <a:gd name="connsiteX10" fmla="*/ 1152525 w 2048072"/>
                    <a:gd name="connsiteY10" fmla="*/ 0 h 204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48072" h="2048072">
                      <a:moveTo>
                        <a:pt x="2048072" y="1877343"/>
                      </a:moveTo>
                      <a:lnTo>
                        <a:pt x="2041869" y="1885638"/>
                      </a:lnTo>
                      <a:cubicBezTo>
                        <a:pt x="1994894" y="1942559"/>
                        <a:pt x="1942559" y="1994894"/>
                        <a:pt x="1885638" y="2041869"/>
                      </a:cubicBezTo>
                      <a:lnTo>
                        <a:pt x="1877343" y="2048072"/>
                      </a:lnTo>
                      <a:close/>
                      <a:moveTo>
                        <a:pt x="1152525" y="0"/>
                      </a:moveTo>
                      <a:cubicBezTo>
                        <a:pt x="1391221" y="0"/>
                        <a:pt x="1612969" y="72563"/>
                        <a:pt x="1796913" y="196833"/>
                      </a:cubicBezTo>
                      <a:lnTo>
                        <a:pt x="1846248" y="233725"/>
                      </a:lnTo>
                      <a:lnTo>
                        <a:pt x="233725" y="1846248"/>
                      </a:lnTo>
                      <a:lnTo>
                        <a:pt x="196833" y="1796913"/>
                      </a:lnTo>
                      <a:cubicBezTo>
                        <a:pt x="72563" y="1612969"/>
                        <a:pt x="0" y="1391221"/>
                        <a:pt x="0" y="1152525"/>
                      </a:cubicBezTo>
                      <a:cubicBezTo>
                        <a:pt x="0" y="516003"/>
                        <a:pt x="516003" y="0"/>
                        <a:pt x="1152525" y="0"/>
                      </a:cubicBezTo>
                      <a:close/>
                    </a:path>
                  </a:pathLst>
                </a:custGeom>
                <a:solidFill>
                  <a:schemeClr val="bg1">
                    <a:alpha val="13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43" name="椭圆 142"/>
                <p:cNvSpPr/>
                <p:nvPr/>
              </p:nvSpPr>
              <p:spPr>
                <a:xfrm>
                  <a:off x="4867478" y="765856"/>
                  <a:ext cx="880598" cy="880597"/>
                </a:xfrm>
                <a:prstGeom prst="ellipse">
                  <a:avLst/>
                </a:prstGeom>
                <a:gradFill flip="none" rotWithShape="1">
                  <a:gsLst>
                    <a:gs pos="42000">
                      <a:srgbClr val="FFFFFF">
                        <a:alpha val="50000"/>
                      </a:srgbClr>
                    </a:gs>
                    <a:gs pos="100000">
                      <a:schemeClr val="bg1">
                        <a:lumMod val="100000"/>
                        <a:alpha val="0"/>
                      </a:schemeClr>
                    </a:gs>
                    <a:gs pos="0">
                      <a:schemeClr val="bg1">
                        <a:alpha val="9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44" name="椭圆 143"/>
                <p:cNvSpPr/>
                <p:nvPr/>
              </p:nvSpPr>
              <p:spPr>
                <a:xfrm rot="19629600">
                  <a:off x="5746945" y="2412328"/>
                  <a:ext cx="1207213" cy="394391"/>
                </a:xfrm>
                <a:prstGeom prst="ellipse">
                  <a:avLst/>
                </a:prstGeom>
                <a:gradFill flip="none" rotWithShape="1">
                  <a:gsLst>
                    <a:gs pos="36000">
                      <a:srgbClr val="FFFFFF">
                        <a:alpha val="50000"/>
                      </a:srgbClr>
                    </a:gs>
                    <a:gs pos="100000">
                      <a:schemeClr val="bg1">
                        <a:lumMod val="100000"/>
                        <a:alpha val="0"/>
                      </a:schemeClr>
                    </a:gs>
                    <a:gs pos="0">
                      <a:schemeClr val="bg1">
                        <a:alpha val="9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pic>
            <p:nvPicPr>
              <p:cNvPr id="129" name="图片 128"/>
              <p:cNvPicPr>
                <a:picLocks noChangeAspect="1"/>
              </p:cNvPicPr>
              <p:nvPr/>
            </p:nvPicPr>
            <p:blipFill rotWithShape="1"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rot="5400000">
                <a:off x="1746322" y="1903155"/>
                <a:ext cx="1721287" cy="133555"/>
              </a:xfrm>
              <a:prstGeom prst="rect">
                <a:avLst/>
              </a:prstGeom>
            </p:spPr>
          </p:pic>
          <p:pic>
            <p:nvPicPr>
              <p:cNvPr id="130" name="图片 129"/>
              <p:cNvPicPr>
                <a:picLocks noChangeAspect="1"/>
              </p:cNvPicPr>
              <p:nvPr/>
            </p:nvPicPr>
            <p:blipFill rotWithShape="1"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rot="16200000" flipH="1">
                <a:off x="383001" y="1903155"/>
                <a:ext cx="1721287" cy="133555"/>
              </a:xfrm>
              <a:prstGeom prst="rect">
                <a:avLst/>
              </a:prstGeom>
            </p:spPr>
          </p:pic>
          <p:grpSp>
            <p:nvGrpSpPr>
              <p:cNvPr id="131" name="组合 130"/>
              <p:cNvGrpSpPr/>
              <p:nvPr/>
            </p:nvGrpSpPr>
            <p:grpSpPr>
              <a:xfrm>
                <a:off x="1414916" y="1549134"/>
                <a:ext cx="925757" cy="1113372"/>
                <a:chOff x="897622" y="2414802"/>
                <a:chExt cx="1001347" cy="1204281"/>
              </a:xfrm>
            </p:grpSpPr>
            <p:sp>
              <p:nvSpPr>
                <p:cNvPr id="138" name="文本框 137"/>
                <p:cNvSpPr txBox="1"/>
                <p:nvPr/>
              </p:nvSpPr>
              <p:spPr>
                <a:xfrm>
                  <a:off x="957605" y="2414802"/>
                  <a:ext cx="859401" cy="832267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400" dirty="0">
                      <a:ln w="15875">
                        <a:noFill/>
                      </a:ln>
                      <a:solidFill>
                        <a:srgbClr val="E87071"/>
                      </a:solidFill>
                      <a:latin typeface="Impact" panose="020B0806030902050204" pitchFamily="34" charset="0"/>
                    </a:rPr>
                    <a:t>03</a:t>
                  </a:r>
                  <a:endParaRPr lang="zh-CN" altLang="en-US" sz="4400" dirty="0">
                    <a:ln w="15875">
                      <a:noFill/>
                    </a:ln>
                    <a:solidFill>
                      <a:srgbClr val="E87071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39" name="文本框 138"/>
                <p:cNvSpPr txBox="1"/>
                <p:nvPr/>
              </p:nvSpPr>
              <p:spPr>
                <a:xfrm>
                  <a:off x="897622" y="2986561"/>
                  <a:ext cx="1001347" cy="63252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solidFill>
                        <a:srgbClr val="E87071"/>
                      </a:solidFill>
                      <a:latin typeface="LiHei Pro" panose="020B0500000000000000" pitchFamily="34" charset="-122"/>
                      <a:ea typeface="LiHei Pro" panose="020B0500000000000000" pitchFamily="34" charset="-122"/>
                    </a:rPr>
                    <a:t>OPTION</a:t>
                  </a:r>
                  <a:endParaRPr lang="zh-CN" altLang="en-US" sz="1600" dirty="0">
                    <a:solidFill>
                      <a:srgbClr val="E87071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endParaRPr>
                </a:p>
              </p:txBody>
            </p:sp>
          </p:grpSp>
          <p:grpSp>
            <p:nvGrpSpPr>
              <p:cNvPr id="132" name="组合 131"/>
              <p:cNvGrpSpPr/>
              <p:nvPr/>
            </p:nvGrpSpPr>
            <p:grpSpPr>
              <a:xfrm>
                <a:off x="2254489" y="1823065"/>
                <a:ext cx="163496" cy="163496"/>
                <a:chOff x="4746321" y="3768630"/>
                <a:chExt cx="422370" cy="422370"/>
              </a:xfrm>
            </p:grpSpPr>
            <p:sp>
              <p:nvSpPr>
                <p:cNvPr id="136" name="椭圆 135"/>
                <p:cNvSpPr/>
                <p:nvPr/>
              </p:nvSpPr>
              <p:spPr>
                <a:xfrm>
                  <a:off x="4746321" y="3768630"/>
                  <a:ext cx="422370" cy="422370"/>
                </a:xfrm>
                <a:prstGeom prst="ellipse">
                  <a:avLst/>
                </a:prstGeom>
                <a:solidFill>
                  <a:srgbClr val="E8707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37" name="任意多边形 136"/>
                <p:cNvSpPr/>
                <p:nvPr/>
              </p:nvSpPr>
              <p:spPr>
                <a:xfrm rot="18900000" flipH="1">
                  <a:off x="4830073" y="3880829"/>
                  <a:ext cx="197973" cy="197973"/>
                </a:xfrm>
                <a:custGeom>
                  <a:avLst/>
                  <a:gdLst>
                    <a:gd name="connsiteX0" fmla="*/ 0 w 1192530"/>
                    <a:gd name="connsiteY0" fmla="*/ 1192530 h 1192530"/>
                    <a:gd name="connsiteX1" fmla="*/ 0 w 1192530"/>
                    <a:gd name="connsiteY1" fmla="*/ 0 h 1192530"/>
                    <a:gd name="connsiteX2" fmla="*/ 369742 w 1192530"/>
                    <a:gd name="connsiteY2" fmla="*/ 0 h 1192530"/>
                    <a:gd name="connsiteX3" fmla="*/ 369742 w 1192530"/>
                    <a:gd name="connsiteY3" fmla="*/ 826009 h 1192530"/>
                    <a:gd name="connsiteX4" fmla="*/ 1192530 w 1192530"/>
                    <a:gd name="connsiteY4" fmla="*/ 826009 h 1192530"/>
                    <a:gd name="connsiteX5" fmla="*/ 1192530 w 1192530"/>
                    <a:gd name="connsiteY5" fmla="*/ 1192530 h 1192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92530" h="1192530">
                      <a:moveTo>
                        <a:pt x="0" y="1192530"/>
                      </a:moveTo>
                      <a:lnTo>
                        <a:pt x="0" y="0"/>
                      </a:lnTo>
                      <a:lnTo>
                        <a:pt x="369742" y="0"/>
                      </a:lnTo>
                      <a:lnTo>
                        <a:pt x="369742" y="826009"/>
                      </a:lnTo>
                      <a:lnTo>
                        <a:pt x="1192530" y="826009"/>
                      </a:lnTo>
                      <a:lnTo>
                        <a:pt x="1192530" y="11925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33" name="组合 132"/>
              <p:cNvGrpSpPr/>
              <p:nvPr/>
            </p:nvGrpSpPr>
            <p:grpSpPr>
              <a:xfrm>
                <a:off x="2674409" y="1575792"/>
                <a:ext cx="1777950" cy="866945"/>
                <a:chOff x="7109327" y="3201424"/>
                <a:chExt cx="1923123" cy="937733"/>
              </a:xfrm>
            </p:grpSpPr>
            <p:sp>
              <p:nvSpPr>
                <p:cNvPr id="134" name="文本框 133"/>
                <p:cNvSpPr txBox="1"/>
                <p:nvPr/>
              </p:nvSpPr>
              <p:spPr>
                <a:xfrm>
                  <a:off x="7109327" y="3201424"/>
                  <a:ext cx="1923123" cy="89884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latin typeface="时尚中黑简体" panose="01010104010101010101" pitchFamily="2" charset="-122"/>
                      <a:ea typeface="时尚中黑简体" panose="01010104010101010101" pitchFamily="2" charset="-122"/>
                    </a:rPr>
                    <a:t>在此添加标题</a:t>
                  </a:r>
                </a:p>
              </p:txBody>
            </p:sp>
            <p:sp>
              <p:nvSpPr>
                <p:cNvPr id="135" name="文本框 134"/>
                <p:cNvSpPr txBox="1"/>
                <p:nvPr/>
              </p:nvSpPr>
              <p:spPr>
                <a:xfrm>
                  <a:off x="7115249" y="3506425"/>
                  <a:ext cx="1664148" cy="632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06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有中国最大的原创</a:t>
                  </a:r>
                  <a:r>
                    <a:rPr lang="en-US" altLang="zh-CN" sz="106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6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素材站有中国最强的</a:t>
                  </a:r>
                  <a:r>
                    <a:rPr lang="en-US" altLang="zh-CN" sz="106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6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制作团队</a:t>
                  </a:r>
                </a:p>
              </p:txBody>
            </p:sp>
          </p:grpSp>
        </p:grpSp>
        <p:grpSp>
          <p:nvGrpSpPr>
            <p:cNvPr id="184" name="组合 183"/>
            <p:cNvGrpSpPr/>
            <p:nvPr/>
          </p:nvGrpSpPr>
          <p:grpSpPr>
            <a:xfrm>
              <a:off x="6279431" y="3980272"/>
              <a:ext cx="4804687" cy="1776213"/>
              <a:chOff x="6348413" y="3419675"/>
              <a:chExt cx="4804687" cy="1776213"/>
            </a:xfrm>
          </p:grpSpPr>
          <p:pic>
            <p:nvPicPr>
              <p:cNvPr id="165" name="图片 164"/>
              <p:cNvPicPr>
                <a:picLocks noChangeAspect="1"/>
              </p:cNvPicPr>
              <p:nvPr/>
            </p:nvPicPr>
            <p:blipFill rotWithShape="1">
              <a:blip r:embed="rId3"/>
              <a:srcRect t="55896"/>
              <a:stretch/>
            </p:blipFill>
            <p:spPr>
              <a:xfrm flipH="1">
                <a:off x="6984808" y="4871027"/>
                <a:ext cx="2729076" cy="202018"/>
              </a:xfrm>
              <a:prstGeom prst="rect">
                <a:avLst/>
              </a:prstGeom>
            </p:spPr>
          </p:pic>
          <p:sp>
            <p:nvSpPr>
              <p:cNvPr id="166" name="矩形 165"/>
              <p:cNvSpPr/>
              <p:nvPr/>
            </p:nvSpPr>
            <p:spPr>
              <a:xfrm flipH="1">
                <a:off x="7213022" y="3841687"/>
                <a:ext cx="2578174" cy="1047741"/>
              </a:xfrm>
              <a:prstGeom prst="rect">
                <a:avLst/>
              </a:prstGeom>
              <a:gradFill>
                <a:gsLst>
                  <a:gs pos="100000">
                    <a:srgbClr val="A46EBA"/>
                  </a:gs>
                  <a:gs pos="47000">
                    <a:srgbClr val="663A77"/>
                  </a:gs>
                  <a:gs pos="0">
                    <a:srgbClr val="522E60"/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grpSp>
            <p:nvGrpSpPr>
              <p:cNvPr id="167" name="组合 166"/>
              <p:cNvGrpSpPr/>
              <p:nvPr/>
            </p:nvGrpSpPr>
            <p:grpSpPr>
              <a:xfrm>
                <a:off x="6348413" y="3419675"/>
                <a:ext cx="1650206" cy="1700798"/>
                <a:chOff x="4744103" y="765856"/>
                <a:chExt cx="2210055" cy="2277812"/>
              </a:xfrm>
            </p:grpSpPr>
            <p:sp>
              <p:nvSpPr>
                <p:cNvPr id="168" name="椭圆 167"/>
                <p:cNvSpPr/>
                <p:nvPr/>
              </p:nvSpPr>
              <p:spPr>
                <a:xfrm>
                  <a:off x="4940770" y="1109289"/>
                  <a:ext cx="1737713" cy="1737712"/>
                </a:xfrm>
                <a:prstGeom prst="ellipse">
                  <a:avLst/>
                </a:prstGeom>
                <a:gradFill flip="none" rotWithShape="1">
                  <a:gsLst>
                    <a:gs pos="100000">
                      <a:srgbClr val="A46EBA"/>
                    </a:gs>
                    <a:gs pos="87000">
                      <a:srgbClr val="663A77"/>
                    </a:gs>
                    <a:gs pos="0">
                      <a:srgbClr val="522E60"/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  <a:effectLst>
                  <a:outerShdw blurRad="292100" dist="88900" dir="2700000" algn="tl" rotWithShape="0">
                    <a:prstClr val="black">
                      <a:alpha val="31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69" name="椭圆 168"/>
                <p:cNvSpPr/>
                <p:nvPr/>
              </p:nvSpPr>
              <p:spPr>
                <a:xfrm>
                  <a:off x="4744103" y="912622"/>
                  <a:ext cx="2131046" cy="2131046"/>
                </a:xfrm>
                <a:prstGeom prst="ellipse">
                  <a:avLst/>
                </a:prstGeom>
                <a:gradFill>
                  <a:gsLst>
                    <a:gs pos="100000">
                      <a:schemeClr val="bg1">
                        <a:alpha val="20000"/>
                      </a:schemeClr>
                    </a:gs>
                    <a:gs pos="45000">
                      <a:schemeClr val="bg1">
                        <a:alpha val="0"/>
                      </a:schemeClr>
                    </a:gs>
                  </a:gsLst>
                  <a:path path="shape">
                    <a:fillToRect l="50000" t="50000" r="50000" b="50000"/>
                  </a:path>
                </a:gra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70" name="任意多边形 169"/>
                <p:cNvSpPr/>
                <p:nvPr/>
              </p:nvSpPr>
              <p:spPr>
                <a:xfrm>
                  <a:off x="4744103" y="912622"/>
                  <a:ext cx="1893467" cy="1893467"/>
                </a:xfrm>
                <a:custGeom>
                  <a:avLst/>
                  <a:gdLst>
                    <a:gd name="connsiteX0" fmla="*/ 2048072 w 2048072"/>
                    <a:gd name="connsiteY0" fmla="*/ 1877343 h 2048072"/>
                    <a:gd name="connsiteX1" fmla="*/ 2041869 w 2048072"/>
                    <a:gd name="connsiteY1" fmla="*/ 1885638 h 2048072"/>
                    <a:gd name="connsiteX2" fmla="*/ 1885638 w 2048072"/>
                    <a:gd name="connsiteY2" fmla="*/ 2041869 h 2048072"/>
                    <a:gd name="connsiteX3" fmla="*/ 1877343 w 2048072"/>
                    <a:gd name="connsiteY3" fmla="*/ 2048072 h 2048072"/>
                    <a:gd name="connsiteX4" fmla="*/ 1152525 w 2048072"/>
                    <a:gd name="connsiteY4" fmla="*/ 0 h 2048072"/>
                    <a:gd name="connsiteX5" fmla="*/ 1796913 w 2048072"/>
                    <a:gd name="connsiteY5" fmla="*/ 196833 h 2048072"/>
                    <a:gd name="connsiteX6" fmla="*/ 1846248 w 2048072"/>
                    <a:gd name="connsiteY6" fmla="*/ 233725 h 2048072"/>
                    <a:gd name="connsiteX7" fmla="*/ 233725 w 2048072"/>
                    <a:gd name="connsiteY7" fmla="*/ 1846248 h 2048072"/>
                    <a:gd name="connsiteX8" fmla="*/ 196833 w 2048072"/>
                    <a:gd name="connsiteY8" fmla="*/ 1796913 h 2048072"/>
                    <a:gd name="connsiteX9" fmla="*/ 0 w 2048072"/>
                    <a:gd name="connsiteY9" fmla="*/ 1152525 h 2048072"/>
                    <a:gd name="connsiteX10" fmla="*/ 1152525 w 2048072"/>
                    <a:gd name="connsiteY10" fmla="*/ 0 h 204807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2048072" h="2048072">
                      <a:moveTo>
                        <a:pt x="2048072" y="1877343"/>
                      </a:moveTo>
                      <a:lnTo>
                        <a:pt x="2041869" y="1885638"/>
                      </a:lnTo>
                      <a:cubicBezTo>
                        <a:pt x="1994894" y="1942559"/>
                        <a:pt x="1942559" y="1994894"/>
                        <a:pt x="1885638" y="2041869"/>
                      </a:cubicBezTo>
                      <a:lnTo>
                        <a:pt x="1877343" y="2048072"/>
                      </a:lnTo>
                      <a:close/>
                      <a:moveTo>
                        <a:pt x="1152525" y="0"/>
                      </a:moveTo>
                      <a:cubicBezTo>
                        <a:pt x="1391221" y="0"/>
                        <a:pt x="1612969" y="72563"/>
                        <a:pt x="1796913" y="196833"/>
                      </a:cubicBezTo>
                      <a:lnTo>
                        <a:pt x="1846248" y="233725"/>
                      </a:lnTo>
                      <a:lnTo>
                        <a:pt x="233725" y="1846248"/>
                      </a:lnTo>
                      <a:lnTo>
                        <a:pt x="196833" y="1796913"/>
                      </a:lnTo>
                      <a:cubicBezTo>
                        <a:pt x="72563" y="1612969"/>
                        <a:pt x="0" y="1391221"/>
                        <a:pt x="0" y="1152525"/>
                      </a:cubicBezTo>
                      <a:cubicBezTo>
                        <a:pt x="0" y="516003"/>
                        <a:pt x="516003" y="0"/>
                        <a:pt x="1152525" y="0"/>
                      </a:cubicBezTo>
                      <a:close/>
                    </a:path>
                  </a:pathLst>
                </a:custGeom>
                <a:solidFill>
                  <a:schemeClr val="bg1">
                    <a:alpha val="13000"/>
                  </a:schemeClr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71" name="椭圆 170"/>
                <p:cNvSpPr/>
                <p:nvPr/>
              </p:nvSpPr>
              <p:spPr>
                <a:xfrm>
                  <a:off x="4867478" y="765856"/>
                  <a:ext cx="880598" cy="880597"/>
                </a:xfrm>
                <a:prstGeom prst="ellipse">
                  <a:avLst/>
                </a:prstGeom>
                <a:gradFill flip="none" rotWithShape="1">
                  <a:gsLst>
                    <a:gs pos="42000">
                      <a:srgbClr val="FFFFFF">
                        <a:alpha val="50000"/>
                      </a:srgbClr>
                    </a:gs>
                    <a:gs pos="100000">
                      <a:schemeClr val="bg1">
                        <a:lumMod val="100000"/>
                        <a:alpha val="0"/>
                      </a:schemeClr>
                    </a:gs>
                    <a:gs pos="0">
                      <a:schemeClr val="bg1">
                        <a:alpha val="9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72" name="椭圆 171"/>
                <p:cNvSpPr/>
                <p:nvPr/>
              </p:nvSpPr>
              <p:spPr>
                <a:xfrm rot="19629600">
                  <a:off x="5746945" y="2412328"/>
                  <a:ext cx="1207213" cy="394391"/>
                </a:xfrm>
                <a:prstGeom prst="ellipse">
                  <a:avLst/>
                </a:prstGeom>
                <a:gradFill flip="none" rotWithShape="1">
                  <a:gsLst>
                    <a:gs pos="36000">
                      <a:srgbClr val="FFFFFF">
                        <a:alpha val="50000"/>
                      </a:srgbClr>
                    </a:gs>
                    <a:gs pos="100000">
                      <a:schemeClr val="bg1">
                        <a:lumMod val="100000"/>
                        <a:alpha val="0"/>
                      </a:schemeClr>
                    </a:gs>
                    <a:gs pos="0">
                      <a:schemeClr val="bg1">
                        <a:alpha val="90000"/>
                      </a:schemeClr>
                    </a:gs>
                  </a:gsLst>
                  <a:path path="shape">
                    <a:fillToRect l="50000" t="50000" r="50000" b="50000"/>
                  </a:path>
                  <a:tileRect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pic>
            <p:nvPicPr>
              <p:cNvPr id="173" name="图片 172"/>
              <p:cNvPicPr>
                <a:picLocks noChangeAspect="1"/>
              </p:cNvPicPr>
              <p:nvPr/>
            </p:nvPicPr>
            <p:blipFill rotWithShape="1"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rot="16200000" flipH="1">
                <a:off x="8862358" y="4268467"/>
                <a:ext cx="1721287" cy="133555"/>
              </a:xfrm>
              <a:prstGeom prst="rect">
                <a:avLst/>
              </a:prstGeom>
            </p:spPr>
          </p:pic>
          <p:pic>
            <p:nvPicPr>
              <p:cNvPr id="174" name="图片 173"/>
              <p:cNvPicPr>
                <a:picLocks noChangeAspect="1"/>
              </p:cNvPicPr>
              <p:nvPr/>
            </p:nvPicPr>
            <p:blipFill rotWithShape="1">
              <a:blip r:embed="rId4">
                <a:grayscl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colorTemperature colorTemp="2000"/>
                        </a14:imgEffect>
                      </a14:imgLayer>
                    </a14:imgProps>
                  </a:ext>
                </a:extLst>
              </a:blip>
              <a:srcRect b="72279"/>
              <a:stretch/>
            </p:blipFill>
            <p:spPr>
              <a:xfrm rot="5400000">
                <a:off x="10225679" y="4268467"/>
                <a:ext cx="1721287" cy="133555"/>
              </a:xfrm>
              <a:prstGeom prst="rect">
                <a:avLst/>
              </a:prstGeom>
            </p:spPr>
          </p:pic>
          <p:grpSp>
            <p:nvGrpSpPr>
              <p:cNvPr id="175" name="组合 174"/>
              <p:cNvGrpSpPr/>
              <p:nvPr/>
            </p:nvGrpSpPr>
            <p:grpSpPr>
              <a:xfrm flipH="1">
                <a:off x="9989294" y="3914445"/>
                <a:ext cx="925757" cy="1113374"/>
                <a:chOff x="897622" y="2414802"/>
                <a:chExt cx="1001347" cy="1204284"/>
              </a:xfrm>
            </p:grpSpPr>
            <p:sp>
              <p:nvSpPr>
                <p:cNvPr id="176" name="文本框 175"/>
                <p:cNvSpPr txBox="1"/>
                <p:nvPr/>
              </p:nvSpPr>
              <p:spPr>
                <a:xfrm>
                  <a:off x="897622" y="2414802"/>
                  <a:ext cx="979371" cy="832268"/>
                </a:xfrm>
                <a:prstGeom prst="rect">
                  <a:avLst/>
                </a:prstGeom>
                <a:noFill/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4400" dirty="0">
                      <a:ln w="15875">
                        <a:noFill/>
                      </a:ln>
                      <a:solidFill>
                        <a:srgbClr val="663A77"/>
                      </a:solidFill>
                      <a:latin typeface="Impact" panose="020B0806030902050204" pitchFamily="34" charset="0"/>
                    </a:rPr>
                    <a:t>04</a:t>
                  </a:r>
                  <a:endParaRPr lang="zh-CN" altLang="en-US" sz="4400" dirty="0">
                    <a:ln w="15875">
                      <a:noFill/>
                    </a:ln>
                    <a:solidFill>
                      <a:srgbClr val="663A77"/>
                    </a:solidFill>
                    <a:latin typeface="Impact" panose="020B0806030902050204" pitchFamily="34" charset="0"/>
                  </a:endParaRPr>
                </a:p>
              </p:txBody>
            </p:sp>
            <p:sp>
              <p:nvSpPr>
                <p:cNvPr id="177" name="文本框 176"/>
                <p:cNvSpPr txBox="1"/>
                <p:nvPr/>
              </p:nvSpPr>
              <p:spPr>
                <a:xfrm>
                  <a:off x="897622" y="2986563"/>
                  <a:ext cx="1001347" cy="63252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1600" dirty="0">
                      <a:solidFill>
                        <a:srgbClr val="663A77"/>
                      </a:solidFill>
                      <a:latin typeface="LiHei Pro" panose="020B0500000000000000" pitchFamily="34" charset="-122"/>
                      <a:ea typeface="LiHei Pro" panose="020B0500000000000000" pitchFamily="34" charset="-122"/>
                    </a:rPr>
                    <a:t>OPTION</a:t>
                  </a:r>
                  <a:endParaRPr lang="zh-CN" altLang="en-US" sz="1600" dirty="0">
                    <a:solidFill>
                      <a:srgbClr val="663A77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endParaRPr>
                </a:p>
              </p:txBody>
            </p:sp>
          </p:grpSp>
          <p:grpSp>
            <p:nvGrpSpPr>
              <p:cNvPr id="178" name="组合 177"/>
              <p:cNvGrpSpPr/>
              <p:nvPr/>
            </p:nvGrpSpPr>
            <p:grpSpPr>
              <a:xfrm flipH="1">
                <a:off x="9911982" y="4188377"/>
                <a:ext cx="163496" cy="163496"/>
                <a:chOff x="4746321" y="3768630"/>
                <a:chExt cx="422370" cy="422370"/>
              </a:xfrm>
            </p:grpSpPr>
            <p:sp>
              <p:nvSpPr>
                <p:cNvPr id="179" name="椭圆 178"/>
                <p:cNvSpPr/>
                <p:nvPr/>
              </p:nvSpPr>
              <p:spPr>
                <a:xfrm>
                  <a:off x="4746321" y="3768630"/>
                  <a:ext cx="422370" cy="422370"/>
                </a:xfrm>
                <a:prstGeom prst="ellipse">
                  <a:avLst/>
                </a:prstGeom>
                <a:solidFill>
                  <a:srgbClr val="663A77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sp>
              <p:nvSpPr>
                <p:cNvPr id="180" name="任意多边形 179"/>
                <p:cNvSpPr/>
                <p:nvPr/>
              </p:nvSpPr>
              <p:spPr>
                <a:xfrm rot="18900000" flipH="1">
                  <a:off x="4830073" y="3880829"/>
                  <a:ext cx="197973" cy="197973"/>
                </a:xfrm>
                <a:custGeom>
                  <a:avLst/>
                  <a:gdLst>
                    <a:gd name="connsiteX0" fmla="*/ 0 w 1192530"/>
                    <a:gd name="connsiteY0" fmla="*/ 1192530 h 1192530"/>
                    <a:gd name="connsiteX1" fmla="*/ 0 w 1192530"/>
                    <a:gd name="connsiteY1" fmla="*/ 0 h 1192530"/>
                    <a:gd name="connsiteX2" fmla="*/ 369742 w 1192530"/>
                    <a:gd name="connsiteY2" fmla="*/ 0 h 1192530"/>
                    <a:gd name="connsiteX3" fmla="*/ 369742 w 1192530"/>
                    <a:gd name="connsiteY3" fmla="*/ 826009 h 1192530"/>
                    <a:gd name="connsiteX4" fmla="*/ 1192530 w 1192530"/>
                    <a:gd name="connsiteY4" fmla="*/ 826009 h 1192530"/>
                    <a:gd name="connsiteX5" fmla="*/ 1192530 w 1192530"/>
                    <a:gd name="connsiteY5" fmla="*/ 1192530 h 119253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192530" h="1192530">
                      <a:moveTo>
                        <a:pt x="0" y="1192530"/>
                      </a:moveTo>
                      <a:lnTo>
                        <a:pt x="0" y="0"/>
                      </a:lnTo>
                      <a:lnTo>
                        <a:pt x="369742" y="0"/>
                      </a:lnTo>
                      <a:lnTo>
                        <a:pt x="369742" y="826009"/>
                      </a:lnTo>
                      <a:lnTo>
                        <a:pt x="1192530" y="826009"/>
                      </a:lnTo>
                      <a:lnTo>
                        <a:pt x="1192530" y="1192530"/>
                      </a:ln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</p:grpSp>
          <p:grpSp>
            <p:nvGrpSpPr>
              <p:cNvPr id="181" name="组合 180"/>
              <p:cNvGrpSpPr/>
              <p:nvPr/>
            </p:nvGrpSpPr>
            <p:grpSpPr>
              <a:xfrm>
                <a:off x="7982383" y="3941105"/>
                <a:ext cx="1777950" cy="866945"/>
                <a:chOff x="7109327" y="3201424"/>
                <a:chExt cx="1923123" cy="937733"/>
              </a:xfrm>
            </p:grpSpPr>
            <p:sp>
              <p:nvSpPr>
                <p:cNvPr id="182" name="文本框 181"/>
                <p:cNvSpPr txBox="1"/>
                <p:nvPr/>
              </p:nvSpPr>
              <p:spPr>
                <a:xfrm>
                  <a:off x="7109327" y="3201424"/>
                  <a:ext cx="1923123" cy="898850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zh-CN" altLang="en-US" sz="2400" dirty="0">
                      <a:solidFill>
                        <a:schemeClr val="bg1"/>
                      </a:solidFill>
                      <a:latin typeface="时尚中黑简体" panose="01010104010101010101" pitchFamily="2" charset="-122"/>
                      <a:ea typeface="时尚中黑简体" panose="01010104010101010101" pitchFamily="2" charset="-122"/>
                    </a:rPr>
                    <a:t>在此添加标题</a:t>
                  </a:r>
                </a:p>
              </p:txBody>
            </p:sp>
            <p:sp>
              <p:nvSpPr>
                <p:cNvPr id="183" name="文本框 182"/>
                <p:cNvSpPr txBox="1"/>
                <p:nvPr/>
              </p:nvSpPr>
              <p:spPr>
                <a:xfrm>
                  <a:off x="7115249" y="3506425"/>
                  <a:ext cx="1664148" cy="632732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just"/>
                  <a:r>
                    <a:rPr lang="zh-CN" altLang="en-US" sz="106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    有中国最大的原创</a:t>
                  </a:r>
                  <a:r>
                    <a:rPr lang="en-US" altLang="zh-CN" sz="106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6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素材站有中国最强的</a:t>
                  </a:r>
                  <a:r>
                    <a:rPr lang="en-US" altLang="zh-CN" sz="106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PPT</a:t>
                  </a:r>
                  <a:r>
                    <a:rPr lang="zh-CN" altLang="en-US" sz="1067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制作团队</a:t>
                  </a:r>
                </a:p>
              </p:txBody>
            </p:sp>
          </p:grpSp>
        </p:grpSp>
        <p:grpSp>
          <p:nvGrpSpPr>
            <p:cNvPr id="236" name="Group 18"/>
            <p:cNvGrpSpPr>
              <a:grpSpLocks noChangeAspect="1"/>
            </p:cNvGrpSpPr>
            <p:nvPr/>
          </p:nvGrpSpPr>
          <p:grpSpPr bwMode="auto">
            <a:xfrm>
              <a:off x="6897324" y="4431553"/>
              <a:ext cx="353009" cy="328939"/>
              <a:chOff x="3802" y="2858"/>
              <a:chExt cx="616" cy="574"/>
            </a:xfrm>
            <a:solidFill>
              <a:schemeClr val="bg1"/>
            </a:solidFill>
          </p:grpSpPr>
          <p:sp>
            <p:nvSpPr>
              <p:cNvPr id="237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38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39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40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41" name="Freeform 23"/>
              <p:cNvSpPr>
                <a:spLocks/>
              </p:cNvSpPr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2" name="Group 13"/>
            <p:cNvGrpSpPr>
              <a:grpSpLocks noChangeAspect="1"/>
            </p:cNvGrpSpPr>
            <p:nvPr/>
          </p:nvGrpSpPr>
          <p:grpSpPr bwMode="auto">
            <a:xfrm>
              <a:off x="6862428" y="2058264"/>
              <a:ext cx="423877" cy="431025"/>
              <a:chOff x="2426" y="2745"/>
              <a:chExt cx="593" cy="603"/>
            </a:xfrm>
            <a:solidFill>
              <a:schemeClr val="bg1"/>
            </a:solidFill>
          </p:grpSpPr>
          <p:sp>
            <p:nvSpPr>
              <p:cNvPr id="243" name="Freeform 14"/>
              <p:cNvSpPr>
                <a:spLocks/>
              </p:cNvSpPr>
              <p:nvPr/>
            </p:nvSpPr>
            <p:spPr bwMode="auto">
              <a:xfrm>
                <a:off x="2442" y="2772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44" name="Freeform 15"/>
              <p:cNvSpPr>
                <a:spLocks noEditPoints="1"/>
              </p:cNvSpPr>
              <p:nvPr/>
            </p:nvSpPr>
            <p:spPr bwMode="auto">
              <a:xfrm>
                <a:off x="2426" y="2745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45" name="组合 244"/>
            <p:cNvGrpSpPr/>
            <p:nvPr/>
          </p:nvGrpSpPr>
          <p:grpSpPr>
            <a:xfrm>
              <a:off x="4847954" y="4424035"/>
              <a:ext cx="400684" cy="436036"/>
              <a:chOff x="4873626" y="1965325"/>
              <a:chExt cx="269876" cy="293688"/>
            </a:xfrm>
            <a:solidFill>
              <a:schemeClr val="bg1"/>
            </a:solidFill>
          </p:grpSpPr>
          <p:sp>
            <p:nvSpPr>
              <p:cNvPr id="246" name="Freeform 502"/>
              <p:cNvSpPr>
                <a:spLocks/>
              </p:cNvSpPr>
              <p:nvPr/>
            </p:nvSpPr>
            <p:spPr bwMode="auto">
              <a:xfrm>
                <a:off x="4873626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47" name="Freeform 503"/>
              <p:cNvSpPr>
                <a:spLocks/>
              </p:cNvSpPr>
              <p:nvPr/>
            </p:nvSpPr>
            <p:spPr bwMode="auto">
              <a:xfrm>
                <a:off x="4884739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48" name="Freeform 504"/>
              <p:cNvSpPr>
                <a:spLocks/>
              </p:cNvSpPr>
              <p:nvPr/>
            </p:nvSpPr>
            <p:spPr bwMode="auto">
              <a:xfrm>
                <a:off x="4940301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49" name="Freeform 505"/>
              <p:cNvSpPr>
                <a:spLocks/>
              </p:cNvSpPr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231" name="Group 4"/>
            <p:cNvGrpSpPr>
              <a:grpSpLocks noChangeAspect="1"/>
            </p:cNvGrpSpPr>
            <p:nvPr/>
          </p:nvGrpSpPr>
          <p:grpSpPr bwMode="auto">
            <a:xfrm>
              <a:off x="4880976" y="2045419"/>
              <a:ext cx="347592" cy="407339"/>
              <a:chOff x="1776" y="1776"/>
              <a:chExt cx="64" cy="75"/>
            </a:xfrm>
            <a:solidFill>
              <a:schemeClr val="bg1"/>
            </a:solidFill>
          </p:grpSpPr>
          <p:sp>
            <p:nvSpPr>
              <p:cNvPr id="232" name="Freeform 5"/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33" name="Freeform 6"/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34" name="Freeform 7"/>
              <p:cNvSpPr>
                <a:spLocks/>
              </p:cNvSpPr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35" name="Freeform 8"/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ffectLst/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55" name="文本框 254"/>
            <p:cNvSpPr txBox="1"/>
            <p:nvPr/>
          </p:nvSpPr>
          <p:spPr>
            <a:xfrm>
              <a:off x="4692428" y="2509971"/>
              <a:ext cx="74098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LiHei Pro" panose="020B0500000000000000" pitchFamily="34" charset="-122"/>
                </a:rPr>
                <a:t>30</a:t>
              </a:r>
              <a:r>
                <a:rPr lang="en-US" altLang="zh-CN" sz="1200" dirty="0">
                  <a:solidFill>
                    <a:schemeClr val="bg1"/>
                  </a:solidFill>
                  <a:latin typeface="Impact" panose="020B0806030902050204" pitchFamily="34" charset="0"/>
                  <a:ea typeface="LiHei Pro" panose="020B0500000000000000" pitchFamily="34" charset="-122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LiHei Pro" panose="020B0500000000000000" pitchFamily="34" charset="-122"/>
              </a:endParaRPr>
            </a:p>
          </p:txBody>
        </p:sp>
        <p:sp>
          <p:nvSpPr>
            <p:cNvPr id="256" name="文本框 255"/>
            <p:cNvSpPr txBox="1"/>
            <p:nvPr/>
          </p:nvSpPr>
          <p:spPr>
            <a:xfrm>
              <a:off x="6704902" y="2509971"/>
              <a:ext cx="74098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LiHei Pro" panose="020B0500000000000000" pitchFamily="34" charset="-122"/>
                </a:rPr>
                <a:t>50</a:t>
              </a:r>
              <a:r>
                <a:rPr lang="en-US" altLang="zh-CN" sz="1200" dirty="0">
                  <a:solidFill>
                    <a:schemeClr val="bg1"/>
                  </a:solidFill>
                  <a:latin typeface="Impact" panose="020B0806030902050204" pitchFamily="34" charset="0"/>
                  <a:ea typeface="LiHei Pro" panose="020B0500000000000000" pitchFamily="34" charset="-122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LiHei Pro" panose="020B0500000000000000" pitchFamily="34" charset="-122"/>
              </a:endParaRPr>
            </a:p>
          </p:txBody>
        </p:sp>
        <p:sp>
          <p:nvSpPr>
            <p:cNvPr id="257" name="文本框 256"/>
            <p:cNvSpPr txBox="1"/>
            <p:nvPr/>
          </p:nvSpPr>
          <p:spPr>
            <a:xfrm>
              <a:off x="4692428" y="4858043"/>
              <a:ext cx="74098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LiHei Pro" panose="020B0500000000000000" pitchFamily="34" charset="-122"/>
                </a:rPr>
                <a:t>70</a:t>
              </a:r>
              <a:r>
                <a:rPr lang="en-US" altLang="zh-CN" sz="1200" dirty="0">
                  <a:solidFill>
                    <a:schemeClr val="bg1"/>
                  </a:solidFill>
                  <a:latin typeface="Impact" panose="020B0806030902050204" pitchFamily="34" charset="0"/>
                  <a:ea typeface="LiHei Pro" panose="020B0500000000000000" pitchFamily="34" charset="-122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LiHei Pro" panose="020B0500000000000000" pitchFamily="34" charset="-122"/>
              </a:endParaRPr>
            </a:p>
          </p:txBody>
        </p:sp>
        <p:sp>
          <p:nvSpPr>
            <p:cNvPr id="258" name="文本框 257"/>
            <p:cNvSpPr txBox="1"/>
            <p:nvPr/>
          </p:nvSpPr>
          <p:spPr>
            <a:xfrm>
              <a:off x="6704902" y="4858043"/>
              <a:ext cx="740981" cy="461665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Impact" panose="020B0806030902050204" pitchFamily="34" charset="0"/>
                  <a:ea typeface="LiHei Pro" panose="020B0500000000000000" pitchFamily="34" charset="-122"/>
                </a:rPr>
                <a:t>90</a:t>
              </a:r>
              <a:r>
                <a:rPr lang="en-US" altLang="zh-CN" sz="1200" dirty="0">
                  <a:solidFill>
                    <a:schemeClr val="bg1"/>
                  </a:solidFill>
                  <a:latin typeface="Impact" panose="020B0806030902050204" pitchFamily="34" charset="0"/>
                  <a:ea typeface="LiHei Pro" panose="020B0500000000000000" pitchFamily="34" charset="-122"/>
                </a:rPr>
                <a:t>%</a:t>
              </a:r>
              <a:endParaRPr lang="zh-CN" altLang="en-US" sz="2400" dirty="0">
                <a:solidFill>
                  <a:schemeClr val="bg1"/>
                </a:solidFill>
                <a:latin typeface="Impact" panose="020B0806030902050204" pitchFamily="34" charset="0"/>
                <a:ea typeface="LiHei Pro" panose="020B05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0386212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1FC01BA4-D9D3-4EDC-ADD5-C6520397B57A}"/>
              </a:ext>
            </a:extLst>
          </p:cNvPr>
          <p:cNvGrpSpPr/>
          <p:nvPr/>
        </p:nvGrpSpPr>
        <p:grpSpPr>
          <a:xfrm>
            <a:off x="2159507" y="1069529"/>
            <a:ext cx="7443720" cy="5492247"/>
            <a:chOff x="2159507" y="1069529"/>
            <a:chExt cx="7443720" cy="5492247"/>
          </a:xfrm>
        </p:grpSpPr>
        <p:sp>
          <p:nvSpPr>
            <p:cNvPr id="7" name="任意多边形 6"/>
            <p:cNvSpPr/>
            <p:nvPr/>
          </p:nvSpPr>
          <p:spPr>
            <a:xfrm>
              <a:off x="5862347" y="1689526"/>
              <a:ext cx="1614100" cy="1184735"/>
            </a:xfrm>
            <a:custGeom>
              <a:avLst/>
              <a:gdLst>
                <a:gd name="connsiteX0" fmla="*/ 1933575 w 1933575"/>
                <a:gd name="connsiteY0" fmla="*/ 0 h 1419225"/>
                <a:gd name="connsiteX1" fmla="*/ 1095375 w 1933575"/>
                <a:gd name="connsiteY1" fmla="*/ 1419225 h 1419225"/>
                <a:gd name="connsiteX2" fmla="*/ 0 w 1933575"/>
                <a:gd name="connsiteY2" fmla="*/ 1400175 h 1419225"/>
                <a:gd name="connsiteX3" fmla="*/ 495300 w 1933575"/>
                <a:gd name="connsiteY3" fmla="*/ 609600 h 1419225"/>
                <a:gd name="connsiteX4" fmla="*/ 495300 w 1933575"/>
                <a:gd name="connsiteY4" fmla="*/ 142875 h 1419225"/>
                <a:gd name="connsiteX5" fmla="*/ 1933575 w 1933575"/>
                <a:gd name="connsiteY5" fmla="*/ 0 h 1419225"/>
                <a:gd name="connsiteX0" fmla="*/ 1933575 w 1933575"/>
                <a:gd name="connsiteY0" fmla="*/ 0 h 1419225"/>
                <a:gd name="connsiteX1" fmla="*/ 1095375 w 1933575"/>
                <a:gd name="connsiteY1" fmla="*/ 1419225 h 1419225"/>
                <a:gd name="connsiteX2" fmla="*/ 0 w 1933575"/>
                <a:gd name="connsiteY2" fmla="*/ 1400175 h 1419225"/>
                <a:gd name="connsiteX3" fmla="*/ 471487 w 1933575"/>
                <a:gd name="connsiteY3" fmla="*/ 614363 h 1419225"/>
                <a:gd name="connsiteX4" fmla="*/ 495300 w 1933575"/>
                <a:gd name="connsiteY4" fmla="*/ 142875 h 1419225"/>
                <a:gd name="connsiteX5" fmla="*/ 1933575 w 1933575"/>
                <a:gd name="connsiteY5" fmla="*/ 0 h 1419225"/>
                <a:gd name="connsiteX0" fmla="*/ 1933575 w 1933575"/>
                <a:gd name="connsiteY0" fmla="*/ 0 h 1419225"/>
                <a:gd name="connsiteX1" fmla="*/ 1095375 w 1933575"/>
                <a:gd name="connsiteY1" fmla="*/ 1419225 h 1419225"/>
                <a:gd name="connsiteX2" fmla="*/ 0 w 1933575"/>
                <a:gd name="connsiteY2" fmla="*/ 1400175 h 1419225"/>
                <a:gd name="connsiteX3" fmla="*/ 471487 w 1933575"/>
                <a:gd name="connsiteY3" fmla="*/ 614363 h 1419225"/>
                <a:gd name="connsiteX4" fmla="*/ 471487 w 1933575"/>
                <a:gd name="connsiteY4" fmla="*/ 142875 h 1419225"/>
                <a:gd name="connsiteX5" fmla="*/ 1933575 w 1933575"/>
                <a:gd name="connsiteY5" fmla="*/ 0 h 1419225"/>
                <a:gd name="connsiteX0" fmla="*/ 1933575 w 1933575"/>
                <a:gd name="connsiteY0" fmla="*/ 0 h 1419225"/>
                <a:gd name="connsiteX1" fmla="*/ 1095375 w 1933575"/>
                <a:gd name="connsiteY1" fmla="*/ 1419225 h 1419225"/>
                <a:gd name="connsiteX2" fmla="*/ 0 w 1933575"/>
                <a:gd name="connsiteY2" fmla="*/ 1400175 h 1419225"/>
                <a:gd name="connsiteX3" fmla="*/ 449262 w 1933575"/>
                <a:gd name="connsiteY3" fmla="*/ 608013 h 1419225"/>
                <a:gd name="connsiteX4" fmla="*/ 471487 w 1933575"/>
                <a:gd name="connsiteY4" fmla="*/ 142875 h 1419225"/>
                <a:gd name="connsiteX5" fmla="*/ 1933575 w 1933575"/>
                <a:gd name="connsiteY5" fmla="*/ 0 h 1419225"/>
                <a:gd name="connsiteX0" fmla="*/ 1933575 w 1933575"/>
                <a:gd name="connsiteY0" fmla="*/ 0 h 1419225"/>
                <a:gd name="connsiteX1" fmla="*/ 1095375 w 1933575"/>
                <a:gd name="connsiteY1" fmla="*/ 1419225 h 1419225"/>
                <a:gd name="connsiteX2" fmla="*/ 0 w 1933575"/>
                <a:gd name="connsiteY2" fmla="*/ 1400175 h 1419225"/>
                <a:gd name="connsiteX3" fmla="*/ 458787 w 1933575"/>
                <a:gd name="connsiteY3" fmla="*/ 614363 h 1419225"/>
                <a:gd name="connsiteX4" fmla="*/ 471487 w 1933575"/>
                <a:gd name="connsiteY4" fmla="*/ 142875 h 1419225"/>
                <a:gd name="connsiteX5" fmla="*/ 1933575 w 1933575"/>
                <a:gd name="connsiteY5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75" h="1419225">
                  <a:moveTo>
                    <a:pt x="1933575" y="0"/>
                  </a:moveTo>
                  <a:lnTo>
                    <a:pt x="1095375" y="1419225"/>
                  </a:lnTo>
                  <a:lnTo>
                    <a:pt x="0" y="1400175"/>
                  </a:lnTo>
                  <a:lnTo>
                    <a:pt x="458787" y="614363"/>
                  </a:lnTo>
                  <a:lnTo>
                    <a:pt x="471487" y="142875"/>
                  </a:lnTo>
                  <a:lnTo>
                    <a:pt x="1933575" y="0"/>
                  </a:lnTo>
                  <a:close/>
                </a:path>
              </a:pathLst>
            </a:custGeom>
            <a:gradFill>
              <a:gsLst>
                <a:gs pos="59000">
                  <a:srgbClr val="000000">
                    <a:alpha val="5000"/>
                  </a:srgbClr>
                </a:gs>
                <a:gs pos="47000">
                  <a:srgbClr val="000000">
                    <a:alpha val="10000"/>
                  </a:srgbClr>
                </a:gs>
                <a:gs pos="31000">
                  <a:srgbClr val="000000">
                    <a:alpha val="15000"/>
                  </a:srgbClr>
                </a:gs>
                <a:gs pos="15000">
                  <a:srgbClr val="000000">
                    <a:alpha val="20000"/>
                  </a:srgbClr>
                </a:gs>
                <a:gs pos="0">
                  <a:schemeClr val="tx1">
                    <a:alpha val="22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4" name="任意多边形 13"/>
            <p:cNvSpPr/>
            <p:nvPr/>
          </p:nvSpPr>
          <p:spPr>
            <a:xfrm>
              <a:off x="6232469" y="1304753"/>
              <a:ext cx="1229787" cy="751651"/>
            </a:xfrm>
            <a:custGeom>
              <a:avLst/>
              <a:gdLst>
                <a:gd name="connsiteX0" fmla="*/ 0 w 1473194"/>
                <a:gd name="connsiteY0" fmla="*/ 0 h 900423"/>
                <a:gd name="connsiteX1" fmla="*/ 1022984 w 1473194"/>
                <a:gd name="connsiteY1" fmla="*/ 0 h 900423"/>
                <a:gd name="connsiteX2" fmla="*/ 1022984 w 1473194"/>
                <a:gd name="connsiteY2" fmla="*/ 2 h 900423"/>
                <a:gd name="connsiteX3" fmla="*/ 1473194 w 1473194"/>
                <a:gd name="connsiteY3" fmla="*/ 450212 h 900423"/>
                <a:gd name="connsiteX4" fmla="*/ 1022983 w 1473194"/>
                <a:gd name="connsiteY4" fmla="*/ 900423 h 900423"/>
                <a:gd name="connsiteX5" fmla="*/ 1022983 w 1473194"/>
                <a:gd name="connsiteY5" fmla="*/ 900113 h 900423"/>
                <a:gd name="connsiteX6" fmla="*/ 0 w 1473194"/>
                <a:gd name="connsiteY6" fmla="*/ 900113 h 900423"/>
                <a:gd name="connsiteX0" fmla="*/ 0 w 1473194"/>
                <a:gd name="connsiteY0" fmla="*/ 0 h 900423"/>
                <a:gd name="connsiteX1" fmla="*/ 1022984 w 1473194"/>
                <a:gd name="connsiteY1" fmla="*/ 0 h 900423"/>
                <a:gd name="connsiteX2" fmla="*/ 1022984 w 1473194"/>
                <a:gd name="connsiteY2" fmla="*/ 2 h 900423"/>
                <a:gd name="connsiteX3" fmla="*/ 1473194 w 1473194"/>
                <a:gd name="connsiteY3" fmla="*/ 450212 h 900423"/>
                <a:gd name="connsiteX4" fmla="*/ 1022983 w 1473194"/>
                <a:gd name="connsiteY4" fmla="*/ 900423 h 900423"/>
                <a:gd name="connsiteX5" fmla="*/ 0 w 1473194"/>
                <a:gd name="connsiteY5" fmla="*/ 900113 h 900423"/>
                <a:gd name="connsiteX6" fmla="*/ 0 w 1473194"/>
                <a:gd name="connsiteY6" fmla="*/ 0 h 9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194" h="900423">
                  <a:moveTo>
                    <a:pt x="0" y="0"/>
                  </a:moveTo>
                  <a:lnTo>
                    <a:pt x="1022984" y="0"/>
                  </a:lnTo>
                  <a:lnTo>
                    <a:pt x="1022984" y="2"/>
                  </a:lnTo>
                  <a:lnTo>
                    <a:pt x="1473194" y="450212"/>
                  </a:lnTo>
                  <a:lnTo>
                    <a:pt x="1022983" y="900423"/>
                  </a:lnTo>
                  <a:lnTo>
                    <a:pt x="0" y="9001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D4D6D6"/>
                </a:gs>
                <a:gs pos="41000">
                  <a:srgbClr val="EFF1F1"/>
                </a:gs>
                <a:gs pos="0">
                  <a:srgbClr val="F5F5F5"/>
                </a:gs>
              </a:gsLst>
              <a:lin ang="5400000" scaled="0"/>
              <a:tileRect/>
            </a:gradFill>
            <a:ln w="25400">
              <a:gradFill flip="none" rotWithShape="1">
                <a:gsLst>
                  <a:gs pos="0">
                    <a:srgbClr val="F4F4F4"/>
                  </a:gs>
                  <a:gs pos="52000">
                    <a:srgbClr val="EEEEEE"/>
                  </a:gs>
                  <a:gs pos="100000">
                    <a:srgbClr val="EFF1F1"/>
                  </a:gs>
                </a:gsLst>
                <a:lin ang="540000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1" name="任意多边形 30"/>
            <p:cNvSpPr/>
            <p:nvPr/>
          </p:nvSpPr>
          <p:spPr>
            <a:xfrm>
              <a:off x="6119019" y="1287686"/>
              <a:ext cx="212707" cy="687655"/>
            </a:xfrm>
            <a:custGeom>
              <a:avLst/>
              <a:gdLst>
                <a:gd name="connsiteX0" fmla="*/ 88900 w 146050"/>
                <a:gd name="connsiteY0" fmla="*/ 0 h 565150"/>
                <a:gd name="connsiteX1" fmla="*/ 146050 w 146050"/>
                <a:gd name="connsiteY1" fmla="*/ 565150 h 565150"/>
                <a:gd name="connsiteX2" fmla="*/ 0 w 146050"/>
                <a:gd name="connsiteY2" fmla="*/ 552450 h 565150"/>
                <a:gd name="connsiteX3" fmla="*/ 88900 w 146050"/>
                <a:gd name="connsiteY3" fmla="*/ 0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50" h="565150">
                  <a:moveTo>
                    <a:pt x="88900" y="0"/>
                  </a:moveTo>
                  <a:lnTo>
                    <a:pt x="146050" y="565150"/>
                  </a:lnTo>
                  <a:lnTo>
                    <a:pt x="0" y="552450"/>
                  </a:lnTo>
                  <a:lnTo>
                    <a:pt x="889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40000"/>
                  </a:schemeClr>
                </a:gs>
                <a:gs pos="36000">
                  <a:schemeClr val="tx1">
                    <a:alpha val="30000"/>
                  </a:schemeClr>
                </a:gs>
                <a:gs pos="69000">
                  <a:srgbClr val="000000">
                    <a:alpha val="5000"/>
                  </a:srgb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3054102" y="1160639"/>
              <a:ext cx="3199575" cy="1045587"/>
            </a:xfrm>
            <a:prstGeom prst="rect">
              <a:avLst/>
            </a:prstGeom>
            <a:solidFill>
              <a:srgbClr val="FFB8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3054101" y="1683325"/>
              <a:ext cx="3199575" cy="522903"/>
            </a:xfrm>
            <a:prstGeom prst="rect">
              <a:avLst/>
            </a:prstGeom>
            <a:solidFill>
              <a:srgbClr val="E689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10800000">
              <a:off x="2936419" y="1160638"/>
              <a:ext cx="3434932" cy="144116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10800000" flipV="1">
              <a:off x="2934894" y="2061011"/>
              <a:ext cx="3434932" cy="144116"/>
            </a:xfrm>
            <a:prstGeom prst="rect">
              <a:avLst/>
            </a:prstGeom>
          </p:spPr>
        </p:pic>
        <p:sp>
          <p:nvSpPr>
            <p:cNvPr id="20" name="任意多边形 19"/>
            <p:cNvSpPr/>
            <p:nvPr/>
          </p:nvSpPr>
          <p:spPr>
            <a:xfrm>
              <a:off x="3054099" y="1113061"/>
              <a:ext cx="3160603" cy="39131"/>
            </a:xfrm>
            <a:custGeom>
              <a:avLst/>
              <a:gdLst>
                <a:gd name="connsiteX0" fmla="*/ 1893086 w 3786173"/>
                <a:gd name="connsiteY0" fmla="*/ 0 h 285622"/>
                <a:gd name="connsiteX1" fmla="*/ 3770581 w 3786173"/>
                <a:gd name="connsiteY1" fmla="*/ 259403 h 285622"/>
                <a:gd name="connsiteX2" fmla="*/ 3786173 w 3786173"/>
                <a:gd name="connsiteY2" fmla="*/ 285622 h 285622"/>
                <a:gd name="connsiteX3" fmla="*/ 0 w 3786173"/>
                <a:gd name="connsiteY3" fmla="*/ 285622 h 285622"/>
                <a:gd name="connsiteX4" fmla="*/ 15591 w 3786173"/>
                <a:gd name="connsiteY4" fmla="*/ 259403 h 285622"/>
                <a:gd name="connsiteX5" fmla="*/ 1893086 w 3786173"/>
                <a:gd name="connsiteY5" fmla="*/ 0 h 28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6173" h="285622">
                  <a:moveTo>
                    <a:pt x="1893086" y="0"/>
                  </a:moveTo>
                  <a:cubicBezTo>
                    <a:pt x="2819199" y="0"/>
                    <a:pt x="3591881" y="111362"/>
                    <a:pt x="3770581" y="259403"/>
                  </a:cubicBezTo>
                  <a:lnTo>
                    <a:pt x="3786173" y="285622"/>
                  </a:lnTo>
                  <a:lnTo>
                    <a:pt x="0" y="285622"/>
                  </a:lnTo>
                  <a:lnTo>
                    <a:pt x="15591" y="259403"/>
                  </a:lnTo>
                  <a:cubicBezTo>
                    <a:pt x="194291" y="111362"/>
                    <a:pt x="966973" y="0"/>
                    <a:pt x="189308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74000">
                  <a:srgbClr val="FFFFFF">
                    <a:alpha val="52000"/>
                  </a:srgbClr>
                </a:gs>
                <a:gs pos="51000">
                  <a:srgbClr val="FFFFFF">
                    <a:alpha val="75000"/>
                  </a:srgbClr>
                </a:gs>
                <a:gs pos="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1" name="任意多边形 40"/>
            <p:cNvSpPr/>
            <p:nvPr/>
          </p:nvSpPr>
          <p:spPr>
            <a:xfrm>
              <a:off x="4539947" y="3030762"/>
              <a:ext cx="1775487" cy="829957"/>
            </a:xfrm>
            <a:custGeom>
              <a:avLst/>
              <a:gdLst>
                <a:gd name="connsiteX0" fmla="*/ 492787 w 1775487"/>
                <a:gd name="connsiteY0" fmla="*/ 0 h 829957"/>
                <a:gd name="connsiteX1" fmla="*/ 1775487 w 1775487"/>
                <a:gd name="connsiteY1" fmla="*/ 260350 h 829957"/>
                <a:gd name="connsiteX2" fmla="*/ 1737387 w 1775487"/>
                <a:gd name="connsiteY2" fmla="*/ 501650 h 829957"/>
                <a:gd name="connsiteX3" fmla="*/ 1534402 w 1775487"/>
                <a:gd name="connsiteY3" fmla="*/ 829957 h 829957"/>
                <a:gd name="connsiteX4" fmla="*/ 0 w 1775487"/>
                <a:gd name="connsiteY4" fmla="*/ 829957 h 82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487" h="829957">
                  <a:moveTo>
                    <a:pt x="492787" y="0"/>
                  </a:moveTo>
                  <a:lnTo>
                    <a:pt x="1775487" y="260350"/>
                  </a:lnTo>
                  <a:lnTo>
                    <a:pt x="1737387" y="501650"/>
                  </a:lnTo>
                  <a:lnTo>
                    <a:pt x="1534402" y="829957"/>
                  </a:lnTo>
                  <a:lnTo>
                    <a:pt x="0" y="829957"/>
                  </a:lnTo>
                  <a:close/>
                </a:path>
              </a:pathLst>
            </a:custGeom>
            <a:gradFill>
              <a:gsLst>
                <a:gs pos="74000">
                  <a:srgbClr val="000000">
                    <a:alpha val="4000"/>
                  </a:srgbClr>
                </a:gs>
                <a:gs pos="58000">
                  <a:srgbClr val="000000">
                    <a:alpha val="14000"/>
                  </a:srgbClr>
                </a:gs>
                <a:gs pos="41000">
                  <a:srgbClr val="000000">
                    <a:alpha val="14000"/>
                  </a:srgbClr>
                </a:gs>
                <a:gs pos="21000">
                  <a:srgbClr val="000000">
                    <a:alpha val="22000"/>
                  </a:srgbClr>
                </a:gs>
                <a:gs pos="0">
                  <a:schemeClr val="tx1">
                    <a:alpha val="3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4" name="任意多边形 33"/>
            <p:cNvSpPr/>
            <p:nvPr/>
          </p:nvSpPr>
          <p:spPr>
            <a:xfrm flipH="1">
              <a:off x="5047931" y="2649008"/>
              <a:ext cx="1229787" cy="751651"/>
            </a:xfrm>
            <a:custGeom>
              <a:avLst/>
              <a:gdLst>
                <a:gd name="connsiteX0" fmla="*/ 0 w 1473194"/>
                <a:gd name="connsiteY0" fmla="*/ 0 h 900423"/>
                <a:gd name="connsiteX1" fmla="*/ 1022984 w 1473194"/>
                <a:gd name="connsiteY1" fmla="*/ 0 h 900423"/>
                <a:gd name="connsiteX2" fmla="*/ 1022984 w 1473194"/>
                <a:gd name="connsiteY2" fmla="*/ 2 h 900423"/>
                <a:gd name="connsiteX3" fmla="*/ 1473194 w 1473194"/>
                <a:gd name="connsiteY3" fmla="*/ 450212 h 900423"/>
                <a:gd name="connsiteX4" fmla="*/ 1022983 w 1473194"/>
                <a:gd name="connsiteY4" fmla="*/ 900423 h 900423"/>
                <a:gd name="connsiteX5" fmla="*/ 1022983 w 1473194"/>
                <a:gd name="connsiteY5" fmla="*/ 900113 h 900423"/>
                <a:gd name="connsiteX6" fmla="*/ 0 w 1473194"/>
                <a:gd name="connsiteY6" fmla="*/ 900113 h 900423"/>
                <a:gd name="connsiteX0" fmla="*/ 0 w 1473194"/>
                <a:gd name="connsiteY0" fmla="*/ 0 h 900423"/>
                <a:gd name="connsiteX1" fmla="*/ 1022984 w 1473194"/>
                <a:gd name="connsiteY1" fmla="*/ 0 h 900423"/>
                <a:gd name="connsiteX2" fmla="*/ 1022984 w 1473194"/>
                <a:gd name="connsiteY2" fmla="*/ 2 h 900423"/>
                <a:gd name="connsiteX3" fmla="*/ 1473194 w 1473194"/>
                <a:gd name="connsiteY3" fmla="*/ 450212 h 900423"/>
                <a:gd name="connsiteX4" fmla="*/ 1022983 w 1473194"/>
                <a:gd name="connsiteY4" fmla="*/ 900423 h 900423"/>
                <a:gd name="connsiteX5" fmla="*/ 0 w 1473194"/>
                <a:gd name="connsiteY5" fmla="*/ 900113 h 900423"/>
                <a:gd name="connsiteX6" fmla="*/ 0 w 1473194"/>
                <a:gd name="connsiteY6" fmla="*/ 0 h 9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194" h="900423">
                  <a:moveTo>
                    <a:pt x="0" y="0"/>
                  </a:moveTo>
                  <a:lnTo>
                    <a:pt x="1022984" y="0"/>
                  </a:lnTo>
                  <a:lnTo>
                    <a:pt x="1022984" y="2"/>
                  </a:lnTo>
                  <a:lnTo>
                    <a:pt x="1473194" y="450212"/>
                  </a:lnTo>
                  <a:lnTo>
                    <a:pt x="1022983" y="900423"/>
                  </a:lnTo>
                  <a:lnTo>
                    <a:pt x="0" y="9001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D4D6D6"/>
                </a:gs>
                <a:gs pos="41000">
                  <a:srgbClr val="EFF1F1"/>
                </a:gs>
                <a:gs pos="0">
                  <a:srgbClr val="F5F5F5"/>
                </a:gs>
              </a:gsLst>
              <a:lin ang="5400000" scaled="0"/>
              <a:tileRect/>
            </a:gradFill>
            <a:ln w="25400">
              <a:gradFill flip="none" rotWithShape="1">
                <a:gsLst>
                  <a:gs pos="0">
                    <a:srgbClr val="F4F4F4"/>
                  </a:gs>
                  <a:gs pos="52000">
                    <a:srgbClr val="EEEEEE"/>
                  </a:gs>
                  <a:gs pos="100000">
                    <a:srgbClr val="EFF1F1"/>
                  </a:gs>
                </a:gsLst>
                <a:lin ang="540000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2" name="任意多边形 21"/>
            <p:cNvSpPr/>
            <p:nvPr/>
          </p:nvSpPr>
          <p:spPr>
            <a:xfrm>
              <a:off x="5862347" y="4376910"/>
              <a:ext cx="1614100" cy="1184735"/>
            </a:xfrm>
            <a:custGeom>
              <a:avLst/>
              <a:gdLst>
                <a:gd name="connsiteX0" fmla="*/ 1933575 w 1933575"/>
                <a:gd name="connsiteY0" fmla="*/ 0 h 1419225"/>
                <a:gd name="connsiteX1" fmla="*/ 1095375 w 1933575"/>
                <a:gd name="connsiteY1" fmla="*/ 1419225 h 1419225"/>
                <a:gd name="connsiteX2" fmla="*/ 0 w 1933575"/>
                <a:gd name="connsiteY2" fmla="*/ 1400175 h 1419225"/>
                <a:gd name="connsiteX3" fmla="*/ 495300 w 1933575"/>
                <a:gd name="connsiteY3" fmla="*/ 609600 h 1419225"/>
                <a:gd name="connsiteX4" fmla="*/ 495300 w 1933575"/>
                <a:gd name="connsiteY4" fmla="*/ 142875 h 1419225"/>
                <a:gd name="connsiteX5" fmla="*/ 1933575 w 1933575"/>
                <a:gd name="connsiteY5" fmla="*/ 0 h 1419225"/>
                <a:gd name="connsiteX0" fmla="*/ 1933575 w 1933575"/>
                <a:gd name="connsiteY0" fmla="*/ 0 h 1419225"/>
                <a:gd name="connsiteX1" fmla="*/ 1095375 w 1933575"/>
                <a:gd name="connsiteY1" fmla="*/ 1419225 h 1419225"/>
                <a:gd name="connsiteX2" fmla="*/ 0 w 1933575"/>
                <a:gd name="connsiteY2" fmla="*/ 1400175 h 1419225"/>
                <a:gd name="connsiteX3" fmla="*/ 471487 w 1933575"/>
                <a:gd name="connsiteY3" fmla="*/ 614363 h 1419225"/>
                <a:gd name="connsiteX4" fmla="*/ 495300 w 1933575"/>
                <a:gd name="connsiteY4" fmla="*/ 142875 h 1419225"/>
                <a:gd name="connsiteX5" fmla="*/ 1933575 w 1933575"/>
                <a:gd name="connsiteY5" fmla="*/ 0 h 1419225"/>
                <a:gd name="connsiteX0" fmla="*/ 1933575 w 1933575"/>
                <a:gd name="connsiteY0" fmla="*/ 0 h 1419225"/>
                <a:gd name="connsiteX1" fmla="*/ 1095375 w 1933575"/>
                <a:gd name="connsiteY1" fmla="*/ 1419225 h 1419225"/>
                <a:gd name="connsiteX2" fmla="*/ 0 w 1933575"/>
                <a:gd name="connsiteY2" fmla="*/ 1400175 h 1419225"/>
                <a:gd name="connsiteX3" fmla="*/ 471487 w 1933575"/>
                <a:gd name="connsiteY3" fmla="*/ 614363 h 1419225"/>
                <a:gd name="connsiteX4" fmla="*/ 471487 w 1933575"/>
                <a:gd name="connsiteY4" fmla="*/ 142875 h 1419225"/>
                <a:gd name="connsiteX5" fmla="*/ 1933575 w 1933575"/>
                <a:gd name="connsiteY5" fmla="*/ 0 h 1419225"/>
                <a:gd name="connsiteX0" fmla="*/ 1933575 w 1933575"/>
                <a:gd name="connsiteY0" fmla="*/ 0 h 1419225"/>
                <a:gd name="connsiteX1" fmla="*/ 1095375 w 1933575"/>
                <a:gd name="connsiteY1" fmla="*/ 1419225 h 1419225"/>
                <a:gd name="connsiteX2" fmla="*/ 0 w 1933575"/>
                <a:gd name="connsiteY2" fmla="*/ 1400175 h 1419225"/>
                <a:gd name="connsiteX3" fmla="*/ 449262 w 1933575"/>
                <a:gd name="connsiteY3" fmla="*/ 608013 h 1419225"/>
                <a:gd name="connsiteX4" fmla="*/ 471487 w 1933575"/>
                <a:gd name="connsiteY4" fmla="*/ 142875 h 1419225"/>
                <a:gd name="connsiteX5" fmla="*/ 1933575 w 1933575"/>
                <a:gd name="connsiteY5" fmla="*/ 0 h 1419225"/>
                <a:gd name="connsiteX0" fmla="*/ 1933575 w 1933575"/>
                <a:gd name="connsiteY0" fmla="*/ 0 h 1419225"/>
                <a:gd name="connsiteX1" fmla="*/ 1095375 w 1933575"/>
                <a:gd name="connsiteY1" fmla="*/ 1419225 h 1419225"/>
                <a:gd name="connsiteX2" fmla="*/ 0 w 1933575"/>
                <a:gd name="connsiteY2" fmla="*/ 1400175 h 1419225"/>
                <a:gd name="connsiteX3" fmla="*/ 458787 w 1933575"/>
                <a:gd name="connsiteY3" fmla="*/ 614363 h 1419225"/>
                <a:gd name="connsiteX4" fmla="*/ 471487 w 1933575"/>
                <a:gd name="connsiteY4" fmla="*/ 142875 h 1419225"/>
                <a:gd name="connsiteX5" fmla="*/ 1933575 w 1933575"/>
                <a:gd name="connsiteY5" fmla="*/ 0 h 14192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933575" h="1419225">
                  <a:moveTo>
                    <a:pt x="1933575" y="0"/>
                  </a:moveTo>
                  <a:lnTo>
                    <a:pt x="1095375" y="1419225"/>
                  </a:lnTo>
                  <a:lnTo>
                    <a:pt x="0" y="1400175"/>
                  </a:lnTo>
                  <a:lnTo>
                    <a:pt x="458787" y="614363"/>
                  </a:lnTo>
                  <a:lnTo>
                    <a:pt x="471487" y="142875"/>
                  </a:lnTo>
                  <a:lnTo>
                    <a:pt x="1933575" y="0"/>
                  </a:lnTo>
                  <a:close/>
                </a:path>
              </a:pathLst>
            </a:custGeom>
            <a:gradFill>
              <a:gsLst>
                <a:gs pos="59000">
                  <a:srgbClr val="000000">
                    <a:alpha val="5000"/>
                  </a:srgbClr>
                </a:gs>
                <a:gs pos="47000">
                  <a:srgbClr val="000000">
                    <a:alpha val="10000"/>
                  </a:srgbClr>
                </a:gs>
                <a:gs pos="31000">
                  <a:srgbClr val="000000">
                    <a:alpha val="15000"/>
                  </a:srgbClr>
                </a:gs>
                <a:gs pos="15000">
                  <a:srgbClr val="000000">
                    <a:alpha val="20000"/>
                  </a:srgbClr>
                </a:gs>
                <a:gs pos="0">
                  <a:schemeClr val="tx1">
                    <a:alpha val="22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3" name="任意多边形 22"/>
            <p:cNvSpPr/>
            <p:nvPr/>
          </p:nvSpPr>
          <p:spPr>
            <a:xfrm>
              <a:off x="6232469" y="3992139"/>
              <a:ext cx="1229787" cy="751651"/>
            </a:xfrm>
            <a:custGeom>
              <a:avLst/>
              <a:gdLst>
                <a:gd name="connsiteX0" fmla="*/ 0 w 1473194"/>
                <a:gd name="connsiteY0" fmla="*/ 0 h 900423"/>
                <a:gd name="connsiteX1" fmla="*/ 1022984 w 1473194"/>
                <a:gd name="connsiteY1" fmla="*/ 0 h 900423"/>
                <a:gd name="connsiteX2" fmla="*/ 1022984 w 1473194"/>
                <a:gd name="connsiteY2" fmla="*/ 2 h 900423"/>
                <a:gd name="connsiteX3" fmla="*/ 1473194 w 1473194"/>
                <a:gd name="connsiteY3" fmla="*/ 450212 h 900423"/>
                <a:gd name="connsiteX4" fmla="*/ 1022983 w 1473194"/>
                <a:gd name="connsiteY4" fmla="*/ 900423 h 900423"/>
                <a:gd name="connsiteX5" fmla="*/ 1022983 w 1473194"/>
                <a:gd name="connsiteY5" fmla="*/ 900113 h 900423"/>
                <a:gd name="connsiteX6" fmla="*/ 0 w 1473194"/>
                <a:gd name="connsiteY6" fmla="*/ 900113 h 900423"/>
                <a:gd name="connsiteX0" fmla="*/ 0 w 1473194"/>
                <a:gd name="connsiteY0" fmla="*/ 0 h 900423"/>
                <a:gd name="connsiteX1" fmla="*/ 1022984 w 1473194"/>
                <a:gd name="connsiteY1" fmla="*/ 0 h 900423"/>
                <a:gd name="connsiteX2" fmla="*/ 1022984 w 1473194"/>
                <a:gd name="connsiteY2" fmla="*/ 2 h 900423"/>
                <a:gd name="connsiteX3" fmla="*/ 1473194 w 1473194"/>
                <a:gd name="connsiteY3" fmla="*/ 450212 h 900423"/>
                <a:gd name="connsiteX4" fmla="*/ 1022983 w 1473194"/>
                <a:gd name="connsiteY4" fmla="*/ 900423 h 900423"/>
                <a:gd name="connsiteX5" fmla="*/ 0 w 1473194"/>
                <a:gd name="connsiteY5" fmla="*/ 900113 h 900423"/>
                <a:gd name="connsiteX6" fmla="*/ 0 w 1473194"/>
                <a:gd name="connsiteY6" fmla="*/ 0 h 9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194" h="900423">
                  <a:moveTo>
                    <a:pt x="0" y="0"/>
                  </a:moveTo>
                  <a:lnTo>
                    <a:pt x="1022984" y="0"/>
                  </a:lnTo>
                  <a:lnTo>
                    <a:pt x="1022984" y="2"/>
                  </a:lnTo>
                  <a:lnTo>
                    <a:pt x="1473194" y="450212"/>
                  </a:lnTo>
                  <a:lnTo>
                    <a:pt x="1022983" y="900423"/>
                  </a:lnTo>
                  <a:lnTo>
                    <a:pt x="0" y="9001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D4D6D6"/>
                </a:gs>
                <a:gs pos="41000">
                  <a:srgbClr val="EFF1F1"/>
                </a:gs>
                <a:gs pos="0">
                  <a:srgbClr val="F5F5F5"/>
                </a:gs>
              </a:gsLst>
              <a:lin ang="5400000" scaled="0"/>
              <a:tileRect/>
            </a:gradFill>
            <a:ln w="25400">
              <a:gradFill flip="none" rotWithShape="1">
                <a:gsLst>
                  <a:gs pos="0">
                    <a:srgbClr val="F4F4F4"/>
                  </a:gs>
                  <a:gs pos="52000">
                    <a:srgbClr val="EEEEEE"/>
                  </a:gs>
                  <a:gs pos="100000">
                    <a:srgbClr val="EFF1F1"/>
                  </a:gs>
                </a:gsLst>
                <a:lin ang="540000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98" name="任意多边形 97"/>
            <p:cNvSpPr/>
            <p:nvPr/>
          </p:nvSpPr>
          <p:spPr>
            <a:xfrm>
              <a:off x="6119019" y="4040122"/>
              <a:ext cx="212707" cy="687655"/>
            </a:xfrm>
            <a:custGeom>
              <a:avLst/>
              <a:gdLst>
                <a:gd name="connsiteX0" fmla="*/ 88900 w 146050"/>
                <a:gd name="connsiteY0" fmla="*/ 0 h 565150"/>
                <a:gd name="connsiteX1" fmla="*/ 146050 w 146050"/>
                <a:gd name="connsiteY1" fmla="*/ 565150 h 565150"/>
                <a:gd name="connsiteX2" fmla="*/ 0 w 146050"/>
                <a:gd name="connsiteY2" fmla="*/ 552450 h 565150"/>
                <a:gd name="connsiteX3" fmla="*/ 88900 w 146050"/>
                <a:gd name="connsiteY3" fmla="*/ 0 h 5651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46050" h="565150">
                  <a:moveTo>
                    <a:pt x="88900" y="0"/>
                  </a:moveTo>
                  <a:lnTo>
                    <a:pt x="146050" y="565150"/>
                  </a:lnTo>
                  <a:lnTo>
                    <a:pt x="0" y="552450"/>
                  </a:lnTo>
                  <a:lnTo>
                    <a:pt x="88900" y="0"/>
                  </a:lnTo>
                  <a:close/>
                </a:path>
              </a:pathLst>
            </a:custGeom>
            <a:gradFill flip="none" rotWithShape="1">
              <a:gsLst>
                <a:gs pos="0">
                  <a:schemeClr val="tx1">
                    <a:alpha val="40000"/>
                  </a:schemeClr>
                </a:gs>
                <a:gs pos="36000">
                  <a:schemeClr val="tx1">
                    <a:alpha val="30000"/>
                  </a:schemeClr>
                </a:gs>
                <a:gs pos="69000">
                  <a:srgbClr val="000000">
                    <a:alpha val="5000"/>
                  </a:srgbClr>
                </a:gs>
                <a:gs pos="100000">
                  <a:schemeClr val="tx1">
                    <a:alpha val="0"/>
                  </a:scheme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3054102" y="3848024"/>
              <a:ext cx="3199575" cy="1045587"/>
            </a:xfrm>
            <a:prstGeom prst="rect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15" name="任意多边形 14"/>
            <p:cNvSpPr/>
            <p:nvPr/>
          </p:nvSpPr>
          <p:spPr>
            <a:xfrm>
              <a:off x="2159507" y="2201913"/>
              <a:ext cx="4094167" cy="1539031"/>
            </a:xfrm>
            <a:custGeom>
              <a:avLst/>
              <a:gdLst>
                <a:gd name="connsiteX0" fmla="*/ 1071657 w 4904516"/>
                <a:gd name="connsiteY0" fmla="*/ 0 h 1843647"/>
                <a:gd name="connsiteX1" fmla="*/ 4904516 w 4904516"/>
                <a:gd name="connsiteY1" fmla="*/ 0 h 1843647"/>
                <a:gd name="connsiteX2" fmla="*/ 3832859 w 4904516"/>
                <a:gd name="connsiteY2" fmla="*/ 1843647 h 1843647"/>
                <a:gd name="connsiteX3" fmla="*/ 0 w 4904516"/>
                <a:gd name="connsiteY3" fmla="*/ 1843647 h 184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4516" h="1843647">
                  <a:moveTo>
                    <a:pt x="1071657" y="0"/>
                  </a:moveTo>
                  <a:lnTo>
                    <a:pt x="4904516" y="0"/>
                  </a:lnTo>
                  <a:lnTo>
                    <a:pt x="3832859" y="1843647"/>
                  </a:lnTo>
                  <a:lnTo>
                    <a:pt x="0" y="1843647"/>
                  </a:lnTo>
                  <a:close/>
                </a:path>
              </a:pathLst>
            </a:custGeom>
            <a:gradFill>
              <a:gsLst>
                <a:gs pos="64000">
                  <a:srgbClr val="000000">
                    <a:alpha val="4000"/>
                  </a:srgbClr>
                </a:gs>
                <a:gs pos="45000">
                  <a:srgbClr val="000000">
                    <a:alpha val="21000"/>
                  </a:srgbClr>
                </a:gs>
                <a:gs pos="35000">
                  <a:srgbClr val="000000">
                    <a:alpha val="28000"/>
                  </a:srgbClr>
                </a:gs>
                <a:gs pos="18000">
                  <a:srgbClr val="000000">
                    <a:alpha val="36000"/>
                  </a:srgbClr>
                </a:gs>
                <a:gs pos="0">
                  <a:schemeClr val="tx1">
                    <a:alpha val="53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6000000" scaled="0"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25" name="矩形 24"/>
            <p:cNvSpPr/>
            <p:nvPr/>
          </p:nvSpPr>
          <p:spPr>
            <a:xfrm>
              <a:off x="3054101" y="4370710"/>
              <a:ext cx="3199575" cy="522903"/>
            </a:xfrm>
            <a:prstGeom prst="rect">
              <a:avLst/>
            </a:prstGeom>
            <a:solidFill>
              <a:srgbClr val="DD2F2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27" name="图片 26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10800000">
              <a:off x="2936419" y="3848022"/>
              <a:ext cx="3434932" cy="144116"/>
            </a:xfrm>
            <a:prstGeom prst="rect">
              <a:avLst/>
            </a:prstGeom>
          </p:spPr>
        </p:pic>
        <p:pic>
          <p:nvPicPr>
            <p:cNvPr id="28" name="图片 27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10800000" flipV="1">
              <a:off x="2934894" y="4746015"/>
              <a:ext cx="3434932" cy="144116"/>
            </a:xfrm>
            <a:prstGeom prst="rect">
              <a:avLst/>
            </a:prstGeom>
          </p:spPr>
        </p:pic>
        <p:sp>
          <p:nvSpPr>
            <p:cNvPr id="29" name="任意多边形 28"/>
            <p:cNvSpPr/>
            <p:nvPr/>
          </p:nvSpPr>
          <p:spPr>
            <a:xfrm>
              <a:off x="3054099" y="3800445"/>
              <a:ext cx="3160603" cy="39131"/>
            </a:xfrm>
            <a:custGeom>
              <a:avLst/>
              <a:gdLst>
                <a:gd name="connsiteX0" fmla="*/ 1893086 w 3786173"/>
                <a:gd name="connsiteY0" fmla="*/ 0 h 285622"/>
                <a:gd name="connsiteX1" fmla="*/ 3770581 w 3786173"/>
                <a:gd name="connsiteY1" fmla="*/ 259403 h 285622"/>
                <a:gd name="connsiteX2" fmla="*/ 3786173 w 3786173"/>
                <a:gd name="connsiteY2" fmla="*/ 285622 h 285622"/>
                <a:gd name="connsiteX3" fmla="*/ 0 w 3786173"/>
                <a:gd name="connsiteY3" fmla="*/ 285622 h 285622"/>
                <a:gd name="connsiteX4" fmla="*/ 15591 w 3786173"/>
                <a:gd name="connsiteY4" fmla="*/ 259403 h 285622"/>
                <a:gd name="connsiteX5" fmla="*/ 1893086 w 3786173"/>
                <a:gd name="connsiteY5" fmla="*/ 0 h 28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6173" h="285622">
                  <a:moveTo>
                    <a:pt x="1893086" y="0"/>
                  </a:moveTo>
                  <a:cubicBezTo>
                    <a:pt x="2819199" y="0"/>
                    <a:pt x="3591881" y="111362"/>
                    <a:pt x="3770581" y="259403"/>
                  </a:cubicBezTo>
                  <a:lnTo>
                    <a:pt x="3786173" y="285622"/>
                  </a:lnTo>
                  <a:lnTo>
                    <a:pt x="0" y="285622"/>
                  </a:lnTo>
                  <a:lnTo>
                    <a:pt x="15591" y="259403"/>
                  </a:lnTo>
                  <a:cubicBezTo>
                    <a:pt x="194291" y="111362"/>
                    <a:pt x="966973" y="0"/>
                    <a:pt x="189308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74000">
                  <a:srgbClr val="FFFFFF">
                    <a:alpha val="52000"/>
                  </a:srgbClr>
                </a:gs>
                <a:gs pos="51000">
                  <a:srgbClr val="FFFFFF">
                    <a:alpha val="75000"/>
                  </a:srgbClr>
                </a:gs>
                <a:gs pos="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 flipH="1">
              <a:off x="6256514" y="2504893"/>
              <a:ext cx="3199575" cy="1045587"/>
            </a:xfrm>
            <a:prstGeom prst="rect">
              <a:avLst/>
            </a:prstGeom>
            <a:solidFill>
              <a:srgbClr val="01ACB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 flipH="1">
              <a:off x="6256514" y="3027578"/>
              <a:ext cx="3199575" cy="522903"/>
            </a:xfrm>
            <a:prstGeom prst="rect">
              <a:avLst/>
            </a:prstGeom>
            <a:solidFill>
              <a:srgbClr val="01788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38" name="图片 37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10800000" flipH="1">
              <a:off x="6138835" y="2504891"/>
              <a:ext cx="3434932" cy="144116"/>
            </a:xfrm>
            <a:prstGeom prst="rect">
              <a:avLst/>
            </a:prstGeom>
          </p:spPr>
        </p:pic>
        <p:pic>
          <p:nvPicPr>
            <p:cNvPr id="39" name="图片 38"/>
            <p:cNvPicPr>
              <a:picLocks noChangeAspect="1"/>
            </p:cNvPicPr>
            <p:nvPr/>
          </p:nvPicPr>
          <p:blipFill rotWithShape="1">
            <a:blip r:embed="rId5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10800000" flipH="1" flipV="1">
              <a:off x="6140363" y="3402883"/>
              <a:ext cx="3434932" cy="144116"/>
            </a:xfrm>
            <a:prstGeom prst="rect">
              <a:avLst/>
            </a:prstGeom>
          </p:spPr>
        </p:pic>
        <p:sp>
          <p:nvSpPr>
            <p:cNvPr id="40" name="任意多边形 39"/>
            <p:cNvSpPr/>
            <p:nvPr/>
          </p:nvSpPr>
          <p:spPr>
            <a:xfrm flipH="1">
              <a:off x="6295487" y="2457315"/>
              <a:ext cx="3160603" cy="39131"/>
            </a:xfrm>
            <a:custGeom>
              <a:avLst/>
              <a:gdLst>
                <a:gd name="connsiteX0" fmla="*/ 1893086 w 3786173"/>
                <a:gd name="connsiteY0" fmla="*/ 0 h 285622"/>
                <a:gd name="connsiteX1" fmla="*/ 3770581 w 3786173"/>
                <a:gd name="connsiteY1" fmla="*/ 259403 h 285622"/>
                <a:gd name="connsiteX2" fmla="*/ 3786173 w 3786173"/>
                <a:gd name="connsiteY2" fmla="*/ 285622 h 285622"/>
                <a:gd name="connsiteX3" fmla="*/ 0 w 3786173"/>
                <a:gd name="connsiteY3" fmla="*/ 285622 h 285622"/>
                <a:gd name="connsiteX4" fmla="*/ 15591 w 3786173"/>
                <a:gd name="connsiteY4" fmla="*/ 259403 h 285622"/>
                <a:gd name="connsiteX5" fmla="*/ 1893086 w 3786173"/>
                <a:gd name="connsiteY5" fmla="*/ 0 h 28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6173" h="285622">
                  <a:moveTo>
                    <a:pt x="1893086" y="0"/>
                  </a:moveTo>
                  <a:cubicBezTo>
                    <a:pt x="2819199" y="0"/>
                    <a:pt x="3591881" y="111362"/>
                    <a:pt x="3770581" y="259403"/>
                  </a:cubicBezTo>
                  <a:lnTo>
                    <a:pt x="3786173" y="285622"/>
                  </a:lnTo>
                  <a:lnTo>
                    <a:pt x="0" y="285622"/>
                  </a:lnTo>
                  <a:lnTo>
                    <a:pt x="15591" y="259403"/>
                  </a:lnTo>
                  <a:cubicBezTo>
                    <a:pt x="194291" y="111362"/>
                    <a:pt x="966973" y="0"/>
                    <a:pt x="189308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74000">
                  <a:srgbClr val="FFFFFF">
                    <a:alpha val="52000"/>
                  </a:srgbClr>
                </a:gs>
                <a:gs pos="51000">
                  <a:srgbClr val="FFFFFF">
                    <a:alpha val="75000"/>
                  </a:srgbClr>
                </a:gs>
                <a:gs pos="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7" name="任意多边形 56"/>
            <p:cNvSpPr/>
            <p:nvPr/>
          </p:nvSpPr>
          <p:spPr>
            <a:xfrm>
              <a:off x="5012729" y="3014251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6" name="任意多边形 45"/>
            <p:cNvSpPr/>
            <p:nvPr/>
          </p:nvSpPr>
          <p:spPr>
            <a:xfrm>
              <a:off x="4539947" y="5731819"/>
              <a:ext cx="1775487" cy="829957"/>
            </a:xfrm>
            <a:custGeom>
              <a:avLst/>
              <a:gdLst>
                <a:gd name="connsiteX0" fmla="*/ 492787 w 1775487"/>
                <a:gd name="connsiteY0" fmla="*/ 0 h 829957"/>
                <a:gd name="connsiteX1" fmla="*/ 1775487 w 1775487"/>
                <a:gd name="connsiteY1" fmla="*/ 260350 h 829957"/>
                <a:gd name="connsiteX2" fmla="*/ 1737387 w 1775487"/>
                <a:gd name="connsiteY2" fmla="*/ 501650 h 829957"/>
                <a:gd name="connsiteX3" fmla="*/ 1534402 w 1775487"/>
                <a:gd name="connsiteY3" fmla="*/ 829957 h 829957"/>
                <a:gd name="connsiteX4" fmla="*/ 0 w 1775487"/>
                <a:gd name="connsiteY4" fmla="*/ 829957 h 829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75487" h="829957">
                  <a:moveTo>
                    <a:pt x="492787" y="0"/>
                  </a:moveTo>
                  <a:lnTo>
                    <a:pt x="1775487" y="260350"/>
                  </a:lnTo>
                  <a:lnTo>
                    <a:pt x="1737387" y="501650"/>
                  </a:lnTo>
                  <a:lnTo>
                    <a:pt x="1534402" y="829957"/>
                  </a:lnTo>
                  <a:lnTo>
                    <a:pt x="0" y="829957"/>
                  </a:lnTo>
                  <a:close/>
                </a:path>
              </a:pathLst>
            </a:custGeom>
            <a:gradFill>
              <a:gsLst>
                <a:gs pos="67000">
                  <a:srgbClr val="000000">
                    <a:alpha val="4000"/>
                  </a:srgbClr>
                </a:gs>
                <a:gs pos="50000">
                  <a:srgbClr val="000000">
                    <a:alpha val="14000"/>
                  </a:srgbClr>
                </a:gs>
                <a:gs pos="41000">
                  <a:srgbClr val="000000">
                    <a:alpha val="14000"/>
                  </a:srgbClr>
                </a:gs>
                <a:gs pos="21000">
                  <a:srgbClr val="000000">
                    <a:alpha val="22000"/>
                  </a:srgbClr>
                </a:gs>
                <a:gs pos="0">
                  <a:schemeClr val="tx1">
                    <a:alpha val="35000"/>
                  </a:schemeClr>
                </a:gs>
                <a:gs pos="95000">
                  <a:schemeClr val="tx1">
                    <a:alpha val="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rtlCol="0" anchor="ctr">
              <a:noAutofit/>
            </a:bodyPr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7" name="任意多边形 46"/>
            <p:cNvSpPr/>
            <p:nvPr/>
          </p:nvSpPr>
          <p:spPr>
            <a:xfrm flipH="1">
              <a:off x="5047931" y="5350064"/>
              <a:ext cx="1229787" cy="751651"/>
            </a:xfrm>
            <a:custGeom>
              <a:avLst/>
              <a:gdLst>
                <a:gd name="connsiteX0" fmla="*/ 0 w 1473194"/>
                <a:gd name="connsiteY0" fmla="*/ 0 h 900423"/>
                <a:gd name="connsiteX1" fmla="*/ 1022984 w 1473194"/>
                <a:gd name="connsiteY1" fmla="*/ 0 h 900423"/>
                <a:gd name="connsiteX2" fmla="*/ 1022984 w 1473194"/>
                <a:gd name="connsiteY2" fmla="*/ 2 h 900423"/>
                <a:gd name="connsiteX3" fmla="*/ 1473194 w 1473194"/>
                <a:gd name="connsiteY3" fmla="*/ 450212 h 900423"/>
                <a:gd name="connsiteX4" fmla="*/ 1022983 w 1473194"/>
                <a:gd name="connsiteY4" fmla="*/ 900423 h 900423"/>
                <a:gd name="connsiteX5" fmla="*/ 1022983 w 1473194"/>
                <a:gd name="connsiteY5" fmla="*/ 900113 h 900423"/>
                <a:gd name="connsiteX6" fmla="*/ 0 w 1473194"/>
                <a:gd name="connsiteY6" fmla="*/ 900113 h 900423"/>
                <a:gd name="connsiteX0" fmla="*/ 0 w 1473194"/>
                <a:gd name="connsiteY0" fmla="*/ 0 h 900423"/>
                <a:gd name="connsiteX1" fmla="*/ 1022984 w 1473194"/>
                <a:gd name="connsiteY1" fmla="*/ 0 h 900423"/>
                <a:gd name="connsiteX2" fmla="*/ 1022984 w 1473194"/>
                <a:gd name="connsiteY2" fmla="*/ 2 h 900423"/>
                <a:gd name="connsiteX3" fmla="*/ 1473194 w 1473194"/>
                <a:gd name="connsiteY3" fmla="*/ 450212 h 900423"/>
                <a:gd name="connsiteX4" fmla="*/ 1022983 w 1473194"/>
                <a:gd name="connsiteY4" fmla="*/ 900423 h 900423"/>
                <a:gd name="connsiteX5" fmla="*/ 0 w 1473194"/>
                <a:gd name="connsiteY5" fmla="*/ 900113 h 900423"/>
                <a:gd name="connsiteX6" fmla="*/ 0 w 1473194"/>
                <a:gd name="connsiteY6" fmla="*/ 0 h 9004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473194" h="900423">
                  <a:moveTo>
                    <a:pt x="0" y="0"/>
                  </a:moveTo>
                  <a:lnTo>
                    <a:pt x="1022984" y="0"/>
                  </a:lnTo>
                  <a:lnTo>
                    <a:pt x="1022984" y="2"/>
                  </a:lnTo>
                  <a:lnTo>
                    <a:pt x="1473194" y="450212"/>
                  </a:lnTo>
                  <a:lnTo>
                    <a:pt x="1022983" y="900423"/>
                  </a:lnTo>
                  <a:lnTo>
                    <a:pt x="0" y="900113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100000">
                  <a:srgbClr val="D4D6D6"/>
                </a:gs>
                <a:gs pos="41000">
                  <a:srgbClr val="EFF1F1"/>
                </a:gs>
                <a:gs pos="0">
                  <a:srgbClr val="F5F5F5"/>
                </a:gs>
              </a:gsLst>
              <a:lin ang="5400000" scaled="0"/>
              <a:tileRect/>
            </a:gradFill>
            <a:ln w="25400">
              <a:gradFill flip="none" rotWithShape="1">
                <a:gsLst>
                  <a:gs pos="0">
                    <a:srgbClr val="F4F4F4"/>
                  </a:gs>
                  <a:gs pos="52000">
                    <a:srgbClr val="EEEEEE"/>
                  </a:gs>
                  <a:gs pos="100000">
                    <a:srgbClr val="EFF1F1"/>
                  </a:gs>
                </a:gsLst>
                <a:lin ang="5400000" scaled="0"/>
                <a:tileRect/>
              </a:gra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 flipH="1">
              <a:off x="6256514" y="5205949"/>
              <a:ext cx="3199575" cy="1045587"/>
            </a:xfrm>
            <a:prstGeom prst="rect">
              <a:avLst/>
            </a:prstGeom>
            <a:solidFill>
              <a:srgbClr val="663A7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 flipH="1">
              <a:off x="6256514" y="5722254"/>
              <a:ext cx="3199575" cy="522903"/>
            </a:xfrm>
            <a:prstGeom prst="rect">
              <a:avLst/>
            </a:prstGeom>
            <a:solidFill>
              <a:srgbClr val="48295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21" name="任意多边形 20"/>
            <p:cNvSpPr/>
            <p:nvPr/>
          </p:nvSpPr>
          <p:spPr>
            <a:xfrm>
              <a:off x="2159507" y="4889298"/>
              <a:ext cx="4094167" cy="1539031"/>
            </a:xfrm>
            <a:custGeom>
              <a:avLst/>
              <a:gdLst>
                <a:gd name="connsiteX0" fmla="*/ 1071657 w 4904516"/>
                <a:gd name="connsiteY0" fmla="*/ 0 h 1843647"/>
                <a:gd name="connsiteX1" fmla="*/ 4904516 w 4904516"/>
                <a:gd name="connsiteY1" fmla="*/ 0 h 1843647"/>
                <a:gd name="connsiteX2" fmla="*/ 3832859 w 4904516"/>
                <a:gd name="connsiteY2" fmla="*/ 1843647 h 1843647"/>
                <a:gd name="connsiteX3" fmla="*/ 0 w 4904516"/>
                <a:gd name="connsiteY3" fmla="*/ 1843647 h 184364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904516" h="1843647">
                  <a:moveTo>
                    <a:pt x="1071657" y="0"/>
                  </a:moveTo>
                  <a:lnTo>
                    <a:pt x="4904516" y="0"/>
                  </a:lnTo>
                  <a:lnTo>
                    <a:pt x="3832859" y="1843647"/>
                  </a:lnTo>
                  <a:lnTo>
                    <a:pt x="0" y="1843647"/>
                  </a:lnTo>
                  <a:close/>
                </a:path>
              </a:pathLst>
            </a:custGeom>
            <a:gradFill>
              <a:gsLst>
                <a:gs pos="64000">
                  <a:srgbClr val="000000">
                    <a:alpha val="4000"/>
                  </a:srgbClr>
                </a:gs>
                <a:gs pos="45000">
                  <a:srgbClr val="000000">
                    <a:alpha val="21000"/>
                  </a:srgbClr>
                </a:gs>
                <a:gs pos="35000">
                  <a:srgbClr val="000000">
                    <a:alpha val="28000"/>
                  </a:srgbClr>
                </a:gs>
                <a:gs pos="18000">
                  <a:srgbClr val="000000">
                    <a:alpha val="36000"/>
                  </a:srgbClr>
                </a:gs>
                <a:gs pos="0">
                  <a:schemeClr val="tx1">
                    <a:alpha val="53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6000000" scaled="0"/>
            </a:gradFill>
            <a:ln>
              <a:noFill/>
            </a:ln>
            <a:effectLst>
              <a:softEdge rad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 dirty="0">
                <a:solidFill>
                  <a:prstClr val="white"/>
                </a:solidFill>
              </a:endParaRPr>
            </a:p>
          </p:txBody>
        </p:sp>
        <p:sp>
          <p:nvSpPr>
            <p:cNvPr id="48" name="任意多边形 47"/>
            <p:cNvSpPr/>
            <p:nvPr/>
          </p:nvSpPr>
          <p:spPr>
            <a:xfrm>
              <a:off x="5680857" y="5198418"/>
              <a:ext cx="583419" cy="976183"/>
            </a:xfrm>
            <a:custGeom>
              <a:avLst/>
              <a:gdLst>
                <a:gd name="connsiteX0" fmla="*/ 579010 w 583418"/>
                <a:gd name="connsiteY0" fmla="*/ 0 h 976182"/>
                <a:gd name="connsiteX1" fmla="*/ 583418 w 583418"/>
                <a:gd name="connsiteY1" fmla="*/ 976182 h 976182"/>
                <a:gd name="connsiteX2" fmla="*/ 0 w 583418"/>
                <a:gd name="connsiteY2" fmla="*/ 976182 h 9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3418" h="976182">
                  <a:moveTo>
                    <a:pt x="579010" y="0"/>
                  </a:moveTo>
                  <a:lnTo>
                    <a:pt x="583418" y="976182"/>
                  </a:lnTo>
                  <a:lnTo>
                    <a:pt x="0" y="976182"/>
                  </a:lnTo>
                  <a:close/>
                </a:path>
              </a:pathLst>
            </a:custGeom>
            <a:gradFill>
              <a:gsLst>
                <a:gs pos="74000">
                  <a:srgbClr val="000000">
                    <a:alpha val="4000"/>
                  </a:srgbClr>
                </a:gs>
                <a:gs pos="58000">
                  <a:srgbClr val="000000">
                    <a:alpha val="14000"/>
                  </a:srgbClr>
                </a:gs>
                <a:gs pos="41000">
                  <a:srgbClr val="000000">
                    <a:alpha val="14000"/>
                  </a:srgbClr>
                </a:gs>
                <a:gs pos="21000">
                  <a:srgbClr val="000000">
                    <a:alpha val="22000"/>
                  </a:srgbClr>
                </a:gs>
                <a:gs pos="0">
                  <a:schemeClr val="tx1">
                    <a:alpha val="3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52" name="图片 51"/>
            <p:cNvPicPr>
              <a:picLocks noChangeAspect="1"/>
            </p:cNvPicPr>
            <p:nvPr/>
          </p:nvPicPr>
          <p:blipFill rotWithShape="1"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10800000" flipH="1">
              <a:off x="6138835" y="5205949"/>
              <a:ext cx="3434932" cy="144116"/>
            </a:xfrm>
            <a:prstGeom prst="rect">
              <a:avLst/>
            </a:prstGeom>
          </p:spPr>
        </p:pic>
        <p:sp>
          <p:nvSpPr>
            <p:cNvPr id="45" name="任意多边形 44"/>
            <p:cNvSpPr/>
            <p:nvPr/>
          </p:nvSpPr>
          <p:spPr>
            <a:xfrm>
              <a:off x="5680857" y="2497361"/>
              <a:ext cx="583419" cy="976183"/>
            </a:xfrm>
            <a:custGeom>
              <a:avLst/>
              <a:gdLst>
                <a:gd name="connsiteX0" fmla="*/ 579010 w 583418"/>
                <a:gd name="connsiteY0" fmla="*/ 0 h 976182"/>
                <a:gd name="connsiteX1" fmla="*/ 583418 w 583418"/>
                <a:gd name="connsiteY1" fmla="*/ 976182 h 976182"/>
                <a:gd name="connsiteX2" fmla="*/ 0 w 583418"/>
                <a:gd name="connsiteY2" fmla="*/ 976182 h 97618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583418" h="976182">
                  <a:moveTo>
                    <a:pt x="579010" y="0"/>
                  </a:moveTo>
                  <a:lnTo>
                    <a:pt x="583418" y="976182"/>
                  </a:lnTo>
                  <a:lnTo>
                    <a:pt x="0" y="976182"/>
                  </a:lnTo>
                  <a:close/>
                </a:path>
              </a:pathLst>
            </a:custGeom>
            <a:gradFill>
              <a:gsLst>
                <a:gs pos="74000">
                  <a:srgbClr val="000000">
                    <a:alpha val="4000"/>
                  </a:srgbClr>
                </a:gs>
                <a:gs pos="58000">
                  <a:srgbClr val="000000">
                    <a:alpha val="14000"/>
                  </a:srgbClr>
                </a:gs>
                <a:gs pos="41000">
                  <a:srgbClr val="000000">
                    <a:alpha val="14000"/>
                  </a:srgbClr>
                </a:gs>
                <a:gs pos="21000">
                  <a:srgbClr val="000000">
                    <a:alpha val="22000"/>
                  </a:srgbClr>
                </a:gs>
                <a:gs pos="0">
                  <a:schemeClr val="tx1">
                    <a:alpha val="35000"/>
                  </a:schemeClr>
                </a:gs>
                <a:gs pos="100000">
                  <a:schemeClr val="tx1">
                    <a:alpha val="0"/>
                  </a:schemeClr>
                </a:gs>
              </a:gsLst>
              <a:lin ang="60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6" name="任意多边形 55"/>
            <p:cNvSpPr/>
            <p:nvPr/>
          </p:nvSpPr>
          <p:spPr>
            <a:xfrm flipH="1">
              <a:off x="6295487" y="5158372"/>
              <a:ext cx="3160603" cy="39131"/>
            </a:xfrm>
            <a:custGeom>
              <a:avLst/>
              <a:gdLst>
                <a:gd name="connsiteX0" fmla="*/ 1893086 w 3786173"/>
                <a:gd name="connsiteY0" fmla="*/ 0 h 285622"/>
                <a:gd name="connsiteX1" fmla="*/ 3770581 w 3786173"/>
                <a:gd name="connsiteY1" fmla="*/ 259403 h 285622"/>
                <a:gd name="connsiteX2" fmla="*/ 3786173 w 3786173"/>
                <a:gd name="connsiteY2" fmla="*/ 285622 h 285622"/>
                <a:gd name="connsiteX3" fmla="*/ 0 w 3786173"/>
                <a:gd name="connsiteY3" fmla="*/ 285622 h 285622"/>
                <a:gd name="connsiteX4" fmla="*/ 15591 w 3786173"/>
                <a:gd name="connsiteY4" fmla="*/ 259403 h 285622"/>
                <a:gd name="connsiteX5" fmla="*/ 1893086 w 3786173"/>
                <a:gd name="connsiteY5" fmla="*/ 0 h 2856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786173" h="285622">
                  <a:moveTo>
                    <a:pt x="1893086" y="0"/>
                  </a:moveTo>
                  <a:cubicBezTo>
                    <a:pt x="2819199" y="0"/>
                    <a:pt x="3591881" y="111362"/>
                    <a:pt x="3770581" y="259403"/>
                  </a:cubicBezTo>
                  <a:lnTo>
                    <a:pt x="3786173" y="285622"/>
                  </a:lnTo>
                  <a:lnTo>
                    <a:pt x="0" y="285622"/>
                  </a:lnTo>
                  <a:lnTo>
                    <a:pt x="15591" y="259403"/>
                  </a:lnTo>
                  <a:cubicBezTo>
                    <a:pt x="194291" y="111362"/>
                    <a:pt x="966973" y="0"/>
                    <a:pt x="1893086" y="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FFFFFF">
                    <a:alpha val="0"/>
                  </a:srgbClr>
                </a:gs>
                <a:gs pos="74000">
                  <a:srgbClr val="FFFFFF">
                    <a:alpha val="52000"/>
                  </a:srgbClr>
                </a:gs>
                <a:gs pos="51000">
                  <a:srgbClr val="FFFFFF">
                    <a:alpha val="75000"/>
                  </a:srgbClr>
                </a:gs>
                <a:gs pos="0">
                  <a:srgbClr val="FFFFFF"/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sp>
          <p:nvSpPr>
            <p:cNvPr id="59" name="任意多边形 58"/>
            <p:cNvSpPr/>
            <p:nvPr/>
          </p:nvSpPr>
          <p:spPr>
            <a:xfrm>
              <a:off x="5012729" y="5715307"/>
              <a:ext cx="0" cy="0"/>
            </a:xfrm>
            <a:custGeom>
              <a:avLst/>
              <a:gdLst>
                <a:gd name="connsiteX0" fmla="*/ 0 w 0"/>
                <a:gd name="connsiteY0" fmla="*/ 0 h 0"/>
                <a:gd name="connsiteX1" fmla="*/ 0 w 0"/>
                <a:gd name="connsiteY1" fmla="*/ 0 h 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>
                  <a:moveTo>
                    <a:pt x="0" y="0"/>
                  </a:moveTo>
                  <a:lnTo>
                    <a:pt x="0" y="0"/>
                  </a:lnTo>
                </a:path>
              </a:pathLst>
            </a:cu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>
                <a:solidFill>
                  <a:prstClr val="white"/>
                </a:solidFill>
              </a:endParaRPr>
            </a:p>
          </p:txBody>
        </p:sp>
        <p:pic>
          <p:nvPicPr>
            <p:cNvPr id="53" name="图片 52"/>
            <p:cNvPicPr>
              <a:picLocks noChangeAspect="1"/>
            </p:cNvPicPr>
            <p:nvPr/>
          </p:nvPicPr>
          <p:blipFill rotWithShape="1">
            <a:blip r:embed="rId5">
              <a:biLevel thresh="75000"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11200"/>
                      </a14:imgEffect>
                      <a14:imgEffect>
                        <a14:saturation sat="400000"/>
                      </a14:imgEffect>
                    </a14:imgLayer>
                  </a14:imgProps>
                </a:ext>
              </a:extLst>
            </a:blip>
            <a:srcRect b="72279"/>
            <a:stretch/>
          </p:blipFill>
          <p:spPr>
            <a:xfrm rot="10800000" flipH="1" flipV="1">
              <a:off x="6168295" y="6107421"/>
              <a:ext cx="3434932" cy="144116"/>
            </a:xfrm>
            <a:prstGeom prst="rect">
              <a:avLst/>
            </a:prstGeom>
          </p:spPr>
        </p:pic>
        <p:grpSp>
          <p:nvGrpSpPr>
            <p:cNvPr id="62" name="组合 61"/>
            <p:cNvGrpSpPr/>
            <p:nvPr/>
          </p:nvGrpSpPr>
          <p:grpSpPr>
            <a:xfrm>
              <a:off x="6451548" y="4145787"/>
              <a:ext cx="429560" cy="444899"/>
              <a:chOff x="9450388" y="2662238"/>
              <a:chExt cx="133350" cy="138112"/>
            </a:xfrm>
            <a:solidFill>
              <a:srgbClr val="E87071"/>
            </a:solidFill>
          </p:grpSpPr>
          <p:sp>
            <p:nvSpPr>
              <p:cNvPr id="63" name="Rectangle 239"/>
              <p:cNvSpPr>
                <a:spLocks noChangeArrowheads="1"/>
              </p:cNvSpPr>
              <p:nvPr/>
            </p:nvSpPr>
            <p:spPr bwMode="auto">
              <a:xfrm>
                <a:off x="9450388" y="2778125"/>
                <a:ext cx="26988" cy="22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4" name="Rectangle 240"/>
              <p:cNvSpPr>
                <a:spLocks noChangeArrowheads="1"/>
              </p:cNvSpPr>
              <p:nvPr/>
            </p:nvSpPr>
            <p:spPr bwMode="auto">
              <a:xfrm>
                <a:off x="9488488" y="2751138"/>
                <a:ext cx="22225" cy="492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5" name="Rectangle 241"/>
              <p:cNvSpPr>
                <a:spLocks noChangeArrowheads="1"/>
              </p:cNvSpPr>
              <p:nvPr/>
            </p:nvSpPr>
            <p:spPr bwMode="auto">
              <a:xfrm>
                <a:off x="9521825" y="2713038"/>
                <a:ext cx="23813" cy="873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6" name="Rectangle 242"/>
              <p:cNvSpPr>
                <a:spLocks noChangeArrowheads="1"/>
              </p:cNvSpPr>
              <p:nvPr/>
            </p:nvSpPr>
            <p:spPr bwMode="auto">
              <a:xfrm>
                <a:off x="9556750" y="2662238"/>
                <a:ext cx="26988" cy="13811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67" name="Freeform 243"/>
              <p:cNvSpPr>
                <a:spLocks/>
              </p:cNvSpPr>
              <p:nvPr/>
            </p:nvSpPr>
            <p:spPr bwMode="auto">
              <a:xfrm>
                <a:off x="9556750" y="2662238"/>
                <a:ext cx="26988" cy="138112"/>
              </a:xfrm>
              <a:custGeom>
                <a:avLst/>
                <a:gdLst>
                  <a:gd name="T0" fmla="*/ 17 w 17"/>
                  <a:gd name="T1" fmla="*/ 87 h 87"/>
                  <a:gd name="T2" fmla="*/ 0 w 17"/>
                  <a:gd name="T3" fmla="*/ 87 h 87"/>
                  <a:gd name="T4" fmla="*/ 0 w 17"/>
                  <a:gd name="T5" fmla="*/ 0 h 87"/>
                  <a:gd name="T6" fmla="*/ 17 w 17"/>
                  <a:gd name="T7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7" h="87">
                    <a:moveTo>
                      <a:pt x="17" y="87"/>
                    </a:moveTo>
                    <a:lnTo>
                      <a:pt x="0" y="87"/>
                    </a:lnTo>
                    <a:lnTo>
                      <a:pt x="0" y="0"/>
                    </a:lnTo>
                    <a:lnTo>
                      <a:pt x="1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68" name="Group 4"/>
            <p:cNvGrpSpPr>
              <a:grpSpLocks noChangeAspect="1"/>
            </p:cNvGrpSpPr>
            <p:nvPr/>
          </p:nvGrpSpPr>
          <p:grpSpPr bwMode="auto">
            <a:xfrm>
              <a:off x="5561356" y="5541271"/>
              <a:ext cx="477509" cy="369236"/>
              <a:chOff x="3494" y="1896"/>
              <a:chExt cx="688" cy="532"/>
            </a:xfrm>
            <a:solidFill>
              <a:srgbClr val="651670"/>
            </a:solidFill>
          </p:grpSpPr>
          <p:sp>
            <p:nvSpPr>
              <p:cNvPr id="69" name="Rectangle 5"/>
              <p:cNvSpPr>
                <a:spLocks noChangeArrowheads="1"/>
              </p:cNvSpPr>
              <p:nvPr/>
            </p:nvSpPr>
            <p:spPr bwMode="auto">
              <a:xfrm>
                <a:off x="4124" y="2007"/>
                <a:ext cx="58" cy="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0" name="Freeform 6"/>
              <p:cNvSpPr>
                <a:spLocks noEditPoints="1"/>
              </p:cNvSpPr>
              <p:nvPr/>
            </p:nvSpPr>
            <p:spPr bwMode="auto">
              <a:xfrm>
                <a:off x="3608" y="1896"/>
                <a:ext cx="459" cy="532"/>
              </a:xfrm>
              <a:custGeom>
                <a:avLst/>
                <a:gdLst>
                  <a:gd name="T0" fmla="*/ 176 w 192"/>
                  <a:gd name="T1" fmla="*/ 46 h 222"/>
                  <a:gd name="T2" fmla="*/ 132 w 192"/>
                  <a:gd name="T3" fmla="*/ 0 h 222"/>
                  <a:gd name="T4" fmla="*/ 60 w 192"/>
                  <a:gd name="T5" fmla="*/ 0 h 222"/>
                  <a:gd name="T6" fmla="*/ 18 w 192"/>
                  <a:gd name="T7" fmla="*/ 46 h 222"/>
                  <a:gd name="T8" fmla="*/ 0 w 192"/>
                  <a:gd name="T9" fmla="*/ 46 h 222"/>
                  <a:gd name="T10" fmla="*/ 0 w 192"/>
                  <a:gd name="T11" fmla="*/ 222 h 222"/>
                  <a:gd name="T12" fmla="*/ 192 w 192"/>
                  <a:gd name="T13" fmla="*/ 222 h 222"/>
                  <a:gd name="T14" fmla="*/ 192 w 192"/>
                  <a:gd name="T15" fmla="*/ 46 h 222"/>
                  <a:gd name="T16" fmla="*/ 176 w 192"/>
                  <a:gd name="T17" fmla="*/ 46 h 222"/>
                  <a:gd name="T18" fmla="*/ 113 w 192"/>
                  <a:gd name="T19" fmla="*/ 42 h 222"/>
                  <a:gd name="T20" fmla="*/ 77 w 192"/>
                  <a:gd name="T21" fmla="*/ 42 h 222"/>
                  <a:gd name="T22" fmla="*/ 67 w 192"/>
                  <a:gd name="T23" fmla="*/ 31 h 222"/>
                  <a:gd name="T24" fmla="*/ 77 w 192"/>
                  <a:gd name="T25" fmla="*/ 20 h 222"/>
                  <a:gd name="T26" fmla="*/ 113 w 192"/>
                  <a:gd name="T27" fmla="*/ 20 h 222"/>
                  <a:gd name="T28" fmla="*/ 124 w 192"/>
                  <a:gd name="T29" fmla="*/ 31 h 222"/>
                  <a:gd name="T30" fmla="*/ 113 w 192"/>
                  <a:gd name="T31" fmla="*/ 42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92" h="222">
                    <a:moveTo>
                      <a:pt x="176" y="46"/>
                    </a:moveTo>
                    <a:cubicBezTo>
                      <a:pt x="166" y="26"/>
                      <a:pt x="148" y="0"/>
                      <a:pt x="132" y="0"/>
                    </a:cubicBezTo>
                    <a:cubicBezTo>
                      <a:pt x="60" y="0"/>
                      <a:pt x="60" y="0"/>
                      <a:pt x="60" y="0"/>
                    </a:cubicBezTo>
                    <a:cubicBezTo>
                      <a:pt x="45" y="0"/>
                      <a:pt x="29" y="25"/>
                      <a:pt x="18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222"/>
                      <a:pt x="0" y="222"/>
                      <a:pt x="0" y="222"/>
                    </a:cubicBezTo>
                    <a:cubicBezTo>
                      <a:pt x="192" y="222"/>
                      <a:pt x="192" y="222"/>
                      <a:pt x="192" y="222"/>
                    </a:cubicBezTo>
                    <a:cubicBezTo>
                      <a:pt x="192" y="46"/>
                      <a:pt x="192" y="46"/>
                      <a:pt x="192" y="46"/>
                    </a:cubicBezTo>
                    <a:lnTo>
                      <a:pt x="176" y="46"/>
                    </a:lnTo>
                    <a:close/>
                    <a:moveTo>
                      <a:pt x="113" y="42"/>
                    </a:moveTo>
                    <a:cubicBezTo>
                      <a:pt x="77" y="42"/>
                      <a:pt x="77" y="42"/>
                      <a:pt x="77" y="42"/>
                    </a:cubicBezTo>
                    <a:cubicBezTo>
                      <a:pt x="72" y="42"/>
                      <a:pt x="67" y="37"/>
                      <a:pt x="67" y="31"/>
                    </a:cubicBezTo>
                    <a:cubicBezTo>
                      <a:pt x="67" y="25"/>
                      <a:pt x="72" y="20"/>
                      <a:pt x="77" y="20"/>
                    </a:cubicBezTo>
                    <a:cubicBezTo>
                      <a:pt x="113" y="20"/>
                      <a:pt x="113" y="20"/>
                      <a:pt x="113" y="20"/>
                    </a:cubicBezTo>
                    <a:cubicBezTo>
                      <a:pt x="119" y="20"/>
                      <a:pt x="124" y="25"/>
                      <a:pt x="124" y="31"/>
                    </a:cubicBezTo>
                    <a:cubicBezTo>
                      <a:pt x="124" y="37"/>
                      <a:pt x="119" y="42"/>
                      <a:pt x="113" y="4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1" name="Rectangle 7"/>
              <p:cNvSpPr>
                <a:spLocks noChangeArrowheads="1"/>
              </p:cNvSpPr>
              <p:nvPr/>
            </p:nvSpPr>
            <p:spPr bwMode="auto">
              <a:xfrm>
                <a:off x="3494" y="2007"/>
                <a:ext cx="57" cy="42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77" name="Group 17"/>
            <p:cNvGrpSpPr>
              <a:grpSpLocks noChangeAspect="1"/>
            </p:cNvGrpSpPr>
            <p:nvPr/>
          </p:nvGrpSpPr>
          <p:grpSpPr bwMode="auto">
            <a:xfrm>
              <a:off x="6516207" y="1427856"/>
              <a:ext cx="464483" cy="498592"/>
              <a:chOff x="231" y="1205"/>
              <a:chExt cx="640" cy="687"/>
            </a:xfrm>
            <a:solidFill>
              <a:srgbClr val="FFB850"/>
            </a:solidFill>
          </p:grpSpPr>
          <p:sp>
            <p:nvSpPr>
              <p:cNvPr id="78" name="Freeform 18"/>
              <p:cNvSpPr>
                <a:spLocks/>
              </p:cNvSpPr>
              <p:nvPr/>
            </p:nvSpPr>
            <p:spPr bwMode="auto">
              <a:xfrm>
                <a:off x="231" y="1205"/>
                <a:ext cx="499" cy="687"/>
              </a:xfrm>
              <a:custGeom>
                <a:avLst/>
                <a:gdLst>
                  <a:gd name="T0" fmla="*/ 442 w 499"/>
                  <a:gd name="T1" fmla="*/ 629 h 687"/>
                  <a:gd name="T2" fmla="*/ 57 w 499"/>
                  <a:gd name="T3" fmla="*/ 629 h 687"/>
                  <a:gd name="T4" fmla="*/ 57 w 499"/>
                  <a:gd name="T5" fmla="*/ 200 h 687"/>
                  <a:gd name="T6" fmla="*/ 200 w 499"/>
                  <a:gd name="T7" fmla="*/ 200 h 687"/>
                  <a:gd name="T8" fmla="*/ 200 w 499"/>
                  <a:gd name="T9" fmla="*/ 57 h 687"/>
                  <a:gd name="T10" fmla="*/ 442 w 499"/>
                  <a:gd name="T11" fmla="*/ 57 h 687"/>
                  <a:gd name="T12" fmla="*/ 442 w 499"/>
                  <a:gd name="T13" fmla="*/ 116 h 687"/>
                  <a:gd name="T14" fmla="*/ 494 w 499"/>
                  <a:gd name="T15" fmla="*/ 64 h 687"/>
                  <a:gd name="T16" fmla="*/ 499 w 499"/>
                  <a:gd name="T17" fmla="*/ 59 h 687"/>
                  <a:gd name="T18" fmla="*/ 499 w 499"/>
                  <a:gd name="T19" fmla="*/ 0 h 687"/>
                  <a:gd name="T20" fmla="*/ 143 w 499"/>
                  <a:gd name="T21" fmla="*/ 0 h 687"/>
                  <a:gd name="T22" fmla="*/ 143 w 499"/>
                  <a:gd name="T23" fmla="*/ 0 h 687"/>
                  <a:gd name="T24" fmla="*/ 0 w 499"/>
                  <a:gd name="T25" fmla="*/ 143 h 687"/>
                  <a:gd name="T26" fmla="*/ 0 w 499"/>
                  <a:gd name="T27" fmla="*/ 687 h 687"/>
                  <a:gd name="T28" fmla="*/ 499 w 499"/>
                  <a:gd name="T29" fmla="*/ 687 h 687"/>
                  <a:gd name="T30" fmla="*/ 499 w 499"/>
                  <a:gd name="T31" fmla="*/ 429 h 687"/>
                  <a:gd name="T32" fmla="*/ 442 w 499"/>
                  <a:gd name="T33" fmla="*/ 486 h 687"/>
                  <a:gd name="T34" fmla="*/ 442 w 499"/>
                  <a:gd name="T35" fmla="*/ 629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99" h="687">
                    <a:moveTo>
                      <a:pt x="442" y="629"/>
                    </a:moveTo>
                    <a:lnTo>
                      <a:pt x="57" y="629"/>
                    </a:lnTo>
                    <a:lnTo>
                      <a:pt x="57" y="200"/>
                    </a:lnTo>
                    <a:lnTo>
                      <a:pt x="200" y="200"/>
                    </a:lnTo>
                    <a:lnTo>
                      <a:pt x="200" y="57"/>
                    </a:lnTo>
                    <a:lnTo>
                      <a:pt x="442" y="57"/>
                    </a:lnTo>
                    <a:lnTo>
                      <a:pt x="442" y="116"/>
                    </a:lnTo>
                    <a:lnTo>
                      <a:pt x="494" y="64"/>
                    </a:lnTo>
                    <a:lnTo>
                      <a:pt x="499" y="59"/>
                    </a:lnTo>
                    <a:lnTo>
                      <a:pt x="499" y="0"/>
                    </a:lnTo>
                    <a:lnTo>
                      <a:pt x="143" y="0"/>
                    </a:lnTo>
                    <a:lnTo>
                      <a:pt x="143" y="0"/>
                    </a:lnTo>
                    <a:lnTo>
                      <a:pt x="0" y="143"/>
                    </a:lnTo>
                    <a:lnTo>
                      <a:pt x="0" y="687"/>
                    </a:lnTo>
                    <a:lnTo>
                      <a:pt x="499" y="687"/>
                    </a:lnTo>
                    <a:lnTo>
                      <a:pt x="499" y="429"/>
                    </a:lnTo>
                    <a:lnTo>
                      <a:pt x="442" y="486"/>
                    </a:lnTo>
                    <a:lnTo>
                      <a:pt x="442" y="62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9" name="Freeform 19"/>
              <p:cNvSpPr>
                <a:spLocks noEditPoints="1"/>
              </p:cNvSpPr>
              <p:nvPr/>
            </p:nvSpPr>
            <p:spPr bwMode="auto">
              <a:xfrm>
                <a:off x="436" y="1310"/>
                <a:ext cx="435" cy="431"/>
              </a:xfrm>
              <a:custGeom>
                <a:avLst/>
                <a:gdLst>
                  <a:gd name="T0" fmla="*/ 50 w 435"/>
                  <a:gd name="T1" fmla="*/ 279 h 431"/>
                  <a:gd name="T2" fmla="*/ 50 w 435"/>
                  <a:gd name="T3" fmla="*/ 279 h 431"/>
                  <a:gd name="T4" fmla="*/ 50 w 435"/>
                  <a:gd name="T5" fmla="*/ 279 h 431"/>
                  <a:gd name="T6" fmla="*/ 50 w 435"/>
                  <a:gd name="T7" fmla="*/ 279 h 431"/>
                  <a:gd name="T8" fmla="*/ 0 w 435"/>
                  <a:gd name="T9" fmla="*/ 431 h 431"/>
                  <a:gd name="T10" fmla="*/ 155 w 435"/>
                  <a:gd name="T11" fmla="*/ 381 h 431"/>
                  <a:gd name="T12" fmla="*/ 155 w 435"/>
                  <a:gd name="T13" fmla="*/ 381 h 431"/>
                  <a:gd name="T14" fmla="*/ 155 w 435"/>
                  <a:gd name="T15" fmla="*/ 381 h 431"/>
                  <a:gd name="T16" fmla="*/ 155 w 435"/>
                  <a:gd name="T17" fmla="*/ 381 h 431"/>
                  <a:gd name="T18" fmla="*/ 435 w 435"/>
                  <a:gd name="T19" fmla="*/ 102 h 431"/>
                  <a:gd name="T20" fmla="*/ 330 w 435"/>
                  <a:gd name="T21" fmla="*/ 0 h 431"/>
                  <a:gd name="T22" fmla="*/ 50 w 435"/>
                  <a:gd name="T23" fmla="*/ 279 h 431"/>
                  <a:gd name="T24" fmla="*/ 50 w 435"/>
                  <a:gd name="T25" fmla="*/ 279 h 431"/>
                  <a:gd name="T26" fmla="*/ 141 w 435"/>
                  <a:gd name="T27" fmla="*/ 360 h 431"/>
                  <a:gd name="T28" fmla="*/ 38 w 435"/>
                  <a:gd name="T29" fmla="*/ 396 h 431"/>
                  <a:gd name="T30" fmla="*/ 72 w 435"/>
                  <a:gd name="T31" fmla="*/ 291 h 431"/>
                  <a:gd name="T32" fmla="*/ 141 w 435"/>
                  <a:gd name="T33" fmla="*/ 360 h 4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435" h="431">
                    <a:moveTo>
                      <a:pt x="50" y="279"/>
                    </a:moveTo>
                    <a:lnTo>
                      <a:pt x="50" y="279"/>
                    </a:lnTo>
                    <a:lnTo>
                      <a:pt x="50" y="279"/>
                    </a:lnTo>
                    <a:lnTo>
                      <a:pt x="50" y="279"/>
                    </a:lnTo>
                    <a:lnTo>
                      <a:pt x="0" y="43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155" y="381"/>
                    </a:lnTo>
                    <a:lnTo>
                      <a:pt x="435" y="102"/>
                    </a:lnTo>
                    <a:lnTo>
                      <a:pt x="330" y="0"/>
                    </a:lnTo>
                    <a:lnTo>
                      <a:pt x="50" y="279"/>
                    </a:lnTo>
                    <a:lnTo>
                      <a:pt x="50" y="279"/>
                    </a:lnTo>
                    <a:close/>
                    <a:moveTo>
                      <a:pt x="141" y="360"/>
                    </a:moveTo>
                    <a:lnTo>
                      <a:pt x="38" y="396"/>
                    </a:lnTo>
                    <a:lnTo>
                      <a:pt x="72" y="291"/>
                    </a:lnTo>
                    <a:lnTo>
                      <a:pt x="141" y="36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80" name="文本框 79"/>
            <p:cNvSpPr txBox="1"/>
            <p:nvPr/>
          </p:nvSpPr>
          <p:spPr>
            <a:xfrm>
              <a:off x="3690157" y="1255489"/>
              <a:ext cx="192440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prstClr val="whit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在此添加标题</a:t>
              </a:r>
            </a:p>
          </p:txBody>
        </p:sp>
        <p:sp>
          <p:nvSpPr>
            <p:cNvPr id="81" name="文本框 80"/>
            <p:cNvSpPr txBox="1"/>
            <p:nvPr/>
          </p:nvSpPr>
          <p:spPr>
            <a:xfrm>
              <a:off x="3690157" y="3936967"/>
              <a:ext cx="192440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prstClr val="whit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在此添加标题</a:t>
              </a:r>
            </a:p>
          </p:txBody>
        </p:sp>
        <p:sp>
          <p:nvSpPr>
            <p:cNvPr id="82" name="文本框 81"/>
            <p:cNvSpPr txBox="1"/>
            <p:nvPr/>
          </p:nvSpPr>
          <p:spPr>
            <a:xfrm>
              <a:off x="6926301" y="2596266"/>
              <a:ext cx="192440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prstClr val="whit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在此添加标题</a:t>
              </a:r>
            </a:p>
          </p:txBody>
        </p:sp>
        <p:sp>
          <p:nvSpPr>
            <p:cNvPr id="83" name="文本框 82"/>
            <p:cNvSpPr txBox="1"/>
            <p:nvPr/>
          </p:nvSpPr>
          <p:spPr>
            <a:xfrm>
              <a:off x="6926301" y="5302554"/>
              <a:ext cx="1924404" cy="400110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prstClr val="white"/>
                  </a:solidFill>
                  <a:latin typeface="方正正中黑简体" panose="02000000000000000000" pitchFamily="2" charset="-122"/>
                  <a:ea typeface="方正正中黑简体" panose="02000000000000000000" pitchFamily="2" charset="-122"/>
                </a:rPr>
                <a:t>在此添加标题</a:t>
              </a:r>
            </a:p>
          </p:txBody>
        </p:sp>
        <p:sp>
          <p:nvSpPr>
            <p:cNvPr id="84" name="文本框 83"/>
            <p:cNvSpPr txBox="1"/>
            <p:nvPr/>
          </p:nvSpPr>
          <p:spPr>
            <a:xfrm>
              <a:off x="3488957" y="1650757"/>
              <a:ext cx="2335489" cy="58496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素材站，有中国最强的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    有中国最大的原创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</a:t>
              </a:r>
            </a:p>
          </p:txBody>
        </p:sp>
        <p:sp>
          <p:nvSpPr>
            <p:cNvPr id="85" name="文本框 84"/>
            <p:cNvSpPr txBox="1"/>
            <p:nvPr/>
          </p:nvSpPr>
          <p:spPr>
            <a:xfrm>
              <a:off x="3488957" y="4347784"/>
              <a:ext cx="2335489" cy="58496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素材站，有中国最强的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    有中国最大的原创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</a:t>
              </a:r>
            </a:p>
          </p:txBody>
        </p:sp>
        <p:sp>
          <p:nvSpPr>
            <p:cNvPr id="87" name="文本框 86"/>
            <p:cNvSpPr txBox="1"/>
            <p:nvPr/>
          </p:nvSpPr>
          <p:spPr>
            <a:xfrm>
              <a:off x="6708757" y="5719209"/>
              <a:ext cx="2335489" cy="58496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素材站，有中国最强的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    有中国最大的原创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</a:t>
              </a:r>
            </a:p>
          </p:txBody>
        </p:sp>
        <p:sp>
          <p:nvSpPr>
            <p:cNvPr id="86" name="文本框 85"/>
            <p:cNvSpPr txBox="1"/>
            <p:nvPr/>
          </p:nvSpPr>
          <p:spPr>
            <a:xfrm>
              <a:off x="6708757" y="3004223"/>
              <a:ext cx="2335489" cy="584968"/>
            </a:xfrm>
            <a:prstGeom prst="rect">
              <a:avLst/>
            </a:prstGeom>
            <a:noFill/>
          </p:spPr>
          <p:txBody>
            <a:bodyPr wrap="square" lIns="91440" tIns="45720" rIns="91440" bIns="45720" rtlCol="0">
              <a:spAutoFit/>
            </a:bodyPr>
            <a:lstStyle/>
            <a:p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   有中国最大的原创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素材站，有中国最强的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    有中国最大的原创</a:t>
              </a:r>
              <a:r>
                <a:rPr lang="en-US" altLang="zh-CN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whit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</a:t>
              </a:r>
            </a:p>
          </p:txBody>
        </p:sp>
        <p:grpSp>
          <p:nvGrpSpPr>
            <p:cNvPr id="18" name="组合 17"/>
            <p:cNvGrpSpPr/>
            <p:nvPr/>
          </p:nvGrpSpPr>
          <p:grpSpPr>
            <a:xfrm>
              <a:off x="3634808" y="2414861"/>
              <a:ext cx="1337443" cy="1223784"/>
              <a:chOff x="3958656" y="2140000"/>
              <a:chExt cx="1337442" cy="1223784"/>
            </a:xfrm>
          </p:grpSpPr>
          <p:sp>
            <p:nvSpPr>
              <p:cNvPr id="9" name="文本框 8"/>
              <p:cNvSpPr txBox="1"/>
              <p:nvPr/>
            </p:nvSpPr>
            <p:spPr>
              <a:xfrm>
                <a:off x="4356703" y="2296256"/>
                <a:ext cx="939395" cy="933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67" dirty="0">
                    <a:solidFill>
                      <a:prstClr val="white"/>
                    </a:solidFill>
                    <a:effectLst>
                      <a:innerShdw blurRad="38100" dist="38100" dir="18000000">
                        <a:prstClr val="black">
                          <a:alpha val="50000"/>
                        </a:prstClr>
                      </a:innerShdw>
                    </a:effectLst>
                    <a:latin typeface="Impact" panose="020B0806030902050204" pitchFamily="34" charset="0"/>
                    <a:ea typeface="Hiragino Sans GB W6" panose="020B0600000000000000" pitchFamily="34" charset="-122"/>
                  </a:rPr>
                  <a:t>02</a:t>
                </a:r>
                <a:endParaRPr lang="zh-CN" altLang="en-US" sz="5467" dirty="0">
                  <a:solidFill>
                    <a:prstClr val="white"/>
                  </a:solidFill>
                  <a:effectLst>
                    <a:innerShdw blurRad="38100" dist="38100" dir="18000000">
                      <a:prstClr val="black">
                        <a:alpha val="50000"/>
                      </a:prstClr>
                    </a:innerShdw>
                  </a:effectLst>
                  <a:latin typeface="Impact" panose="020B0806030902050204" pitchFamily="34" charset="0"/>
                  <a:ea typeface="Hiragino Sans GB W6" panose="020B0600000000000000" pitchFamily="34" charset="-122"/>
                </a:endParaRPr>
              </a:p>
            </p:txBody>
          </p:sp>
          <p:sp>
            <p:nvSpPr>
              <p:cNvPr id="88" name="文本框 87"/>
              <p:cNvSpPr txBox="1"/>
              <p:nvPr/>
            </p:nvSpPr>
            <p:spPr>
              <a:xfrm>
                <a:off x="3958656" y="2140000"/>
                <a:ext cx="601789" cy="122378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1733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DokChampa" panose="020B0604020202020204" pitchFamily="34" charset="-34"/>
                  </a:rPr>
                  <a:t>STEP</a:t>
                </a:r>
                <a:endParaRPr lang="zh-CN" altLang="en-US" sz="1733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DokChampa" panose="020B0604020202020204" pitchFamily="34" charset="-34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3414501" y="4000585"/>
              <a:ext cx="553998" cy="92398"/>
            </a:xfrm>
            <a:prstGeom prst="rect">
              <a:avLst/>
            </a:prstGeom>
            <a:noFill/>
          </p:spPr>
          <p:txBody>
            <a:bodyPr vert="eaVert" wrap="none" lIns="91440" tIns="45720" rIns="91440" bIns="45720" rtlCol="0">
              <a:spAutoFit/>
            </a:bodyPr>
            <a:lstStyle/>
            <a:p>
              <a:endParaRPr lang="zh-CN" altLang="en-US" sz="2400" dirty="0">
                <a:solidFill>
                  <a:prstClr val="black"/>
                </a:solidFill>
              </a:endParaRPr>
            </a:p>
          </p:txBody>
        </p:sp>
        <p:grpSp>
          <p:nvGrpSpPr>
            <p:cNvPr id="89" name="组合 88"/>
            <p:cNvGrpSpPr/>
            <p:nvPr/>
          </p:nvGrpSpPr>
          <p:grpSpPr>
            <a:xfrm>
              <a:off x="3611949" y="5114279"/>
              <a:ext cx="1360303" cy="1223784"/>
              <a:chOff x="3935796" y="2140000"/>
              <a:chExt cx="1360302" cy="1223784"/>
            </a:xfrm>
          </p:grpSpPr>
          <p:sp>
            <p:nvSpPr>
              <p:cNvPr id="90" name="文本框 89"/>
              <p:cNvSpPr txBox="1"/>
              <p:nvPr/>
            </p:nvSpPr>
            <p:spPr>
              <a:xfrm>
                <a:off x="4356702" y="2296256"/>
                <a:ext cx="939396" cy="933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67" dirty="0">
                    <a:solidFill>
                      <a:prstClr val="white"/>
                    </a:solidFill>
                    <a:effectLst>
                      <a:innerShdw blurRad="38100" dist="38100" dir="18000000">
                        <a:prstClr val="black">
                          <a:alpha val="50000"/>
                        </a:prstClr>
                      </a:innerShdw>
                    </a:effectLst>
                    <a:latin typeface="Impact" panose="020B0806030902050204" pitchFamily="34" charset="0"/>
                    <a:ea typeface="Hiragino Sans GB W6" panose="020B0600000000000000" pitchFamily="34" charset="-122"/>
                  </a:rPr>
                  <a:t>04</a:t>
                </a:r>
                <a:endParaRPr lang="zh-CN" altLang="en-US" sz="5467" dirty="0">
                  <a:solidFill>
                    <a:prstClr val="white"/>
                  </a:solidFill>
                  <a:effectLst>
                    <a:innerShdw blurRad="38100" dist="38100" dir="18000000">
                      <a:prstClr val="black">
                        <a:alpha val="50000"/>
                      </a:prstClr>
                    </a:innerShdw>
                  </a:effectLst>
                  <a:latin typeface="Impact" panose="020B0806030902050204" pitchFamily="34" charset="0"/>
                  <a:ea typeface="Hiragino Sans GB W6" panose="020B0600000000000000" pitchFamily="34" charset="-122"/>
                </a:endParaRPr>
              </a:p>
            </p:txBody>
          </p:sp>
          <p:sp>
            <p:nvSpPr>
              <p:cNvPr id="91" name="文本框 90"/>
              <p:cNvSpPr txBox="1"/>
              <p:nvPr/>
            </p:nvSpPr>
            <p:spPr>
              <a:xfrm>
                <a:off x="3935796" y="2140000"/>
                <a:ext cx="601789" cy="122378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1733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DokChampa" panose="020B0604020202020204" pitchFamily="34" charset="-34"/>
                  </a:rPr>
                  <a:t>STEP</a:t>
                </a:r>
                <a:endParaRPr lang="zh-CN" altLang="en-US" sz="1733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DokChampa" panose="020B0604020202020204" pitchFamily="34" charset="-34"/>
                </a:endParaRPr>
              </a:p>
            </p:txBody>
          </p:sp>
        </p:grpSp>
        <p:grpSp>
          <p:nvGrpSpPr>
            <p:cNvPr id="92" name="组合 91"/>
            <p:cNvGrpSpPr/>
            <p:nvPr/>
          </p:nvGrpSpPr>
          <p:grpSpPr>
            <a:xfrm>
              <a:off x="7335322" y="3764415"/>
              <a:ext cx="1348908" cy="1223784"/>
              <a:chOff x="4019616" y="2140000"/>
              <a:chExt cx="1348907" cy="1223784"/>
            </a:xfrm>
          </p:grpSpPr>
          <p:sp>
            <p:nvSpPr>
              <p:cNvPr id="93" name="文本框 92"/>
              <p:cNvSpPr txBox="1"/>
              <p:nvPr/>
            </p:nvSpPr>
            <p:spPr>
              <a:xfrm>
                <a:off x="4415488" y="2296256"/>
                <a:ext cx="953035" cy="9336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67" dirty="0">
                    <a:solidFill>
                      <a:prstClr val="white"/>
                    </a:solidFill>
                    <a:effectLst>
                      <a:innerShdw blurRad="38100" dist="38100" dir="18000000">
                        <a:prstClr val="black">
                          <a:alpha val="50000"/>
                        </a:prstClr>
                      </a:innerShdw>
                    </a:effectLst>
                    <a:latin typeface="Impact" panose="020B0806030902050204" pitchFamily="34" charset="0"/>
                    <a:ea typeface="Hiragino Sans GB W6" panose="020B0600000000000000" pitchFamily="34" charset="-122"/>
                  </a:rPr>
                  <a:t>03</a:t>
                </a:r>
                <a:endParaRPr lang="zh-CN" altLang="en-US" sz="5467" dirty="0">
                  <a:solidFill>
                    <a:prstClr val="white"/>
                  </a:solidFill>
                  <a:effectLst>
                    <a:innerShdw blurRad="38100" dist="38100" dir="18000000">
                      <a:prstClr val="black">
                        <a:alpha val="50000"/>
                      </a:prstClr>
                    </a:innerShdw>
                  </a:effectLst>
                  <a:latin typeface="Impact" panose="020B0806030902050204" pitchFamily="34" charset="0"/>
                  <a:ea typeface="Hiragino Sans GB W6" panose="020B0600000000000000" pitchFamily="34" charset="-122"/>
                </a:endParaRPr>
              </a:p>
            </p:txBody>
          </p:sp>
          <p:sp>
            <p:nvSpPr>
              <p:cNvPr id="94" name="文本框 93"/>
              <p:cNvSpPr txBox="1"/>
              <p:nvPr/>
            </p:nvSpPr>
            <p:spPr>
              <a:xfrm>
                <a:off x="4019616" y="2140000"/>
                <a:ext cx="601789" cy="122378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1733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DokChampa" panose="020B0604020202020204" pitchFamily="34" charset="-34"/>
                  </a:rPr>
                  <a:t>STEP</a:t>
                </a:r>
                <a:endParaRPr lang="zh-CN" altLang="en-US" sz="1733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DokChampa" panose="020B0604020202020204" pitchFamily="34" charset="-34"/>
                </a:endParaRPr>
              </a:p>
            </p:txBody>
          </p:sp>
        </p:grpSp>
        <p:grpSp>
          <p:nvGrpSpPr>
            <p:cNvPr id="95" name="组合 94"/>
            <p:cNvGrpSpPr/>
            <p:nvPr/>
          </p:nvGrpSpPr>
          <p:grpSpPr>
            <a:xfrm>
              <a:off x="7335320" y="1069529"/>
              <a:ext cx="1276483" cy="1223784"/>
              <a:chOff x="4019616" y="2140000"/>
              <a:chExt cx="1276482" cy="1223784"/>
            </a:xfrm>
          </p:grpSpPr>
          <p:sp>
            <p:nvSpPr>
              <p:cNvPr id="96" name="文本框 95"/>
              <p:cNvSpPr txBox="1"/>
              <p:nvPr/>
            </p:nvSpPr>
            <p:spPr>
              <a:xfrm>
                <a:off x="4405962" y="2296256"/>
                <a:ext cx="890136" cy="933654"/>
              </a:xfrm>
              <a:prstGeom prst="rect">
                <a:avLst/>
              </a:prstGeom>
              <a:noFill/>
              <a:effectLst>
                <a:innerShdw blurRad="63500" dist="50800">
                  <a:prstClr val="black">
                    <a:alpha val="50000"/>
                  </a:prstClr>
                </a:innerShdw>
              </a:effectLst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5467" dirty="0">
                    <a:solidFill>
                      <a:prstClr val="white"/>
                    </a:solidFill>
                    <a:effectLst>
                      <a:innerShdw blurRad="38100" dist="38100" dir="18000000">
                        <a:prstClr val="black">
                          <a:alpha val="50000"/>
                        </a:prstClr>
                      </a:innerShdw>
                    </a:effectLst>
                    <a:latin typeface="Impact" panose="020B0806030902050204" pitchFamily="34" charset="0"/>
                    <a:ea typeface="Hiragino Sans GB W6" panose="020B0600000000000000" pitchFamily="34" charset="-122"/>
                  </a:rPr>
                  <a:t>01</a:t>
                </a:r>
                <a:endParaRPr lang="zh-CN" altLang="en-US" sz="5467" dirty="0">
                  <a:solidFill>
                    <a:prstClr val="white"/>
                  </a:solidFill>
                  <a:effectLst>
                    <a:innerShdw blurRad="38100" dist="38100" dir="18000000">
                      <a:prstClr val="black">
                        <a:alpha val="50000"/>
                      </a:prstClr>
                    </a:innerShdw>
                  </a:effectLst>
                  <a:latin typeface="Impact" panose="020B0806030902050204" pitchFamily="34" charset="0"/>
                  <a:ea typeface="Hiragino Sans GB W6" panose="020B0600000000000000" pitchFamily="34" charset="-122"/>
                </a:endParaRPr>
              </a:p>
            </p:txBody>
          </p:sp>
          <p:sp>
            <p:nvSpPr>
              <p:cNvPr id="97" name="文本框 96"/>
              <p:cNvSpPr txBox="1"/>
              <p:nvPr/>
            </p:nvSpPr>
            <p:spPr>
              <a:xfrm>
                <a:off x="4019616" y="2140000"/>
                <a:ext cx="601789" cy="1223784"/>
              </a:xfrm>
              <a:prstGeom prst="rect">
                <a:avLst/>
              </a:prstGeom>
              <a:noFill/>
            </p:spPr>
            <p:txBody>
              <a:bodyPr vert="eaVert" wrap="square" rtlCol="0">
                <a:spAutoFit/>
              </a:bodyPr>
              <a:lstStyle/>
              <a:p>
                <a:pPr algn="ctr"/>
                <a:r>
                  <a:rPr lang="en-US" altLang="zh-CN" sz="1733" dirty="0">
                    <a:solidFill>
                      <a:prstClr val="whit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  <a:cs typeface="DokChampa" panose="020B0604020202020204" pitchFamily="34" charset="-34"/>
                  </a:rPr>
                  <a:t>STEP</a:t>
                </a:r>
                <a:endParaRPr lang="zh-CN" altLang="en-US" sz="1733" dirty="0">
                  <a:solidFill>
                    <a:prstClr val="whit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  <a:cs typeface="DokChampa" panose="020B0604020202020204" pitchFamily="34" charset="-34"/>
                </a:endParaRPr>
              </a:p>
            </p:txBody>
          </p:sp>
        </p:grpSp>
        <p:grpSp>
          <p:nvGrpSpPr>
            <p:cNvPr id="72" name="组合 71"/>
            <p:cNvGrpSpPr/>
            <p:nvPr/>
          </p:nvGrpSpPr>
          <p:grpSpPr>
            <a:xfrm>
              <a:off x="5551620" y="2807119"/>
              <a:ext cx="433515" cy="434780"/>
              <a:chOff x="458010" y="4063526"/>
              <a:chExt cx="1087437" cy="1090612"/>
            </a:xfrm>
            <a:solidFill>
              <a:srgbClr val="01ACBE"/>
            </a:solidFill>
          </p:grpSpPr>
          <p:sp>
            <p:nvSpPr>
              <p:cNvPr id="73" name="Freeform 11"/>
              <p:cNvSpPr>
                <a:spLocks noEditPoints="1"/>
              </p:cNvSpPr>
              <p:nvPr/>
            </p:nvSpPr>
            <p:spPr bwMode="auto">
              <a:xfrm>
                <a:off x="458010" y="4063526"/>
                <a:ext cx="1087437" cy="1090612"/>
              </a:xfrm>
              <a:custGeom>
                <a:avLst/>
                <a:gdLst>
                  <a:gd name="T0" fmla="*/ 0 w 685"/>
                  <a:gd name="T1" fmla="*/ 0 h 687"/>
                  <a:gd name="T2" fmla="*/ 0 w 685"/>
                  <a:gd name="T3" fmla="*/ 687 h 687"/>
                  <a:gd name="T4" fmla="*/ 685 w 685"/>
                  <a:gd name="T5" fmla="*/ 687 h 687"/>
                  <a:gd name="T6" fmla="*/ 685 w 685"/>
                  <a:gd name="T7" fmla="*/ 0 h 687"/>
                  <a:gd name="T8" fmla="*/ 0 w 685"/>
                  <a:gd name="T9" fmla="*/ 0 h 687"/>
                  <a:gd name="T10" fmla="*/ 58 w 685"/>
                  <a:gd name="T11" fmla="*/ 57 h 687"/>
                  <a:gd name="T12" fmla="*/ 628 w 685"/>
                  <a:gd name="T13" fmla="*/ 57 h 687"/>
                  <a:gd name="T14" fmla="*/ 628 w 685"/>
                  <a:gd name="T15" fmla="*/ 441 h 687"/>
                  <a:gd name="T16" fmla="*/ 442 w 685"/>
                  <a:gd name="T17" fmla="*/ 630 h 687"/>
                  <a:gd name="T18" fmla="*/ 58 w 685"/>
                  <a:gd name="T19" fmla="*/ 630 h 687"/>
                  <a:gd name="T20" fmla="*/ 58 w 685"/>
                  <a:gd name="T21" fmla="*/ 57 h 6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85" h="687">
                    <a:moveTo>
                      <a:pt x="0" y="0"/>
                    </a:moveTo>
                    <a:lnTo>
                      <a:pt x="0" y="687"/>
                    </a:lnTo>
                    <a:lnTo>
                      <a:pt x="685" y="687"/>
                    </a:lnTo>
                    <a:lnTo>
                      <a:pt x="685" y="0"/>
                    </a:lnTo>
                    <a:lnTo>
                      <a:pt x="0" y="0"/>
                    </a:lnTo>
                    <a:close/>
                    <a:moveTo>
                      <a:pt x="58" y="57"/>
                    </a:moveTo>
                    <a:lnTo>
                      <a:pt x="628" y="57"/>
                    </a:lnTo>
                    <a:lnTo>
                      <a:pt x="628" y="441"/>
                    </a:lnTo>
                    <a:lnTo>
                      <a:pt x="442" y="630"/>
                    </a:lnTo>
                    <a:lnTo>
                      <a:pt x="58" y="630"/>
                    </a:lnTo>
                    <a:lnTo>
                      <a:pt x="58" y="5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4" name="Rectangle 12"/>
              <p:cNvSpPr>
                <a:spLocks noChangeArrowheads="1"/>
              </p:cNvSpPr>
              <p:nvPr/>
            </p:nvSpPr>
            <p:spPr bwMode="auto">
              <a:xfrm>
                <a:off x="682625" y="4338638"/>
                <a:ext cx="636587" cy="714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5" name="Rectangle 13"/>
              <p:cNvSpPr>
                <a:spLocks noChangeArrowheads="1"/>
              </p:cNvSpPr>
              <p:nvPr/>
            </p:nvSpPr>
            <p:spPr bwMode="auto">
              <a:xfrm>
                <a:off x="682625" y="4562475"/>
                <a:ext cx="636587" cy="714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76" name="Rectangle 14"/>
              <p:cNvSpPr>
                <a:spLocks noChangeArrowheads="1"/>
              </p:cNvSpPr>
              <p:nvPr/>
            </p:nvSpPr>
            <p:spPr bwMode="auto">
              <a:xfrm>
                <a:off x="682625" y="4786313"/>
                <a:ext cx="382587" cy="7143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17775099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800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版权声明</a:t>
            </a: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感谢您下载包图网平台上提供的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en-US" altLang="zh-CN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endParaRPr lang="zh-CN" altLang="en-US" sz="1200" dirty="0">
              <a:solidFill>
                <a:srgbClr val="00B0F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在包图网出售的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模板是免版税类（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RF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Royalty-Free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）正版受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中国人民共和国著作法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世界版权公约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的保护，作品的所有权、版权和著作权归包图网所有，您下载的是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模板素材的使用权。</a:t>
            </a:r>
          </a:p>
          <a:p>
            <a:pPr algn="just">
              <a:lnSpc>
                <a:spcPct val="150000"/>
              </a:lnSpc>
            </a:pP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不得将包图网的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模板、</a:t>
            </a:r>
            <a:r>
              <a:rPr lang="en-US" altLang="zh-CN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zh-CN" altLang="en-US" b="1" dirty="0">
                <a:solidFill>
                  <a:srgbClr val="00B0F0"/>
                </a:solidFill>
              </a:rPr>
              <a:t>更多精品</a:t>
            </a:r>
            <a:r>
              <a:rPr lang="en-US" altLang="zh-CN" b="1" dirty="0">
                <a:solidFill>
                  <a:srgbClr val="00B0F0"/>
                </a:solidFill>
              </a:rPr>
              <a:t>PPT</a:t>
            </a:r>
            <a:r>
              <a:rPr lang="zh-CN" altLang="en-US" b="1" dirty="0">
                <a:solidFill>
                  <a:srgbClr val="00B0F0"/>
                </a:solidFill>
              </a:rPr>
              <a:t>模板：</a:t>
            </a:r>
            <a:r>
              <a:rPr lang="en-US" altLang="zh-CN" b="1" dirty="0">
                <a:solidFill>
                  <a:srgbClr val="00B0F0"/>
                </a:solidFill>
                <a:hlinkClick r:id="rId21"/>
              </a:rPr>
              <a:t>http://ibaotu.com/ppt/</a:t>
            </a:r>
            <a:endParaRPr lang="zh-CN" altLang="en-US" b="1" dirty="0">
              <a:solidFill>
                <a:srgbClr val="00B0F0"/>
              </a:solidFill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tx2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/>
              <a:endParaRPr lang="zh-CN" altLang="en-US" dirty="0">
                <a:solidFill>
                  <a:srgbClr val="00B0F0"/>
                </a:solidFill>
                <a:highlight>
                  <a:srgbClr val="FFFF00"/>
                </a:highlight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rgbClr val="00B0F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hlinkClick r:id="rId21"/>
                </a:rPr>
                <a:t>点击进入</a:t>
              </a:r>
              <a:endParaRPr lang="zh-CN" altLang="en-US" b="1" dirty="0">
                <a:solidFill>
                  <a:srgbClr val="00B0F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韩国群星 (Korea Various Artists) - Sub title">
            <a:hlinkClick r:id="" action="ppaction://media"/>
            <a:extLst>
              <a:ext uri="{FF2B5EF4-FFF2-40B4-BE49-F238E27FC236}">
                <a16:creationId xmlns:a16="http://schemas.microsoft.com/office/drawing/2014/main" id="{3652BD7B-38D7-4659-87BA-4212B32F98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5145960" y="-2893576"/>
            <a:ext cx="4594544" cy="4594544"/>
          </a:xfrm>
          <a:prstGeom prst="rect">
            <a:avLst/>
          </a:prstGeom>
        </p:spPr>
      </p:pic>
      <p:pic>
        <p:nvPicPr>
          <p:cNvPr id="8" name="Josh Vietti - Where Is the Love (爱在何处)">
            <a:hlinkClick r:id="" action="ppaction://media"/>
            <a:extLst>
              <a:ext uri="{FF2B5EF4-FFF2-40B4-BE49-F238E27FC236}">
                <a16:creationId xmlns:a16="http://schemas.microsoft.com/office/drawing/2014/main" id="{47A90C56-0659-4B8F-8D35-379BB54AD73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63588" y="-6581534"/>
            <a:ext cx="4084662" cy="4084662"/>
          </a:xfrm>
          <a:prstGeom prst="rect">
            <a:avLst/>
          </a:prstGeom>
        </p:spPr>
      </p:pic>
      <p:pic>
        <p:nvPicPr>
          <p:cNvPr id="10" name="Valentin - A Little Story">
            <a:hlinkClick r:id="" action="ppaction://media"/>
            <a:extLst>
              <a:ext uri="{FF2B5EF4-FFF2-40B4-BE49-F238E27FC236}">
                <a16:creationId xmlns:a16="http://schemas.microsoft.com/office/drawing/2014/main" id="{D5D32827-4E97-4DAA-9E82-3E33D3F204D0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11933463" y="7039448"/>
            <a:ext cx="2726256" cy="2726256"/>
          </a:xfrm>
          <a:prstGeom prst="rect">
            <a:avLst/>
          </a:prstGeom>
        </p:spPr>
      </p:pic>
      <p:pic>
        <p:nvPicPr>
          <p:cNvPr id="11" name="Vexento - Return Of The Raver">
            <a:hlinkClick r:id="" action="ppaction://media"/>
            <a:extLst>
              <a:ext uri="{FF2B5EF4-FFF2-40B4-BE49-F238E27FC236}">
                <a16:creationId xmlns:a16="http://schemas.microsoft.com/office/drawing/2014/main" id="{5BB33FAD-DF4B-46DE-BB25-8FAF315D8FEC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9679155" y="-1101965"/>
            <a:ext cx="4450661" cy="4450661"/>
          </a:xfrm>
          <a:prstGeom prst="rect">
            <a:avLst/>
          </a:prstGeom>
        </p:spPr>
      </p:pic>
      <p:pic>
        <p:nvPicPr>
          <p:cNvPr id="13" name="Alan Walker - Spectre的副本.mp3">
            <a:hlinkClick r:id="" action="ppaction://media"/>
            <a:extLst>
              <a:ext uri="{FF2B5EF4-FFF2-40B4-BE49-F238E27FC236}">
                <a16:creationId xmlns:a16="http://schemas.microsoft.com/office/drawing/2014/main" id="{7D20E7C4-4794-4DA5-BF4B-45CF6E5B75F8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3"/>
          <a:stretch>
            <a:fillRect/>
          </a:stretch>
        </p:blipFill>
        <p:spPr>
          <a:xfrm>
            <a:off x="-10402558" y="-5100421"/>
            <a:ext cx="3910697" cy="3910697"/>
          </a:xfrm>
          <a:prstGeom prst="rect">
            <a:avLst/>
          </a:prstGeom>
        </p:spPr>
      </p:pic>
      <p:pic>
        <p:nvPicPr>
          <p:cNvPr id="14" name="カノン - 虹(inst) - instrumental">
            <a:hlinkClick r:id="" action="ppaction://media"/>
            <a:extLst>
              <a:ext uri="{FF2B5EF4-FFF2-40B4-BE49-F238E27FC236}">
                <a16:creationId xmlns:a16="http://schemas.microsoft.com/office/drawing/2014/main" id="{B209CD19-8B24-4490-AA79-E14DCEB839EF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2">
                  <p14:trim end="230324.875"/>
                  <p14:fade out="500"/>
                </p14:media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6023927" y="-5708228"/>
            <a:ext cx="3757507" cy="3757507"/>
          </a:xfrm>
          <a:prstGeom prst="rect">
            <a:avLst/>
          </a:prstGeom>
        </p:spPr>
      </p:pic>
      <p:pic>
        <p:nvPicPr>
          <p:cNvPr id="16" name="背景音乐 - 纯音乐 - 你是爱 Ppt2.mp3">
            <a:hlinkClick r:id="" action="ppaction://media"/>
            <a:extLst>
              <a:ext uri="{FF2B5EF4-FFF2-40B4-BE49-F238E27FC236}">
                <a16:creationId xmlns:a16="http://schemas.microsoft.com/office/drawing/2014/main" id="{663601AC-4348-47B1-B15B-AE3BDD3A4169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4"/>
          <a:stretch>
            <a:fillRect/>
          </a:stretch>
        </p:blipFill>
        <p:spPr>
          <a:xfrm>
            <a:off x="14509104" y="-2496872"/>
            <a:ext cx="2232248" cy="2232248"/>
          </a:xfrm>
          <a:prstGeom prst="rect">
            <a:avLst/>
          </a:prstGeom>
        </p:spPr>
      </p:pic>
      <p:pic>
        <p:nvPicPr>
          <p:cNvPr id="17" name="Tobu - Sunburst">
            <a:hlinkClick r:id="" action="ppaction://media"/>
            <a:extLst>
              <a:ext uri="{FF2B5EF4-FFF2-40B4-BE49-F238E27FC236}">
                <a16:creationId xmlns:a16="http://schemas.microsoft.com/office/drawing/2014/main" id="{E8AAB34D-78A5-429D-8F37-FA3C781ED9F7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9981312" y="-5100421"/>
            <a:ext cx="7937648" cy="2972737"/>
          </a:xfrm>
          <a:prstGeom prst="rect">
            <a:avLst/>
          </a:prstGeom>
        </p:spPr>
      </p:pic>
      <p:pic>
        <p:nvPicPr>
          <p:cNvPr id="18" name="Could This Be Love">
            <a:hlinkClick r:id="" action="ppaction://media"/>
            <a:extLst>
              <a:ext uri="{FF2B5EF4-FFF2-40B4-BE49-F238E27FC236}">
                <a16:creationId xmlns:a16="http://schemas.microsoft.com/office/drawing/2014/main" id="{ADA830A7-156E-4FD0-902B-F3731968E3A8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2"/>
          <a:stretch>
            <a:fillRect/>
          </a:stretch>
        </p:blipFill>
        <p:spPr>
          <a:xfrm>
            <a:off x="-3344167" y="2078947"/>
            <a:ext cx="1311951" cy="1311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54626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7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8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 numSld="999" showWhenStopped="0">
                <p:cTn id="29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100000" numSld="999" showWhenStopped="0">
                <p:cTn id="30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 numSld="999" showWhenStopped="0">
                <p:cTn id="3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 numSld="999" showWhenStopped="0">
                <p:cTn id="32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 numSld="999" showWhenStopped="0">
                <p:cTn id="33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 numSld="999" showWhenStopped="0">
                <p:cTn id="34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 numSld="999" showWhenStopped="0">
                <p:cTn id="35" repeatCount="indefinite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36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7" fill="hold">
                      <p:stCondLst>
                        <p:cond delay="0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0" dur="176326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41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5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-197960" y="2596595"/>
            <a:ext cx="12587919" cy="1910092"/>
            <a:chOff x="107514" y="2596595"/>
            <a:chExt cx="11976972" cy="1910092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>
              <a:off x="107514" y="4234205"/>
              <a:ext cx="11976972" cy="27248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colorTemperature colorTemp="5900"/>
                      </a14:imgEffect>
                      <a14:imgEffect>
                        <a14:saturation sat="66000"/>
                      </a14:imgEffect>
                    </a14:imgLayer>
                  </a14:imgProps>
                </a:ext>
              </a:extLst>
            </a:blip>
            <a:srcRect t="76775"/>
            <a:stretch/>
          </p:blipFill>
          <p:spPr>
            <a:xfrm flipV="1">
              <a:off x="107514" y="2596595"/>
              <a:ext cx="11976972" cy="278773"/>
            </a:xfrm>
            <a:prstGeom prst="rect">
              <a:avLst/>
            </a:prstGeom>
          </p:spPr>
        </p:pic>
      </p:grpSp>
      <p:grpSp>
        <p:nvGrpSpPr>
          <p:cNvPr id="88" name="组合 87"/>
          <p:cNvGrpSpPr/>
          <p:nvPr/>
        </p:nvGrpSpPr>
        <p:grpSpPr>
          <a:xfrm>
            <a:off x="1051153" y="2733903"/>
            <a:ext cx="1644195" cy="1644195"/>
            <a:chOff x="435203" y="2733903"/>
            <a:chExt cx="1644194" cy="1644194"/>
          </a:xfrm>
        </p:grpSpPr>
        <p:grpSp>
          <p:nvGrpSpPr>
            <p:cNvPr id="42" name="组合 41"/>
            <p:cNvGrpSpPr/>
            <p:nvPr/>
          </p:nvGrpSpPr>
          <p:grpSpPr>
            <a:xfrm>
              <a:off x="435203" y="2733903"/>
              <a:ext cx="1644194" cy="1644194"/>
              <a:chOff x="5219336" y="1411604"/>
              <a:chExt cx="2903584" cy="2903584"/>
            </a:xfrm>
          </p:grpSpPr>
          <p:sp>
            <p:nvSpPr>
              <p:cNvPr id="43" name="椭圆 42"/>
              <p:cNvSpPr/>
              <p:nvPr/>
            </p:nvSpPr>
            <p:spPr>
              <a:xfrm>
                <a:off x="5219336" y="1411604"/>
                <a:ext cx="2903584" cy="2903584"/>
              </a:xfrm>
              <a:prstGeom prst="ellipse">
                <a:avLst/>
              </a:prstGeom>
              <a:gradFill flip="none" rotWithShape="1">
                <a:gsLst>
                  <a:gs pos="0">
                    <a:srgbClr val="F9F9F9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31750"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4" name="椭圆 43"/>
              <p:cNvSpPr/>
              <p:nvPr/>
            </p:nvSpPr>
            <p:spPr>
              <a:xfrm>
                <a:off x="5787323" y="1979591"/>
                <a:ext cx="1767610" cy="1767610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0">
                    <a:srgbClr val="D1D1D1"/>
                  </a:gs>
                </a:gsLst>
                <a:lin ang="2700000" scaled="1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5" name="椭圆 44"/>
              <p:cNvSpPr/>
              <p:nvPr/>
            </p:nvSpPr>
            <p:spPr>
              <a:xfrm>
                <a:off x="5956263" y="2148531"/>
                <a:ext cx="1429731" cy="1429731"/>
              </a:xfrm>
              <a:prstGeom prst="ellips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6" name="椭圆 45"/>
              <p:cNvSpPr/>
              <p:nvPr/>
            </p:nvSpPr>
            <p:spPr>
              <a:xfrm>
                <a:off x="6014084" y="2206352"/>
                <a:ext cx="1314088" cy="1314088"/>
              </a:xfrm>
              <a:prstGeom prst="ellipse">
                <a:avLst/>
              </a:prstGeom>
              <a:gradFill>
                <a:gsLst>
                  <a:gs pos="0">
                    <a:srgbClr val="F7F7F7"/>
                  </a:gs>
                  <a:gs pos="100000">
                    <a:srgbClr val="D1D1D1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47" name="椭圆 46"/>
              <p:cNvSpPr/>
              <p:nvPr/>
            </p:nvSpPr>
            <p:spPr>
              <a:xfrm>
                <a:off x="6078822" y="2271090"/>
                <a:ext cx="1184612" cy="118461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83" name="文本框 82"/>
            <p:cNvSpPr txBox="1"/>
            <p:nvPr/>
          </p:nvSpPr>
          <p:spPr>
            <a:xfrm>
              <a:off x="742042" y="3370120"/>
              <a:ext cx="103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2011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89" name="组合 88"/>
          <p:cNvGrpSpPr/>
          <p:nvPr/>
        </p:nvGrpSpPr>
        <p:grpSpPr>
          <a:xfrm>
            <a:off x="3162528" y="2733903"/>
            <a:ext cx="1644195" cy="1644195"/>
            <a:chOff x="2854553" y="2733903"/>
            <a:chExt cx="1644194" cy="1644194"/>
          </a:xfrm>
        </p:grpSpPr>
        <p:grpSp>
          <p:nvGrpSpPr>
            <p:cNvPr id="48" name="组合 47"/>
            <p:cNvGrpSpPr/>
            <p:nvPr/>
          </p:nvGrpSpPr>
          <p:grpSpPr>
            <a:xfrm>
              <a:off x="2854553" y="2733903"/>
              <a:ext cx="1644194" cy="1644194"/>
              <a:chOff x="5219336" y="1411604"/>
              <a:chExt cx="2903584" cy="2903584"/>
            </a:xfrm>
          </p:grpSpPr>
          <p:sp>
            <p:nvSpPr>
              <p:cNvPr id="49" name="椭圆 48"/>
              <p:cNvSpPr/>
              <p:nvPr/>
            </p:nvSpPr>
            <p:spPr>
              <a:xfrm>
                <a:off x="5219336" y="1411604"/>
                <a:ext cx="2903584" cy="2903584"/>
              </a:xfrm>
              <a:prstGeom prst="ellipse">
                <a:avLst/>
              </a:prstGeom>
              <a:gradFill flip="none" rotWithShape="1">
                <a:gsLst>
                  <a:gs pos="0">
                    <a:srgbClr val="F9F9F9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31750"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0" name="椭圆 49"/>
              <p:cNvSpPr/>
              <p:nvPr/>
            </p:nvSpPr>
            <p:spPr>
              <a:xfrm>
                <a:off x="5787323" y="1979591"/>
                <a:ext cx="1767610" cy="1767610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0">
                    <a:srgbClr val="D1D1D1"/>
                  </a:gs>
                </a:gsLst>
                <a:lin ang="2700000" scaled="1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1" name="椭圆 50"/>
              <p:cNvSpPr/>
              <p:nvPr/>
            </p:nvSpPr>
            <p:spPr>
              <a:xfrm>
                <a:off x="5956263" y="2148531"/>
                <a:ext cx="1429731" cy="1429731"/>
              </a:xfrm>
              <a:prstGeom prst="ellipse">
                <a:avLst/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2" name="椭圆 51"/>
              <p:cNvSpPr/>
              <p:nvPr/>
            </p:nvSpPr>
            <p:spPr>
              <a:xfrm>
                <a:off x="6014084" y="2206352"/>
                <a:ext cx="1314088" cy="1314088"/>
              </a:xfrm>
              <a:prstGeom prst="ellipse">
                <a:avLst/>
              </a:prstGeom>
              <a:gradFill>
                <a:gsLst>
                  <a:gs pos="0">
                    <a:srgbClr val="F7F7F7"/>
                  </a:gs>
                  <a:gs pos="100000">
                    <a:srgbClr val="D1D1D1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53" name="椭圆 52"/>
              <p:cNvSpPr/>
              <p:nvPr/>
            </p:nvSpPr>
            <p:spPr>
              <a:xfrm>
                <a:off x="6078822" y="2271090"/>
                <a:ext cx="1184612" cy="118461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84" name="文本框 83"/>
            <p:cNvSpPr txBox="1"/>
            <p:nvPr/>
          </p:nvSpPr>
          <p:spPr>
            <a:xfrm>
              <a:off x="3161392" y="3370120"/>
              <a:ext cx="103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2012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90" name="组合 89"/>
          <p:cNvGrpSpPr/>
          <p:nvPr/>
        </p:nvGrpSpPr>
        <p:grpSpPr>
          <a:xfrm>
            <a:off x="5273903" y="2733903"/>
            <a:ext cx="1644195" cy="1644194"/>
            <a:chOff x="5273903" y="2733903"/>
            <a:chExt cx="1644194" cy="1644194"/>
          </a:xfrm>
        </p:grpSpPr>
        <p:grpSp>
          <p:nvGrpSpPr>
            <p:cNvPr id="63" name="组合 62"/>
            <p:cNvGrpSpPr/>
            <p:nvPr/>
          </p:nvGrpSpPr>
          <p:grpSpPr>
            <a:xfrm>
              <a:off x="5273903" y="2733903"/>
              <a:ext cx="1644194" cy="1644194"/>
              <a:chOff x="5219336" y="1411604"/>
              <a:chExt cx="2903584" cy="2903584"/>
            </a:xfrm>
          </p:grpSpPr>
          <p:sp>
            <p:nvSpPr>
              <p:cNvPr id="64" name="椭圆 63"/>
              <p:cNvSpPr/>
              <p:nvPr/>
            </p:nvSpPr>
            <p:spPr>
              <a:xfrm>
                <a:off x="5219336" y="1411604"/>
                <a:ext cx="2903584" cy="2903584"/>
              </a:xfrm>
              <a:prstGeom prst="ellipse">
                <a:avLst/>
              </a:prstGeom>
              <a:gradFill flip="none" rotWithShape="1">
                <a:gsLst>
                  <a:gs pos="0">
                    <a:srgbClr val="F9F9F9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31750"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5" name="椭圆 64"/>
              <p:cNvSpPr/>
              <p:nvPr/>
            </p:nvSpPr>
            <p:spPr>
              <a:xfrm>
                <a:off x="5787323" y="1979591"/>
                <a:ext cx="1767610" cy="1767610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0">
                    <a:srgbClr val="D1D1D1"/>
                  </a:gs>
                </a:gsLst>
                <a:lin ang="2700000" scaled="1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6" name="椭圆 65"/>
              <p:cNvSpPr/>
              <p:nvPr/>
            </p:nvSpPr>
            <p:spPr>
              <a:xfrm>
                <a:off x="5956263" y="2148531"/>
                <a:ext cx="1429731" cy="1429731"/>
              </a:xfrm>
              <a:prstGeom prst="ellipse">
                <a:avLst/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7" name="椭圆 66"/>
              <p:cNvSpPr/>
              <p:nvPr/>
            </p:nvSpPr>
            <p:spPr>
              <a:xfrm>
                <a:off x="6014084" y="2206352"/>
                <a:ext cx="1314088" cy="1314088"/>
              </a:xfrm>
              <a:prstGeom prst="ellipse">
                <a:avLst/>
              </a:prstGeom>
              <a:gradFill>
                <a:gsLst>
                  <a:gs pos="0">
                    <a:srgbClr val="F7F7F7"/>
                  </a:gs>
                  <a:gs pos="100000">
                    <a:srgbClr val="D1D1D1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68" name="椭圆 67"/>
              <p:cNvSpPr/>
              <p:nvPr/>
            </p:nvSpPr>
            <p:spPr>
              <a:xfrm>
                <a:off x="6078822" y="2271090"/>
                <a:ext cx="1184612" cy="118461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85" name="文本框 84"/>
            <p:cNvSpPr txBox="1"/>
            <p:nvPr/>
          </p:nvSpPr>
          <p:spPr>
            <a:xfrm>
              <a:off x="5575359" y="3370120"/>
              <a:ext cx="103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2013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91" name="组合 90"/>
          <p:cNvGrpSpPr/>
          <p:nvPr/>
        </p:nvGrpSpPr>
        <p:grpSpPr>
          <a:xfrm>
            <a:off x="7385277" y="2733903"/>
            <a:ext cx="1644195" cy="1644195"/>
            <a:chOff x="7693253" y="2733903"/>
            <a:chExt cx="1644194" cy="1644194"/>
          </a:xfrm>
        </p:grpSpPr>
        <p:grpSp>
          <p:nvGrpSpPr>
            <p:cNvPr id="69" name="组合 68"/>
            <p:cNvGrpSpPr/>
            <p:nvPr/>
          </p:nvGrpSpPr>
          <p:grpSpPr>
            <a:xfrm>
              <a:off x="7693253" y="2733903"/>
              <a:ext cx="1644194" cy="1644194"/>
              <a:chOff x="5219336" y="1411604"/>
              <a:chExt cx="2903584" cy="2903584"/>
            </a:xfrm>
          </p:grpSpPr>
          <p:sp>
            <p:nvSpPr>
              <p:cNvPr id="70" name="椭圆 69"/>
              <p:cNvSpPr/>
              <p:nvPr/>
            </p:nvSpPr>
            <p:spPr>
              <a:xfrm>
                <a:off x="5219336" y="1411604"/>
                <a:ext cx="2903584" cy="2903584"/>
              </a:xfrm>
              <a:prstGeom prst="ellipse">
                <a:avLst/>
              </a:prstGeom>
              <a:gradFill flip="none" rotWithShape="1">
                <a:gsLst>
                  <a:gs pos="0">
                    <a:srgbClr val="F9F9F9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31750"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1" name="椭圆 70"/>
              <p:cNvSpPr/>
              <p:nvPr/>
            </p:nvSpPr>
            <p:spPr>
              <a:xfrm>
                <a:off x="5787323" y="1979591"/>
                <a:ext cx="1767610" cy="1767610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0">
                    <a:srgbClr val="D1D1D1"/>
                  </a:gs>
                </a:gsLst>
                <a:lin ang="2700000" scaled="1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2" name="椭圆 71"/>
              <p:cNvSpPr/>
              <p:nvPr/>
            </p:nvSpPr>
            <p:spPr>
              <a:xfrm>
                <a:off x="5956263" y="2148531"/>
                <a:ext cx="1429731" cy="1429731"/>
              </a:xfrm>
              <a:prstGeom prst="ellipse">
                <a:avLst/>
              </a:prstGeom>
              <a:solidFill>
                <a:srgbClr val="00AF9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3" name="椭圆 72"/>
              <p:cNvSpPr/>
              <p:nvPr/>
            </p:nvSpPr>
            <p:spPr>
              <a:xfrm>
                <a:off x="6014084" y="2206352"/>
                <a:ext cx="1314088" cy="1314088"/>
              </a:xfrm>
              <a:prstGeom prst="ellipse">
                <a:avLst/>
              </a:prstGeom>
              <a:gradFill>
                <a:gsLst>
                  <a:gs pos="0">
                    <a:srgbClr val="F7F7F7"/>
                  </a:gs>
                  <a:gs pos="100000">
                    <a:srgbClr val="D1D1D1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4" name="椭圆 73"/>
              <p:cNvSpPr/>
              <p:nvPr/>
            </p:nvSpPr>
            <p:spPr>
              <a:xfrm>
                <a:off x="6078822" y="2271090"/>
                <a:ext cx="1184612" cy="118461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86" name="文本框 85"/>
            <p:cNvSpPr txBox="1"/>
            <p:nvPr/>
          </p:nvSpPr>
          <p:spPr>
            <a:xfrm>
              <a:off x="8000092" y="3370120"/>
              <a:ext cx="103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2017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92" name="组合 91"/>
          <p:cNvGrpSpPr/>
          <p:nvPr/>
        </p:nvGrpSpPr>
        <p:grpSpPr>
          <a:xfrm>
            <a:off x="9496653" y="2733903"/>
            <a:ext cx="1644195" cy="1644194"/>
            <a:chOff x="10112603" y="2733903"/>
            <a:chExt cx="1644194" cy="1644194"/>
          </a:xfrm>
        </p:grpSpPr>
        <p:grpSp>
          <p:nvGrpSpPr>
            <p:cNvPr id="75" name="组合 74"/>
            <p:cNvGrpSpPr/>
            <p:nvPr/>
          </p:nvGrpSpPr>
          <p:grpSpPr>
            <a:xfrm>
              <a:off x="10112603" y="2733903"/>
              <a:ext cx="1644194" cy="1644194"/>
              <a:chOff x="5219336" y="1411604"/>
              <a:chExt cx="2903584" cy="2903584"/>
            </a:xfrm>
          </p:grpSpPr>
          <p:sp>
            <p:nvSpPr>
              <p:cNvPr id="76" name="椭圆 75"/>
              <p:cNvSpPr/>
              <p:nvPr/>
            </p:nvSpPr>
            <p:spPr>
              <a:xfrm>
                <a:off x="5219336" y="1411604"/>
                <a:ext cx="2903584" cy="2903584"/>
              </a:xfrm>
              <a:prstGeom prst="ellipse">
                <a:avLst/>
              </a:prstGeom>
              <a:gradFill flip="none" rotWithShape="1">
                <a:gsLst>
                  <a:gs pos="0">
                    <a:srgbClr val="F9F9F9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  <a:ln w="31750">
                <a:noFill/>
              </a:ln>
              <a:effectLst>
                <a:softEdge rad="2159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7" name="椭圆 76"/>
              <p:cNvSpPr/>
              <p:nvPr/>
            </p:nvSpPr>
            <p:spPr>
              <a:xfrm>
                <a:off x="5787323" y="1979591"/>
                <a:ext cx="1767610" cy="1767610"/>
              </a:xfrm>
              <a:prstGeom prst="ellipse">
                <a:avLst/>
              </a:prstGeom>
              <a:gradFill>
                <a:gsLst>
                  <a:gs pos="100000">
                    <a:schemeClr val="bg1"/>
                  </a:gs>
                  <a:gs pos="0">
                    <a:srgbClr val="D1D1D1"/>
                  </a:gs>
                </a:gsLst>
                <a:lin ang="2700000" scaled="1"/>
              </a:gradFill>
              <a:ln>
                <a:noFill/>
              </a:ln>
              <a:effectLst>
                <a:softEdge rad="508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8" name="椭圆 77"/>
              <p:cNvSpPr/>
              <p:nvPr/>
            </p:nvSpPr>
            <p:spPr>
              <a:xfrm>
                <a:off x="5956263" y="2148531"/>
                <a:ext cx="1429731" cy="1429731"/>
              </a:xfrm>
              <a:prstGeom prst="ellipse">
                <a:avLst/>
              </a:pr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9" name="椭圆 78"/>
              <p:cNvSpPr/>
              <p:nvPr/>
            </p:nvSpPr>
            <p:spPr>
              <a:xfrm>
                <a:off x="6014084" y="2206352"/>
                <a:ext cx="1314088" cy="1314088"/>
              </a:xfrm>
              <a:prstGeom prst="ellipse">
                <a:avLst/>
              </a:prstGeom>
              <a:gradFill>
                <a:gsLst>
                  <a:gs pos="0">
                    <a:srgbClr val="F7F7F7"/>
                  </a:gs>
                  <a:gs pos="100000">
                    <a:srgbClr val="D1D1D1"/>
                  </a:gs>
                </a:gsLst>
                <a:lin ang="270000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0" name="椭圆 79"/>
              <p:cNvSpPr/>
              <p:nvPr/>
            </p:nvSpPr>
            <p:spPr>
              <a:xfrm>
                <a:off x="6078822" y="2271090"/>
                <a:ext cx="1184612" cy="1184612"/>
              </a:xfrm>
              <a:prstGeom prst="ellipse">
                <a:avLst/>
              </a:prstGeom>
              <a:gradFill>
                <a:gsLst>
                  <a:gs pos="0">
                    <a:schemeClr val="bg1"/>
                  </a:gs>
                  <a:gs pos="100000">
                    <a:srgbClr val="D1D1D1"/>
                  </a:gs>
                </a:gsLst>
                <a:lin ang="2700000" scaled="1"/>
              </a:gradFill>
              <a:ln w="31750">
                <a:gradFill flip="none" rotWithShape="1">
                  <a:gsLst>
                    <a:gs pos="0">
                      <a:schemeClr val="bg1">
                        <a:lumMod val="7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87" name="文本框 86"/>
            <p:cNvSpPr txBox="1"/>
            <p:nvPr/>
          </p:nvSpPr>
          <p:spPr>
            <a:xfrm>
              <a:off x="10419442" y="3370120"/>
              <a:ext cx="1030514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2018</a:t>
              </a:r>
              <a:endParaRPr lang="zh-CN" altLang="en-US" sz="24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94" name="组合 93"/>
          <p:cNvGrpSpPr/>
          <p:nvPr/>
        </p:nvGrpSpPr>
        <p:grpSpPr>
          <a:xfrm>
            <a:off x="1111525" y="1891167"/>
            <a:ext cx="1923123" cy="870348"/>
            <a:chOff x="223455" y="2766059"/>
            <a:chExt cx="1923123" cy="870348"/>
          </a:xfrm>
        </p:grpSpPr>
        <p:sp>
          <p:nvSpPr>
            <p:cNvPr id="95" name="文本框 94"/>
            <p:cNvSpPr txBox="1"/>
            <p:nvPr/>
          </p:nvSpPr>
          <p:spPr>
            <a:xfrm>
              <a:off x="223455" y="2766059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96" name="文本框 95"/>
            <p:cNvSpPr txBox="1"/>
            <p:nvPr/>
          </p:nvSpPr>
          <p:spPr>
            <a:xfrm>
              <a:off x="229376" y="3051439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97" name="组合 96"/>
          <p:cNvGrpSpPr/>
          <p:nvPr/>
        </p:nvGrpSpPr>
        <p:grpSpPr>
          <a:xfrm>
            <a:off x="5315000" y="1891167"/>
            <a:ext cx="1923123" cy="870348"/>
            <a:chOff x="223455" y="2766059"/>
            <a:chExt cx="1923123" cy="870348"/>
          </a:xfrm>
        </p:grpSpPr>
        <p:sp>
          <p:nvSpPr>
            <p:cNvPr id="98" name="文本框 97"/>
            <p:cNvSpPr txBox="1"/>
            <p:nvPr/>
          </p:nvSpPr>
          <p:spPr>
            <a:xfrm>
              <a:off x="223455" y="2766059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99" name="文本框 98"/>
            <p:cNvSpPr txBox="1"/>
            <p:nvPr/>
          </p:nvSpPr>
          <p:spPr>
            <a:xfrm>
              <a:off x="229376" y="3051439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00" name="组合 99"/>
          <p:cNvGrpSpPr/>
          <p:nvPr/>
        </p:nvGrpSpPr>
        <p:grpSpPr>
          <a:xfrm>
            <a:off x="9432332" y="1891167"/>
            <a:ext cx="1923123" cy="870348"/>
            <a:chOff x="223455" y="2766059"/>
            <a:chExt cx="1923123" cy="870348"/>
          </a:xfrm>
        </p:grpSpPr>
        <p:sp>
          <p:nvSpPr>
            <p:cNvPr id="101" name="文本框 100"/>
            <p:cNvSpPr txBox="1"/>
            <p:nvPr/>
          </p:nvSpPr>
          <p:spPr>
            <a:xfrm>
              <a:off x="223455" y="2766059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02" name="文本框 101"/>
            <p:cNvSpPr txBox="1"/>
            <p:nvPr/>
          </p:nvSpPr>
          <p:spPr>
            <a:xfrm>
              <a:off x="229376" y="3051439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03" name="组合 102"/>
          <p:cNvGrpSpPr/>
          <p:nvPr/>
        </p:nvGrpSpPr>
        <p:grpSpPr>
          <a:xfrm>
            <a:off x="7448672" y="4403626"/>
            <a:ext cx="1923123" cy="870348"/>
            <a:chOff x="223455" y="2766059"/>
            <a:chExt cx="1923123" cy="870348"/>
          </a:xfrm>
        </p:grpSpPr>
        <p:sp>
          <p:nvSpPr>
            <p:cNvPr id="104" name="文本框 103"/>
            <p:cNvSpPr txBox="1"/>
            <p:nvPr/>
          </p:nvSpPr>
          <p:spPr>
            <a:xfrm>
              <a:off x="223455" y="2766059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00AF9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05" name="文本框 104"/>
            <p:cNvSpPr txBox="1"/>
            <p:nvPr/>
          </p:nvSpPr>
          <p:spPr>
            <a:xfrm>
              <a:off x="229376" y="3051439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06" name="组合 105"/>
          <p:cNvGrpSpPr/>
          <p:nvPr/>
        </p:nvGrpSpPr>
        <p:grpSpPr>
          <a:xfrm>
            <a:off x="3208816" y="4403626"/>
            <a:ext cx="1923123" cy="870348"/>
            <a:chOff x="223455" y="2766059"/>
            <a:chExt cx="1923123" cy="870348"/>
          </a:xfrm>
        </p:grpSpPr>
        <p:sp>
          <p:nvSpPr>
            <p:cNvPr id="107" name="文本框 106"/>
            <p:cNvSpPr txBox="1"/>
            <p:nvPr/>
          </p:nvSpPr>
          <p:spPr>
            <a:xfrm>
              <a:off x="223455" y="2766059"/>
              <a:ext cx="192312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000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08" name="文本框 107"/>
            <p:cNvSpPr txBox="1"/>
            <p:nvPr/>
          </p:nvSpPr>
          <p:spPr>
            <a:xfrm>
              <a:off x="229376" y="3051439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436482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60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7000"/>
                            </p:stCondLst>
                            <p:childTnLst>
                              <p:par>
                                <p:cTn id="5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椭圆 66"/>
          <p:cNvSpPr/>
          <p:nvPr/>
        </p:nvSpPr>
        <p:spPr>
          <a:xfrm>
            <a:off x="3394099" y="968461"/>
            <a:ext cx="993692" cy="993692"/>
          </a:xfrm>
          <a:prstGeom prst="ellipse">
            <a:avLst/>
          </a:prstGeom>
          <a:gradFill>
            <a:gsLst>
              <a:gs pos="51000">
                <a:srgbClr val="ECECEC">
                  <a:alpha val="41000"/>
                </a:srgbClr>
              </a:gs>
              <a:gs pos="24000">
                <a:srgbClr val="F6F6F6"/>
              </a:gs>
              <a:gs pos="0">
                <a:schemeClr val="bg1"/>
              </a:gs>
              <a:gs pos="100000">
                <a:schemeClr val="bg1">
                  <a:lumMod val="85000"/>
                  <a:alpha val="57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0" name="椭圆 159"/>
          <p:cNvSpPr/>
          <p:nvPr/>
        </p:nvSpPr>
        <p:spPr>
          <a:xfrm>
            <a:off x="4495826" y="968461"/>
            <a:ext cx="993692" cy="993692"/>
          </a:xfrm>
          <a:prstGeom prst="ellipse">
            <a:avLst/>
          </a:prstGeom>
          <a:gradFill>
            <a:gsLst>
              <a:gs pos="51000">
                <a:srgbClr val="ECECEC">
                  <a:alpha val="41000"/>
                </a:srgbClr>
              </a:gs>
              <a:gs pos="24000">
                <a:srgbClr val="F6F6F6"/>
              </a:gs>
              <a:gs pos="0">
                <a:schemeClr val="bg1"/>
              </a:gs>
              <a:gs pos="100000">
                <a:schemeClr val="bg1">
                  <a:lumMod val="85000"/>
                  <a:alpha val="57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1" name="椭圆 160"/>
          <p:cNvSpPr/>
          <p:nvPr/>
        </p:nvSpPr>
        <p:spPr>
          <a:xfrm>
            <a:off x="5599155" y="968461"/>
            <a:ext cx="993692" cy="993692"/>
          </a:xfrm>
          <a:prstGeom prst="ellipse">
            <a:avLst/>
          </a:prstGeom>
          <a:gradFill>
            <a:gsLst>
              <a:gs pos="51000">
                <a:srgbClr val="ECECEC">
                  <a:alpha val="41000"/>
                </a:srgbClr>
              </a:gs>
              <a:gs pos="24000">
                <a:srgbClr val="F6F6F6"/>
              </a:gs>
              <a:gs pos="0">
                <a:schemeClr val="bg1"/>
              </a:gs>
              <a:gs pos="100000">
                <a:schemeClr val="bg1">
                  <a:lumMod val="85000"/>
                  <a:alpha val="57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2" name="椭圆 161"/>
          <p:cNvSpPr/>
          <p:nvPr/>
        </p:nvSpPr>
        <p:spPr>
          <a:xfrm>
            <a:off x="6702483" y="968461"/>
            <a:ext cx="993692" cy="993692"/>
          </a:xfrm>
          <a:prstGeom prst="ellipse">
            <a:avLst/>
          </a:prstGeom>
          <a:gradFill>
            <a:gsLst>
              <a:gs pos="51000">
                <a:srgbClr val="ECECEC">
                  <a:alpha val="41000"/>
                </a:srgbClr>
              </a:gs>
              <a:gs pos="24000">
                <a:srgbClr val="F6F6F6"/>
              </a:gs>
              <a:gs pos="0">
                <a:schemeClr val="bg1"/>
              </a:gs>
              <a:gs pos="100000">
                <a:schemeClr val="bg1">
                  <a:lumMod val="85000"/>
                  <a:alpha val="57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63" name="椭圆 162"/>
          <p:cNvSpPr/>
          <p:nvPr/>
        </p:nvSpPr>
        <p:spPr>
          <a:xfrm>
            <a:off x="7810489" y="968461"/>
            <a:ext cx="993692" cy="993692"/>
          </a:xfrm>
          <a:prstGeom prst="ellipse">
            <a:avLst/>
          </a:prstGeom>
          <a:gradFill>
            <a:gsLst>
              <a:gs pos="51000">
                <a:srgbClr val="ECECEC">
                  <a:alpha val="41000"/>
                </a:srgbClr>
              </a:gs>
              <a:gs pos="24000">
                <a:srgbClr val="F6F6F6"/>
              </a:gs>
              <a:gs pos="0">
                <a:schemeClr val="bg1"/>
              </a:gs>
              <a:gs pos="100000">
                <a:schemeClr val="bg1">
                  <a:lumMod val="85000"/>
                  <a:alpha val="57000"/>
                </a:schemeClr>
              </a:gs>
            </a:gsLst>
            <a:lin ang="5400000" scaled="0"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3539482" y="1234474"/>
            <a:ext cx="70292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400" dirty="0">
                <a:solidFill>
                  <a:srgbClr val="01ACB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26</a:t>
            </a:r>
            <a:r>
              <a:rPr lang="en-US" altLang="zh-CN" sz="1467" dirty="0">
                <a:solidFill>
                  <a:srgbClr val="01ACB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%</a:t>
            </a:r>
            <a:endParaRPr lang="zh-CN" altLang="en-US" sz="2400" dirty="0">
              <a:solidFill>
                <a:srgbClr val="01ACBE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66" name="文本框 165"/>
          <p:cNvSpPr txBox="1"/>
          <p:nvPr/>
        </p:nvSpPr>
        <p:spPr>
          <a:xfrm>
            <a:off x="4641209" y="1234474"/>
            <a:ext cx="70292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400" dirty="0">
                <a:solidFill>
                  <a:srgbClr val="E87071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37</a:t>
            </a:r>
            <a:r>
              <a:rPr lang="en-US" altLang="zh-CN" sz="1467" dirty="0">
                <a:solidFill>
                  <a:srgbClr val="E87071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%</a:t>
            </a:r>
            <a:endParaRPr lang="zh-CN" altLang="en-US" sz="2400" dirty="0">
              <a:solidFill>
                <a:srgbClr val="E87071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67" name="文本框 166"/>
          <p:cNvSpPr txBox="1"/>
          <p:nvPr/>
        </p:nvSpPr>
        <p:spPr>
          <a:xfrm>
            <a:off x="5745901" y="1234474"/>
            <a:ext cx="70292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400" dirty="0">
                <a:solidFill>
                  <a:srgbClr val="FFB850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54</a:t>
            </a:r>
            <a:r>
              <a:rPr lang="en-US" altLang="zh-CN" sz="1467" dirty="0">
                <a:solidFill>
                  <a:srgbClr val="FFB850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%</a:t>
            </a:r>
            <a:endParaRPr lang="zh-CN" altLang="en-US" sz="2400" dirty="0">
              <a:solidFill>
                <a:srgbClr val="FFB850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68" name="文本框 167"/>
          <p:cNvSpPr txBox="1"/>
          <p:nvPr/>
        </p:nvSpPr>
        <p:spPr>
          <a:xfrm>
            <a:off x="6843037" y="1234474"/>
            <a:ext cx="70292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400" dirty="0">
                <a:solidFill>
                  <a:srgbClr val="01AF92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79</a:t>
            </a:r>
            <a:r>
              <a:rPr lang="en-US" altLang="zh-CN" sz="1467" dirty="0">
                <a:solidFill>
                  <a:srgbClr val="01AF92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%</a:t>
            </a:r>
            <a:endParaRPr lang="zh-CN" altLang="en-US" sz="2400" dirty="0">
              <a:solidFill>
                <a:srgbClr val="01AF92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169" name="文本框 168"/>
          <p:cNvSpPr txBox="1"/>
          <p:nvPr/>
        </p:nvSpPr>
        <p:spPr>
          <a:xfrm>
            <a:off x="7955871" y="1234474"/>
            <a:ext cx="702927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400" dirty="0">
                <a:solidFill>
                  <a:srgbClr val="663A77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96</a:t>
            </a:r>
            <a:r>
              <a:rPr lang="en-US" altLang="zh-CN" sz="1467" dirty="0">
                <a:solidFill>
                  <a:srgbClr val="663A77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%</a:t>
            </a:r>
            <a:endParaRPr lang="zh-CN" altLang="en-US" sz="2400" dirty="0">
              <a:solidFill>
                <a:srgbClr val="663A77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0" y="3580208"/>
            <a:ext cx="12192000" cy="1547441"/>
          </a:xfrm>
          <a:prstGeom prst="rect">
            <a:avLst/>
          </a:prstGeom>
          <a:gradFill flip="none" rotWithShape="1">
            <a:gsLst>
              <a:gs pos="0">
                <a:srgbClr val="8D8D8D">
                  <a:alpha val="37000"/>
                </a:srgbClr>
              </a:gs>
              <a:gs pos="100000">
                <a:schemeClr val="bg1">
                  <a:lumMod val="85000"/>
                  <a:alpha val="0"/>
                </a:schemeClr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pPr defTabSz="914377"/>
            <a:fld id="{857B18ED-D931-45F4-8873-1BEDAB4DC03E}" type="slidenum">
              <a:rPr lang="en-JM">
                <a:solidFill>
                  <a:prstClr val="black">
                    <a:lumMod val="50000"/>
                    <a:lumOff val="50000"/>
                  </a:prstClr>
                </a:solidFill>
              </a:rPr>
              <a:pPr defTabSz="914377"/>
              <a:t>6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3561509" y="2058277"/>
            <a:ext cx="655737" cy="2792252"/>
            <a:chOff x="3561507" y="2363074"/>
            <a:chExt cx="655737" cy="2792252"/>
          </a:xfrm>
        </p:grpSpPr>
        <p:sp>
          <p:nvSpPr>
            <p:cNvPr id="1087" name="椭圆 1086"/>
            <p:cNvSpPr/>
            <p:nvPr/>
          </p:nvSpPr>
          <p:spPr>
            <a:xfrm>
              <a:off x="3564648" y="4859000"/>
              <a:ext cx="652596" cy="29632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75000"/>
                  </a:schemeClr>
                </a:gs>
                <a:gs pos="40000">
                  <a:srgbClr val="8D8D8D">
                    <a:alpha val="37000"/>
                  </a:srgb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  <p:grpSp>
          <p:nvGrpSpPr>
            <p:cNvPr id="1085" name="组合 1084"/>
            <p:cNvGrpSpPr/>
            <p:nvPr/>
          </p:nvGrpSpPr>
          <p:grpSpPr>
            <a:xfrm>
              <a:off x="3561507" y="2363074"/>
              <a:ext cx="649456" cy="2646578"/>
              <a:chOff x="2302797" y="1460107"/>
              <a:chExt cx="921416" cy="3754831"/>
            </a:xfrm>
          </p:grpSpPr>
          <p:sp>
            <p:nvSpPr>
              <p:cNvPr id="1033" name="Freeform 35"/>
              <p:cNvSpPr>
                <a:spLocks/>
              </p:cNvSpPr>
              <p:nvPr/>
            </p:nvSpPr>
            <p:spPr bwMode="auto">
              <a:xfrm>
                <a:off x="2316163" y="1520405"/>
                <a:ext cx="908050" cy="3512390"/>
              </a:xfrm>
              <a:custGeom>
                <a:avLst/>
                <a:gdLst>
                  <a:gd name="T0" fmla="*/ 53 w 58"/>
                  <a:gd name="T1" fmla="*/ 0 h 233"/>
                  <a:gd name="T2" fmla="*/ 5 w 58"/>
                  <a:gd name="T3" fmla="*/ 0 h 233"/>
                  <a:gd name="T4" fmla="*/ 0 w 58"/>
                  <a:gd name="T5" fmla="*/ 4 h 233"/>
                  <a:gd name="T6" fmla="*/ 0 w 58"/>
                  <a:gd name="T7" fmla="*/ 190 h 233"/>
                  <a:gd name="T8" fmla="*/ 3 w 58"/>
                  <a:gd name="T9" fmla="*/ 198 h 233"/>
                  <a:gd name="T10" fmla="*/ 26 w 58"/>
                  <a:gd name="T11" fmla="*/ 231 h 233"/>
                  <a:gd name="T12" fmla="*/ 32 w 58"/>
                  <a:gd name="T13" fmla="*/ 231 h 233"/>
                  <a:gd name="T14" fmla="*/ 55 w 58"/>
                  <a:gd name="T15" fmla="*/ 198 h 233"/>
                  <a:gd name="T16" fmla="*/ 58 w 58"/>
                  <a:gd name="T17" fmla="*/ 190 h 233"/>
                  <a:gd name="T18" fmla="*/ 58 w 58"/>
                  <a:gd name="T19" fmla="*/ 4 h 233"/>
                  <a:gd name="T20" fmla="*/ 53 w 58"/>
                  <a:gd name="T2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233">
                    <a:moveTo>
                      <a:pt x="5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2"/>
                      <a:pt x="1" y="196"/>
                      <a:pt x="3" y="198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8" y="233"/>
                      <a:pt x="30" y="233"/>
                      <a:pt x="32" y="231"/>
                    </a:cubicBezTo>
                    <a:cubicBezTo>
                      <a:pt x="55" y="198"/>
                      <a:pt x="55" y="198"/>
                      <a:pt x="55" y="198"/>
                    </a:cubicBezTo>
                    <a:cubicBezTo>
                      <a:pt x="56" y="196"/>
                      <a:pt x="58" y="192"/>
                      <a:pt x="58" y="19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2"/>
                      <a:pt x="56" y="0"/>
                      <a:pt x="53" y="0"/>
                    </a:cubicBezTo>
                    <a:close/>
                  </a:path>
                </a:pathLst>
              </a:custGeom>
              <a:solidFill>
                <a:srgbClr val="01ACBE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02" name="Freeform 35"/>
              <p:cNvSpPr>
                <a:spLocks/>
              </p:cNvSpPr>
              <p:nvPr/>
            </p:nvSpPr>
            <p:spPr bwMode="auto">
              <a:xfrm>
                <a:off x="2302797" y="1548976"/>
                <a:ext cx="908050" cy="3512389"/>
              </a:xfrm>
              <a:custGeom>
                <a:avLst/>
                <a:gdLst>
                  <a:gd name="T0" fmla="*/ 53 w 58"/>
                  <a:gd name="T1" fmla="*/ 0 h 233"/>
                  <a:gd name="T2" fmla="*/ 5 w 58"/>
                  <a:gd name="T3" fmla="*/ 0 h 233"/>
                  <a:gd name="T4" fmla="*/ 0 w 58"/>
                  <a:gd name="T5" fmla="*/ 4 h 233"/>
                  <a:gd name="T6" fmla="*/ 0 w 58"/>
                  <a:gd name="T7" fmla="*/ 190 h 233"/>
                  <a:gd name="T8" fmla="*/ 3 w 58"/>
                  <a:gd name="T9" fmla="*/ 198 h 233"/>
                  <a:gd name="T10" fmla="*/ 26 w 58"/>
                  <a:gd name="T11" fmla="*/ 231 h 233"/>
                  <a:gd name="T12" fmla="*/ 32 w 58"/>
                  <a:gd name="T13" fmla="*/ 231 h 233"/>
                  <a:gd name="T14" fmla="*/ 55 w 58"/>
                  <a:gd name="T15" fmla="*/ 198 h 233"/>
                  <a:gd name="T16" fmla="*/ 58 w 58"/>
                  <a:gd name="T17" fmla="*/ 190 h 233"/>
                  <a:gd name="T18" fmla="*/ 58 w 58"/>
                  <a:gd name="T19" fmla="*/ 4 h 233"/>
                  <a:gd name="T20" fmla="*/ 53 w 58"/>
                  <a:gd name="T2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233">
                    <a:moveTo>
                      <a:pt x="5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2"/>
                      <a:pt x="1" y="196"/>
                      <a:pt x="3" y="198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8" y="233"/>
                      <a:pt x="30" y="233"/>
                      <a:pt x="32" y="231"/>
                    </a:cubicBezTo>
                    <a:cubicBezTo>
                      <a:pt x="55" y="198"/>
                      <a:pt x="55" y="198"/>
                      <a:pt x="55" y="198"/>
                    </a:cubicBezTo>
                    <a:cubicBezTo>
                      <a:pt x="56" y="196"/>
                      <a:pt x="58" y="192"/>
                      <a:pt x="58" y="19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2"/>
                      <a:pt x="56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  <a:alpha val="30000"/>
                    </a:schemeClr>
                  </a:gs>
                  <a:gs pos="52000">
                    <a:schemeClr val="bg1">
                      <a:alpha val="30000"/>
                    </a:schemeClr>
                  </a:gs>
                  <a:gs pos="100000">
                    <a:schemeClr val="tx1">
                      <a:lumMod val="65000"/>
                      <a:lumOff val="35000"/>
                      <a:alpha val="3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00" name="任意多边形 99"/>
              <p:cNvSpPr>
                <a:spLocks/>
              </p:cNvSpPr>
              <p:nvPr/>
            </p:nvSpPr>
            <p:spPr bwMode="auto">
              <a:xfrm>
                <a:off x="2316163" y="4360464"/>
                <a:ext cx="908050" cy="811613"/>
              </a:xfrm>
              <a:custGeom>
                <a:avLst/>
                <a:gdLst>
                  <a:gd name="connsiteX0" fmla="*/ 0 w 908050"/>
                  <a:gd name="connsiteY0" fmla="*/ 10715 h 672332"/>
                  <a:gd name="connsiteX1" fmla="*/ 151342 w 908050"/>
                  <a:gd name="connsiteY1" fmla="*/ 133376 h 672332"/>
                  <a:gd name="connsiteX2" fmla="*/ 302684 w 908050"/>
                  <a:gd name="connsiteY2" fmla="*/ 10715 h 672332"/>
                  <a:gd name="connsiteX3" fmla="*/ 454026 w 908050"/>
                  <a:gd name="connsiteY3" fmla="*/ 133376 h 672332"/>
                  <a:gd name="connsiteX4" fmla="*/ 593475 w 908050"/>
                  <a:gd name="connsiteY4" fmla="*/ 58460 h 672332"/>
                  <a:gd name="connsiteX5" fmla="*/ 605367 w 908050"/>
                  <a:gd name="connsiteY5" fmla="*/ 10719 h 672332"/>
                  <a:gd name="connsiteX6" fmla="*/ 617259 w 908050"/>
                  <a:gd name="connsiteY6" fmla="*/ 58460 h 672332"/>
                  <a:gd name="connsiteX7" fmla="*/ 756708 w 908050"/>
                  <a:gd name="connsiteY7" fmla="*/ 133376 h 672332"/>
                  <a:gd name="connsiteX8" fmla="*/ 908050 w 908050"/>
                  <a:gd name="connsiteY8" fmla="*/ 10715 h 672332"/>
                  <a:gd name="connsiteX9" fmla="*/ 908050 w 908050"/>
                  <a:gd name="connsiteY9" fmla="*/ 31661 h 672332"/>
                  <a:gd name="connsiteX10" fmla="*/ 861082 w 908050"/>
                  <a:gd name="connsiteY10" fmla="*/ 152258 h 672332"/>
                  <a:gd name="connsiteX11" fmla="*/ 500993 w 908050"/>
                  <a:gd name="connsiteY11" fmla="*/ 649721 h 672332"/>
                  <a:gd name="connsiteX12" fmla="*/ 407057 w 908050"/>
                  <a:gd name="connsiteY12" fmla="*/ 649721 h 672332"/>
                  <a:gd name="connsiteX13" fmla="*/ 46968 w 908050"/>
                  <a:gd name="connsiteY13" fmla="*/ 152258 h 672332"/>
                  <a:gd name="connsiteX14" fmla="*/ 0 w 908050"/>
                  <a:gd name="connsiteY14" fmla="*/ 31661 h 672332"/>
                  <a:gd name="connsiteX15" fmla="*/ 0 w 908050"/>
                  <a:gd name="connsiteY15" fmla="*/ 13179 h 672332"/>
                  <a:gd name="connsiteX16" fmla="*/ 905381 w 908050"/>
                  <a:gd name="connsiteY16" fmla="*/ 0 h 672332"/>
                  <a:gd name="connsiteX17" fmla="*/ 908050 w 908050"/>
                  <a:gd name="connsiteY17" fmla="*/ 0 h 672332"/>
                  <a:gd name="connsiteX18" fmla="*/ 908050 w 908050"/>
                  <a:gd name="connsiteY18" fmla="*/ 10715 h 672332"/>
                  <a:gd name="connsiteX19" fmla="*/ 602699 w 908050"/>
                  <a:gd name="connsiteY19" fmla="*/ 0 h 672332"/>
                  <a:gd name="connsiteX20" fmla="*/ 608035 w 908050"/>
                  <a:gd name="connsiteY20" fmla="*/ 0 h 672332"/>
                  <a:gd name="connsiteX21" fmla="*/ 605367 w 908050"/>
                  <a:gd name="connsiteY21" fmla="*/ 10711 h 672332"/>
                  <a:gd name="connsiteX22" fmla="*/ 300015 w 908050"/>
                  <a:gd name="connsiteY22" fmla="*/ 0 h 672332"/>
                  <a:gd name="connsiteX23" fmla="*/ 305353 w 908050"/>
                  <a:gd name="connsiteY23" fmla="*/ 0 h 672332"/>
                  <a:gd name="connsiteX24" fmla="*/ 302684 w 908050"/>
                  <a:gd name="connsiteY24" fmla="*/ 10715 h 672332"/>
                  <a:gd name="connsiteX25" fmla="*/ 0 w 908050"/>
                  <a:gd name="connsiteY25" fmla="*/ 0 h 672332"/>
                  <a:gd name="connsiteX26" fmla="*/ 2669 w 908050"/>
                  <a:gd name="connsiteY26" fmla="*/ 0 h 672332"/>
                  <a:gd name="connsiteX27" fmla="*/ 0 w 908050"/>
                  <a:gd name="connsiteY27" fmla="*/ 10715 h 672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8050" h="672332">
                    <a:moveTo>
                      <a:pt x="0" y="10715"/>
                    </a:moveTo>
                    <a:cubicBezTo>
                      <a:pt x="0" y="78459"/>
                      <a:pt x="67758" y="133376"/>
                      <a:pt x="151342" y="133376"/>
                    </a:cubicBezTo>
                    <a:cubicBezTo>
                      <a:pt x="234926" y="133376"/>
                      <a:pt x="302684" y="78459"/>
                      <a:pt x="302684" y="10715"/>
                    </a:cubicBezTo>
                    <a:cubicBezTo>
                      <a:pt x="302684" y="78459"/>
                      <a:pt x="370442" y="133376"/>
                      <a:pt x="454026" y="133376"/>
                    </a:cubicBezTo>
                    <a:cubicBezTo>
                      <a:pt x="516714" y="133376"/>
                      <a:pt x="570500" y="102485"/>
                      <a:pt x="593475" y="58460"/>
                    </a:cubicBezTo>
                    <a:lnTo>
                      <a:pt x="605367" y="10719"/>
                    </a:lnTo>
                    <a:lnTo>
                      <a:pt x="617259" y="58460"/>
                    </a:lnTo>
                    <a:cubicBezTo>
                      <a:pt x="640234" y="102485"/>
                      <a:pt x="694020" y="133376"/>
                      <a:pt x="756708" y="133376"/>
                    </a:cubicBezTo>
                    <a:cubicBezTo>
                      <a:pt x="840292" y="133376"/>
                      <a:pt x="908050" y="78459"/>
                      <a:pt x="908050" y="10715"/>
                    </a:cubicBezTo>
                    <a:lnTo>
                      <a:pt x="908050" y="31661"/>
                    </a:lnTo>
                    <a:cubicBezTo>
                      <a:pt x="908050" y="61810"/>
                      <a:pt x="876738" y="122109"/>
                      <a:pt x="861082" y="152258"/>
                    </a:cubicBezTo>
                    <a:cubicBezTo>
                      <a:pt x="861082" y="152258"/>
                      <a:pt x="861082" y="152258"/>
                      <a:pt x="500993" y="649721"/>
                    </a:cubicBezTo>
                    <a:cubicBezTo>
                      <a:pt x="469681" y="679870"/>
                      <a:pt x="438369" y="679870"/>
                      <a:pt x="407057" y="649721"/>
                    </a:cubicBezTo>
                    <a:cubicBezTo>
                      <a:pt x="407057" y="649721"/>
                      <a:pt x="407057" y="649721"/>
                      <a:pt x="46968" y="152258"/>
                    </a:cubicBezTo>
                    <a:cubicBezTo>
                      <a:pt x="15656" y="122109"/>
                      <a:pt x="0" y="61810"/>
                      <a:pt x="0" y="31661"/>
                    </a:cubicBezTo>
                    <a:cubicBezTo>
                      <a:pt x="0" y="31661"/>
                      <a:pt x="0" y="31661"/>
                      <a:pt x="0" y="13179"/>
                    </a:cubicBezTo>
                    <a:close/>
                    <a:moveTo>
                      <a:pt x="905381" y="0"/>
                    </a:moveTo>
                    <a:lnTo>
                      <a:pt x="908050" y="0"/>
                    </a:lnTo>
                    <a:lnTo>
                      <a:pt x="908050" y="10715"/>
                    </a:lnTo>
                    <a:close/>
                    <a:moveTo>
                      <a:pt x="602699" y="0"/>
                    </a:moveTo>
                    <a:lnTo>
                      <a:pt x="608035" y="0"/>
                    </a:lnTo>
                    <a:lnTo>
                      <a:pt x="605367" y="10711"/>
                    </a:lnTo>
                    <a:close/>
                    <a:moveTo>
                      <a:pt x="300015" y="0"/>
                    </a:moveTo>
                    <a:lnTo>
                      <a:pt x="305353" y="0"/>
                    </a:lnTo>
                    <a:lnTo>
                      <a:pt x="302684" y="10715"/>
                    </a:lnTo>
                    <a:close/>
                    <a:moveTo>
                      <a:pt x="0" y="0"/>
                    </a:moveTo>
                    <a:lnTo>
                      <a:pt x="2669" y="0"/>
                    </a:lnTo>
                    <a:lnTo>
                      <a:pt x="0" y="10715"/>
                    </a:lnTo>
                    <a:close/>
                  </a:path>
                </a:pathLst>
              </a:custGeom>
              <a:gradFill>
                <a:gsLst>
                  <a:gs pos="32000">
                    <a:srgbClr val="ECDCC2"/>
                  </a:gs>
                  <a:gs pos="65000">
                    <a:srgbClr val="CFA96C"/>
                  </a:gs>
                  <a:gs pos="0">
                    <a:srgbClr val="E9D1A9"/>
                  </a:gs>
                  <a:gs pos="100000">
                    <a:srgbClr val="B4812E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082" name="椭圆 1081"/>
              <p:cNvSpPr/>
              <p:nvPr/>
            </p:nvSpPr>
            <p:spPr>
              <a:xfrm>
                <a:off x="2329516" y="1460107"/>
                <a:ext cx="881344" cy="177740"/>
              </a:xfrm>
              <a:prstGeom prst="ellipse">
                <a:avLst/>
              </a:prstGeom>
              <a:solidFill>
                <a:srgbClr val="E9D1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05" name="椭圆 104"/>
              <p:cNvSpPr/>
              <p:nvPr/>
            </p:nvSpPr>
            <p:spPr>
              <a:xfrm>
                <a:off x="2613370" y="1510502"/>
                <a:ext cx="313635" cy="81710"/>
              </a:xfrm>
              <a:prstGeom prst="ellipse">
                <a:avLst/>
              </a:prstGeom>
              <a:solidFill>
                <a:srgbClr val="B48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08" name="任意多边形 107"/>
              <p:cNvSpPr>
                <a:spLocks/>
              </p:cNvSpPr>
              <p:nvPr/>
            </p:nvSpPr>
            <p:spPr bwMode="auto">
              <a:xfrm>
                <a:off x="2656069" y="5032795"/>
                <a:ext cx="228236" cy="182143"/>
              </a:xfrm>
              <a:custGeom>
                <a:avLst/>
                <a:gdLst>
                  <a:gd name="connsiteX0" fmla="*/ 0 w 228236"/>
                  <a:gd name="connsiteY0" fmla="*/ 0 h 139281"/>
                  <a:gd name="connsiteX1" fmla="*/ 228236 w 228236"/>
                  <a:gd name="connsiteY1" fmla="*/ 0 h 139281"/>
                  <a:gd name="connsiteX2" fmla="*/ 224471 w 228236"/>
                  <a:gd name="connsiteY2" fmla="*/ 6279 h 139281"/>
                  <a:gd name="connsiteX3" fmla="*/ 161086 w 228236"/>
                  <a:gd name="connsiteY3" fmla="*/ 111985 h 139281"/>
                  <a:gd name="connsiteX4" fmla="*/ 67150 w 228236"/>
                  <a:gd name="connsiteY4" fmla="*/ 111985 h 139281"/>
                  <a:gd name="connsiteX5" fmla="*/ 3062 w 228236"/>
                  <a:gd name="connsiteY5" fmla="*/ 5106 h 139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36" h="139281">
                    <a:moveTo>
                      <a:pt x="0" y="0"/>
                    </a:moveTo>
                    <a:lnTo>
                      <a:pt x="228236" y="0"/>
                    </a:lnTo>
                    <a:lnTo>
                      <a:pt x="224471" y="6279"/>
                    </a:lnTo>
                    <a:cubicBezTo>
                      <a:pt x="204691" y="39266"/>
                      <a:pt x="183592" y="74453"/>
                      <a:pt x="161086" y="111985"/>
                    </a:cubicBezTo>
                    <a:cubicBezTo>
                      <a:pt x="129774" y="148380"/>
                      <a:pt x="98462" y="148380"/>
                      <a:pt x="67150" y="111985"/>
                    </a:cubicBezTo>
                    <a:cubicBezTo>
                      <a:pt x="67150" y="111985"/>
                      <a:pt x="67150" y="111985"/>
                      <a:pt x="3062" y="5106"/>
                    </a:cubicBezTo>
                    <a:close/>
                  </a:path>
                </a:pathLst>
              </a:custGeom>
              <a:gradFill>
                <a:gsLst>
                  <a:gs pos="66000">
                    <a:schemeClr val="bg1">
                      <a:lumMod val="50000"/>
                    </a:schemeClr>
                  </a:gs>
                  <a:gs pos="37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</p:grpSp>
      <p:grpSp>
        <p:nvGrpSpPr>
          <p:cNvPr id="73" name="组合 72"/>
          <p:cNvGrpSpPr/>
          <p:nvPr/>
        </p:nvGrpSpPr>
        <p:grpSpPr>
          <a:xfrm>
            <a:off x="4666374" y="2058277"/>
            <a:ext cx="652596" cy="2792252"/>
            <a:chOff x="4807643" y="2367331"/>
            <a:chExt cx="652596" cy="2792252"/>
          </a:xfrm>
        </p:grpSpPr>
        <p:grpSp>
          <p:nvGrpSpPr>
            <p:cNvPr id="110" name="组合 109"/>
            <p:cNvGrpSpPr/>
            <p:nvPr/>
          </p:nvGrpSpPr>
          <p:grpSpPr>
            <a:xfrm>
              <a:off x="4817098" y="2367331"/>
              <a:ext cx="640035" cy="2646578"/>
              <a:chOff x="2316163" y="1460107"/>
              <a:chExt cx="908050" cy="3754831"/>
            </a:xfrm>
          </p:grpSpPr>
          <p:sp>
            <p:nvSpPr>
              <p:cNvPr id="111" name="Freeform 35"/>
              <p:cNvSpPr>
                <a:spLocks/>
              </p:cNvSpPr>
              <p:nvPr/>
            </p:nvSpPr>
            <p:spPr bwMode="auto">
              <a:xfrm>
                <a:off x="2316163" y="1520405"/>
                <a:ext cx="908050" cy="3512390"/>
              </a:xfrm>
              <a:custGeom>
                <a:avLst/>
                <a:gdLst>
                  <a:gd name="T0" fmla="*/ 53 w 58"/>
                  <a:gd name="T1" fmla="*/ 0 h 233"/>
                  <a:gd name="T2" fmla="*/ 5 w 58"/>
                  <a:gd name="T3" fmla="*/ 0 h 233"/>
                  <a:gd name="T4" fmla="*/ 0 w 58"/>
                  <a:gd name="T5" fmla="*/ 4 h 233"/>
                  <a:gd name="T6" fmla="*/ 0 w 58"/>
                  <a:gd name="T7" fmla="*/ 190 h 233"/>
                  <a:gd name="T8" fmla="*/ 3 w 58"/>
                  <a:gd name="T9" fmla="*/ 198 h 233"/>
                  <a:gd name="T10" fmla="*/ 26 w 58"/>
                  <a:gd name="T11" fmla="*/ 231 h 233"/>
                  <a:gd name="T12" fmla="*/ 32 w 58"/>
                  <a:gd name="T13" fmla="*/ 231 h 233"/>
                  <a:gd name="T14" fmla="*/ 55 w 58"/>
                  <a:gd name="T15" fmla="*/ 198 h 233"/>
                  <a:gd name="T16" fmla="*/ 58 w 58"/>
                  <a:gd name="T17" fmla="*/ 190 h 233"/>
                  <a:gd name="T18" fmla="*/ 58 w 58"/>
                  <a:gd name="T19" fmla="*/ 4 h 233"/>
                  <a:gd name="T20" fmla="*/ 53 w 58"/>
                  <a:gd name="T2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233">
                    <a:moveTo>
                      <a:pt x="5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2"/>
                      <a:pt x="1" y="196"/>
                      <a:pt x="3" y="198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8" y="233"/>
                      <a:pt x="30" y="233"/>
                      <a:pt x="32" y="231"/>
                    </a:cubicBezTo>
                    <a:cubicBezTo>
                      <a:pt x="55" y="198"/>
                      <a:pt x="55" y="198"/>
                      <a:pt x="55" y="198"/>
                    </a:cubicBezTo>
                    <a:cubicBezTo>
                      <a:pt x="56" y="196"/>
                      <a:pt x="58" y="192"/>
                      <a:pt x="58" y="19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2"/>
                      <a:pt x="56" y="0"/>
                      <a:pt x="53" y="0"/>
                    </a:cubicBezTo>
                    <a:close/>
                  </a:path>
                </a:pathLst>
              </a:custGeom>
              <a:solidFill>
                <a:srgbClr val="E87071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3" name="Freeform 35"/>
              <p:cNvSpPr>
                <a:spLocks/>
              </p:cNvSpPr>
              <p:nvPr/>
            </p:nvSpPr>
            <p:spPr bwMode="auto">
              <a:xfrm>
                <a:off x="2316163" y="1520405"/>
                <a:ext cx="908050" cy="3512390"/>
              </a:xfrm>
              <a:custGeom>
                <a:avLst/>
                <a:gdLst>
                  <a:gd name="T0" fmla="*/ 53 w 58"/>
                  <a:gd name="T1" fmla="*/ 0 h 233"/>
                  <a:gd name="T2" fmla="*/ 5 w 58"/>
                  <a:gd name="T3" fmla="*/ 0 h 233"/>
                  <a:gd name="T4" fmla="*/ 0 w 58"/>
                  <a:gd name="T5" fmla="*/ 4 h 233"/>
                  <a:gd name="T6" fmla="*/ 0 w 58"/>
                  <a:gd name="T7" fmla="*/ 190 h 233"/>
                  <a:gd name="T8" fmla="*/ 3 w 58"/>
                  <a:gd name="T9" fmla="*/ 198 h 233"/>
                  <a:gd name="T10" fmla="*/ 26 w 58"/>
                  <a:gd name="T11" fmla="*/ 231 h 233"/>
                  <a:gd name="T12" fmla="*/ 32 w 58"/>
                  <a:gd name="T13" fmla="*/ 231 h 233"/>
                  <a:gd name="T14" fmla="*/ 55 w 58"/>
                  <a:gd name="T15" fmla="*/ 198 h 233"/>
                  <a:gd name="T16" fmla="*/ 58 w 58"/>
                  <a:gd name="T17" fmla="*/ 190 h 233"/>
                  <a:gd name="T18" fmla="*/ 58 w 58"/>
                  <a:gd name="T19" fmla="*/ 4 h 233"/>
                  <a:gd name="T20" fmla="*/ 53 w 58"/>
                  <a:gd name="T2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233">
                    <a:moveTo>
                      <a:pt x="5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2"/>
                      <a:pt x="1" y="196"/>
                      <a:pt x="3" y="198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8" y="233"/>
                      <a:pt x="30" y="233"/>
                      <a:pt x="32" y="231"/>
                    </a:cubicBezTo>
                    <a:cubicBezTo>
                      <a:pt x="55" y="198"/>
                      <a:pt x="55" y="198"/>
                      <a:pt x="55" y="198"/>
                    </a:cubicBezTo>
                    <a:cubicBezTo>
                      <a:pt x="56" y="196"/>
                      <a:pt x="58" y="192"/>
                      <a:pt x="58" y="19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2"/>
                      <a:pt x="56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  <a:alpha val="30000"/>
                    </a:schemeClr>
                  </a:gs>
                  <a:gs pos="52000">
                    <a:schemeClr val="bg1">
                      <a:alpha val="30000"/>
                    </a:schemeClr>
                  </a:gs>
                  <a:gs pos="100000">
                    <a:schemeClr val="tx1">
                      <a:lumMod val="65000"/>
                      <a:lumOff val="35000"/>
                      <a:alpha val="3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4" name="任意多边形 113"/>
              <p:cNvSpPr>
                <a:spLocks/>
              </p:cNvSpPr>
              <p:nvPr/>
            </p:nvSpPr>
            <p:spPr bwMode="auto">
              <a:xfrm>
                <a:off x="2316163" y="4360463"/>
                <a:ext cx="908050" cy="811612"/>
              </a:xfrm>
              <a:custGeom>
                <a:avLst/>
                <a:gdLst>
                  <a:gd name="connsiteX0" fmla="*/ 0 w 908050"/>
                  <a:gd name="connsiteY0" fmla="*/ 10715 h 672332"/>
                  <a:gd name="connsiteX1" fmla="*/ 151342 w 908050"/>
                  <a:gd name="connsiteY1" fmla="*/ 133376 h 672332"/>
                  <a:gd name="connsiteX2" fmla="*/ 302684 w 908050"/>
                  <a:gd name="connsiteY2" fmla="*/ 10715 h 672332"/>
                  <a:gd name="connsiteX3" fmla="*/ 454026 w 908050"/>
                  <a:gd name="connsiteY3" fmla="*/ 133376 h 672332"/>
                  <a:gd name="connsiteX4" fmla="*/ 593475 w 908050"/>
                  <a:gd name="connsiteY4" fmla="*/ 58460 h 672332"/>
                  <a:gd name="connsiteX5" fmla="*/ 605367 w 908050"/>
                  <a:gd name="connsiteY5" fmla="*/ 10719 h 672332"/>
                  <a:gd name="connsiteX6" fmla="*/ 617259 w 908050"/>
                  <a:gd name="connsiteY6" fmla="*/ 58460 h 672332"/>
                  <a:gd name="connsiteX7" fmla="*/ 756708 w 908050"/>
                  <a:gd name="connsiteY7" fmla="*/ 133376 h 672332"/>
                  <a:gd name="connsiteX8" fmla="*/ 908050 w 908050"/>
                  <a:gd name="connsiteY8" fmla="*/ 10715 h 672332"/>
                  <a:gd name="connsiteX9" fmla="*/ 908050 w 908050"/>
                  <a:gd name="connsiteY9" fmla="*/ 31661 h 672332"/>
                  <a:gd name="connsiteX10" fmla="*/ 861082 w 908050"/>
                  <a:gd name="connsiteY10" fmla="*/ 152258 h 672332"/>
                  <a:gd name="connsiteX11" fmla="*/ 500993 w 908050"/>
                  <a:gd name="connsiteY11" fmla="*/ 649721 h 672332"/>
                  <a:gd name="connsiteX12" fmla="*/ 407057 w 908050"/>
                  <a:gd name="connsiteY12" fmla="*/ 649721 h 672332"/>
                  <a:gd name="connsiteX13" fmla="*/ 46968 w 908050"/>
                  <a:gd name="connsiteY13" fmla="*/ 152258 h 672332"/>
                  <a:gd name="connsiteX14" fmla="*/ 0 w 908050"/>
                  <a:gd name="connsiteY14" fmla="*/ 31661 h 672332"/>
                  <a:gd name="connsiteX15" fmla="*/ 0 w 908050"/>
                  <a:gd name="connsiteY15" fmla="*/ 13179 h 672332"/>
                  <a:gd name="connsiteX16" fmla="*/ 905381 w 908050"/>
                  <a:gd name="connsiteY16" fmla="*/ 0 h 672332"/>
                  <a:gd name="connsiteX17" fmla="*/ 908050 w 908050"/>
                  <a:gd name="connsiteY17" fmla="*/ 0 h 672332"/>
                  <a:gd name="connsiteX18" fmla="*/ 908050 w 908050"/>
                  <a:gd name="connsiteY18" fmla="*/ 10715 h 672332"/>
                  <a:gd name="connsiteX19" fmla="*/ 602699 w 908050"/>
                  <a:gd name="connsiteY19" fmla="*/ 0 h 672332"/>
                  <a:gd name="connsiteX20" fmla="*/ 608035 w 908050"/>
                  <a:gd name="connsiteY20" fmla="*/ 0 h 672332"/>
                  <a:gd name="connsiteX21" fmla="*/ 605367 w 908050"/>
                  <a:gd name="connsiteY21" fmla="*/ 10711 h 672332"/>
                  <a:gd name="connsiteX22" fmla="*/ 300015 w 908050"/>
                  <a:gd name="connsiteY22" fmla="*/ 0 h 672332"/>
                  <a:gd name="connsiteX23" fmla="*/ 305353 w 908050"/>
                  <a:gd name="connsiteY23" fmla="*/ 0 h 672332"/>
                  <a:gd name="connsiteX24" fmla="*/ 302684 w 908050"/>
                  <a:gd name="connsiteY24" fmla="*/ 10715 h 672332"/>
                  <a:gd name="connsiteX25" fmla="*/ 0 w 908050"/>
                  <a:gd name="connsiteY25" fmla="*/ 0 h 672332"/>
                  <a:gd name="connsiteX26" fmla="*/ 2669 w 908050"/>
                  <a:gd name="connsiteY26" fmla="*/ 0 h 672332"/>
                  <a:gd name="connsiteX27" fmla="*/ 0 w 908050"/>
                  <a:gd name="connsiteY27" fmla="*/ 10715 h 672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8050" h="672332">
                    <a:moveTo>
                      <a:pt x="0" y="10715"/>
                    </a:moveTo>
                    <a:cubicBezTo>
                      <a:pt x="0" y="78459"/>
                      <a:pt x="67758" y="133376"/>
                      <a:pt x="151342" y="133376"/>
                    </a:cubicBezTo>
                    <a:cubicBezTo>
                      <a:pt x="234926" y="133376"/>
                      <a:pt x="302684" y="78459"/>
                      <a:pt x="302684" y="10715"/>
                    </a:cubicBezTo>
                    <a:cubicBezTo>
                      <a:pt x="302684" y="78459"/>
                      <a:pt x="370442" y="133376"/>
                      <a:pt x="454026" y="133376"/>
                    </a:cubicBezTo>
                    <a:cubicBezTo>
                      <a:pt x="516714" y="133376"/>
                      <a:pt x="570500" y="102485"/>
                      <a:pt x="593475" y="58460"/>
                    </a:cubicBezTo>
                    <a:lnTo>
                      <a:pt x="605367" y="10719"/>
                    </a:lnTo>
                    <a:lnTo>
                      <a:pt x="617259" y="58460"/>
                    </a:lnTo>
                    <a:cubicBezTo>
                      <a:pt x="640234" y="102485"/>
                      <a:pt x="694020" y="133376"/>
                      <a:pt x="756708" y="133376"/>
                    </a:cubicBezTo>
                    <a:cubicBezTo>
                      <a:pt x="840292" y="133376"/>
                      <a:pt x="908050" y="78459"/>
                      <a:pt x="908050" y="10715"/>
                    </a:cubicBezTo>
                    <a:lnTo>
                      <a:pt x="908050" y="31661"/>
                    </a:lnTo>
                    <a:cubicBezTo>
                      <a:pt x="908050" y="61810"/>
                      <a:pt x="876738" y="122109"/>
                      <a:pt x="861082" y="152258"/>
                    </a:cubicBezTo>
                    <a:cubicBezTo>
                      <a:pt x="861082" y="152258"/>
                      <a:pt x="861082" y="152258"/>
                      <a:pt x="500993" y="649721"/>
                    </a:cubicBezTo>
                    <a:cubicBezTo>
                      <a:pt x="469681" y="679870"/>
                      <a:pt x="438369" y="679870"/>
                      <a:pt x="407057" y="649721"/>
                    </a:cubicBezTo>
                    <a:cubicBezTo>
                      <a:pt x="407057" y="649721"/>
                      <a:pt x="407057" y="649721"/>
                      <a:pt x="46968" y="152258"/>
                    </a:cubicBezTo>
                    <a:cubicBezTo>
                      <a:pt x="15656" y="122109"/>
                      <a:pt x="0" y="61810"/>
                      <a:pt x="0" y="31661"/>
                    </a:cubicBezTo>
                    <a:cubicBezTo>
                      <a:pt x="0" y="31661"/>
                      <a:pt x="0" y="31661"/>
                      <a:pt x="0" y="13179"/>
                    </a:cubicBezTo>
                    <a:close/>
                    <a:moveTo>
                      <a:pt x="905381" y="0"/>
                    </a:moveTo>
                    <a:lnTo>
                      <a:pt x="908050" y="0"/>
                    </a:lnTo>
                    <a:lnTo>
                      <a:pt x="908050" y="10715"/>
                    </a:lnTo>
                    <a:close/>
                    <a:moveTo>
                      <a:pt x="602699" y="0"/>
                    </a:moveTo>
                    <a:lnTo>
                      <a:pt x="608035" y="0"/>
                    </a:lnTo>
                    <a:lnTo>
                      <a:pt x="605367" y="10711"/>
                    </a:lnTo>
                    <a:close/>
                    <a:moveTo>
                      <a:pt x="300015" y="0"/>
                    </a:moveTo>
                    <a:lnTo>
                      <a:pt x="305353" y="0"/>
                    </a:lnTo>
                    <a:lnTo>
                      <a:pt x="302684" y="10715"/>
                    </a:lnTo>
                    <a:close/>
                    <a:moveTo>
                      <a:pt x="0" y="0"/>
                    </a:moveTo>
                    <a:lnTo>
                      <a:pt x="2669" y="0"/>
                    </a:lnTo>
                    <a:lnTo>
                      <a:pt x="0" y="10715"/>
                    </a:lnTo>
                    <a:close/>
                  </a:path>
                </a:pathLst>
              </a:custGeom>
              <a:gradFill>
                <a:gsLst>
                  <a:gs pos="32000">
                    <a:srgbClr val="ECDCC2"/>
                  </a:gs>
                  <a:gs pos="65000">
                    <a:srgbClr val="CFA96C"/>
                  </a:gs>
                  <a:gs pos="0">
                    <a:srgbClr val="E9D1A9"/>
                  </a:gs>
                  <a:gs pos="100000">
                    <a:srgbClr val="B4812E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5" name="椭圆 114"/>
              <p:cNvSpPr/>
              <p:nvPr/>
            </p:nvSpPr>
            <p:spPr>
              <a:xfrm>
                <a:off x="2329516" y="1460107"/>
                <a:ext cx="881344" cy="177740"/>
              </a:xfrm>
              <a:prstGeom prst="ellipse">
                <a:avLst/>
              </a:prstGeom>
              <a:solidFill>
                <a:srgbClr val="E9D1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6" name="椭圆 115"/>
              <p:cNvSpPr/>
              <p:nvPr/>
            </p:nvSpPr>
            <p:spPr>
              <a:xfrm>
                <a:off x="2613370" y="1510502"/>
                <a:ext cx="313635" cy="81710"/>
              </a:xfrm>
              <a:prstGeom prst="ellipse">
                <a:avLst/>
              </a:prstGeom>
              <a:solidFill>
                <a:srgbClr val="B48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17" name="任意多边形 116"/>
              <p:cNvSpPr>
                <a:spLocks/>
              </p:cNvSpPr>
              <p:nvPr/>
            </p:nvSpPr>
            <p:spPr bwMode="auto">
              <a:xfrm>
                <a:off x="2656069" y="5032795"/>
                <a:ext cx="228236" cy="182143"/>
              </a:xfrm>
              <a:custGeom>
                <a:avLst/>
                <a:gdLst>
                  <a:gd name="connsiteX0" fmla="*/ 0 w 228236"/>
                  <a:gd name="connsiteY0" fmla="*/ 0 h 139281"/>
                  <a:gd name="connsiteX1" fmla="*/ 228236 w 228236"/>
                  <a:gd name="connsiteY1" fmla="*/ 0 h 139281"/>
                  <a:gd name="connsiteX2" fmla="*/ 224471 w 228236"/>
                  <a:gd name="connsiteY2" fmla="*/ 6279 h 139281"/>
                  <a:gd name="connsiteX3" fmla="*/ 161086 w 228236"/>
                  <a:gd name="connsiteY3" fmla="*/ 111985 h 139281"/>
                  <a:gd name="connsiteX4" fmla="*/ 67150 w 228236"/>
                  <a:gd name="connsiteY4" fmla="*/ 111985 h 139281"/>
                  <a:gd name="connsiteX5" fmla="*/ 3062 w 228236"/>
                  <a:gd name="connsiteY5" fmla="*/ 5106 h 139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36" h="139281">
                    <a:moveTo>
                      <a:pt x="0" y="0"/>
                    </a:moveTo>
                    <a:lnTo>
                      <a:pt x="228236" y="0"/>
                    </a:lnTo>
                    <a:lnTo>
                      <a:pt x="224471" y="6279"/>
                    </a:lnTo>
                    <a:cubicBezTo>
                      <a:pt x="204691" y="39266"/>
                      <a:pt x="183592" y="74453"/>
                      <a:pt x="161086" y="111985"/>
                    </a:cubicBezTo>
                    <a:cubicBezTo>
                      <a:pt x="129774" y="148380"/>
                      <a:pt x="98462" y="148380"/>
                      <a:pt x="67150" y="111985"/>
                    </a:cubicBezTo>
                    <a:cubicBezTo>
                      <a:pt x="67150" y="111985"/>
                      <a:pt x="67150" y="111985"/>
                      <a:pt x="3062" y="5106"/>
                    </a:cubicBezTo>
                    <a:close/>
                  </a:path>
                </a:pathLst>
              </a:custGeom>
              <a:gradFill>
                <a:gsLst>
                  <a:gs pos="66000">
                    <a:schemeClr val="bg1">
                      <a:lumMod val="50000"/>
                    </a:schemeClr>
                  </a:gs>
                  <a:gs pos="37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5" name="椭圆 144"/>
            <p:cNvSpPr/>
            <p:nvPr/>
          </p:nvSpPr>
          <p:spPr>
            <a:xfrm>
              <a:off x="4807643" y="4863257"/>
              <a:ext cx="652596" cy="29632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75000"/>
                  </a:schemeClr>
                </a:gs>
                <a:gs pos="40000">
                  <a:srgbClr val="8D8D8D">
                    <a:alpha val="37000"/>
                  </a:srgb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5768065" y="2058277"/>
            <a:ext cx="652665" cy="2792252"/>
            <a:chOff x="5766493" y="2367331"/>
            <a:chExt cx="652665" cy="2792252"/>
          </a:xfrm>
        </p:grpSpPr>
        <p:grpSp>
          <p:nvGrpSpPr>
            <p:cNvPr id="118" name="组合 117"/>
            <p:cNvGrpSpPr/>
            <p:nvPr/>
          </p:nvGrpSpPr>
          <p:grpSpPr>
            <a:xfrm>
              <a:off x="5779123" y="2367331"/>
              <a:ext cx="640035" cy="2646578"/>
              <a:chOff x="2316163" y="1460107"/>
              <a:chExt cx="908050" cy="3754831"/>
            </a:xfrm>
          </p:grpSpPr>
          <p:sp>
            <p:nvSpPr>
              <p:cNvPr id="119" name="Freeform 35"/>
              <p:cNvSpPr>
                <a:spLocks/>
              </p:cNvSpPr>
              <p:nvPr/>
            </p:nvSpPr>
            <p:spPr bwMode="auto">
              <a:xfrm>
                <a:off x="2316163" y="1520405"/>
                <a:ext cx="908050" cy="3512390"/>
              </a:xfrm>
              <a:custGeom>
                <a:avLst/>
                <a:gdLst>
                  <a:gd name="T0" fmla="*/ 53 w 58"/>
                  <a:gd name="T1" fmla="*/ 0 h 233"/>
                  <a:gd name="T2" fmla="*/ 5 w 58"/>
                  <a:gd name="T3" fmla="*/ 0 h 233"/>
                  <a:gd name="T4" fmla="*/ 0 w 58"/>
                  <a:gd name="T5" fmla="*/ 4 h 233"/>
                  <a:gd name="T6" fmla="*/ 0 w 58"/>
                  <a:gd name="T7" fmla="*/ 190 h 233"/>
                  <a:gd name="T8" fmla="*/ 3 w 58"/>
                  <a:gd name="T9" fmla="*/ 198 h 233"/>
                  <a:gd name="T10" fmla="*/ 26 w 58"/>
                  <a:gd name="T11" fmla="*/ 231 h 233"/>
                  <a:gd name="T12" fmla="*/ 32 w 58"/>
                  <a:gd name="T13" fmla="*/ 231 h 233"/>
                  <a:gd name="T14" fmla="*/ 55 w 58"/>
                  <a:gd name="T15" fmla="*/ 198 h 233"/>
                  <a:gd name="T16" fmla="*/ 58 w 58"/>
                  <a:gd name="T17" fmla="*/ 190 h 233"/>
                  <a:gd name="T18" fmla="*/ 58 w 58"/>
                  <a:gd name="T19" fmla="*/ 4 h 233"/>
                  <a:gd name="T20" fmla="*/ 53 w 58"/>
                  <a:gd name="T2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233">
                    <a:moveTo>
                      <a:pt x="5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2"/>
                      <a:pt x="1" y="196"/>
                      <a:pt x="3" y="198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8" y="233"/>
                      <a:pt x="30" y="233"/>
                      <a:pt x="32" y="231"/>
                    </a:cubicBezTo>
                    <a:cubicBezTo>
                      <a:pt x="55" y="198"/>
                      <a:pt x="55" y="198"/>
                      <a:pt x="55" y="198"/>
                    </a:cubicBezTo>
                    <a:cubicBezTo>
                      <a:pt x="56" y="196"/>
                      <a:pt x="58" y="192"/>
                      <a:pt x="58" y="19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2"/>
                      <a:pt x="56" y="0"/>
                      <a:pt x="53" y="0"/>
                    </a:cubicBezTo>
                    <a:close/>
                  </a:path>
                </a:pathLst>
              </a:custGeom>
              <a:solidFill>
                <a:srgbClr val="FFB850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1" name="Freeform 35"/>
              <p:cNvSpPr>
                <a:spLocks/>
              </p:cNvSpPr>
              <p:nvPr/>
            </p:nvSpPr>
            <p:spPr bwMode="auto">
              <a:xfrm>
                <a:off x="2316163" y="1520405"/>
                <a:ext cx="908050" cy="3512390"/>
              </a:xfrm>
              <a:custGeom>
                <a:avLst/>
                <a:gdLst>
                  <a:gd name="T0" fmla="*/ 53 w 58"/>
                  <a:gd name="T1" fmla="*/ 0 h 233"/>
                  <a:gd name="T2" fmla="*/ 5 w 58"/>
                  <a:gd name="T3" fmla="*/ 0 h 233"/>
                  <a:gd name="T4" fmla="*/ 0 w 58"/>
                  <a:gd name="T5" fmla="*/ 4 h 233"/>
                  <a:gd name="T6" fmla="*/ 0 w 58"/>
                  <a:gd name="T7" fmla="*/ 190 h 233"/>
                  <a:gd name="T8" fmla="*/ 3 w 58"/>
                  <a:gd name="T9" fmla="*/ 198 h 233"/>
                  <a:gd name="T10" fmla="*/ 26 w 58"/>
                  <a:gd name="T11" fmla="*/ 231 h 233"/>
                  <a:gd name="T12" fmla="*/ 32 w 58"/>
                  <a:gd name="T13" fmla="*/ 231 h 233"/>
                  <a:gd name="T14" fmla="*/ 55 w 58"/>
                  <a:gd name="T15" fmla="*/ 198 h 233"/>
                  <a:gd name="T16" fmla="*/ 58 w 58"/>
                  <a:gd name="T17" fmla="*/ 190 h 233"/>
                  <a:gd name="T18" fmla="*/ 58 w 58"/>
                  <a:gd name="T19" fmla="*/ 4 h 233"/>
                  <a:gd name="T20" fmla="*/ 53 w 58"/>
                  <a:gd name="T2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233">
                    <a:moveTo>
                      <a:pt x="5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2"/>
                      <a:pt x="1" y="196"/>
                      <a:pt x="3" y="198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8" y="233"/>
                      <a:pt x="30" y="233"/>
                      <a:pt x="32" y="231"/>
                    </a:cubicBezTo>
                    <a:cubicBezTo>
                      <a:pt x="55" y="198"/>
                      <a:pt x="55" y="198"/>
                      <a:pt x="55" y="198"/>
                    </a:cubicBezTo>
                    <a:cubicBezTo>
                      <a:pt x="56" y="196"/>
                      <a:pt x="58" y="192"/>
                      <a:pt x="58" y="19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2"/>
                      <a:pt x="56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  <a:alpha val="30000"/>
                    </a:schemeClr>
                  </a:gs>
                  <a:gs pos="52000">
                    <a:schemeClr val="bg1">
                      <a:alpha val="30000"/>
                    </a:schemeClr>
                  </a:gs>
                  <a:gs pos="100000">
                    <a:schemeClr val="tx1">
                      <a:lumMod val="65000"/>
                      <a:lumOff val="35000"/>
                      <a:alpha val="3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2" name="任意多边形 121"/>
              <p:cNvSpPr>
                <a:spLocks/>
              </p:cNvSpPr>
              <p:nvPr/>
            </p:nvSpPr>
            <p:spPr bwMode="auto">
              <a:xfrm>
                <a:off x="2316163" y="4360463"/>
                <a:ext cx="908050" cy="811612"/>
              </a:xfrm>
              <a:custGeom>
                <a:avLst/>
                <a:gdLst>
                  <a:gd name="connsiteX0" fmla="*/ 0 w 908050"/>
                  <a:gd name="connsiteY0" fmla="*/ 10715 h 672332"/>
                  <a:gd name="connsiteX1" fmla="*/ 151342 w 908050"/>
                  <a:gd name="connsiteY1" fmla="*/ 133376 h 672332"/>
                  <a:gd name="connsiteX2" fmla="*/ 302684 w 908050"/>
                  <a:gd name="connsiteY2" fmla="*/ 10715 h 672332"/>
                  <a:gd name="connsiteX3" fmla="*/ 454026 w 908050"/>
                  <a:gd name="connsiteY3" fmla="*/ 133376 h 672332"/>
                  <a:gd name="connsiteX4" fmla="*/ 593475 w 908050"/>
                  <a:gd name="connsiteY4" fmla="*/ 58460 h 672332"/>
                  <a:gd name="connsiteX5" fmla="*/ 605367 w 908050"/>
                  <a:gd name="connsiteY5" fmla="*/ 10719 h 672332"/>
                  <a:gd name="connsiteX6" fmla="*/ 617259 w 908050"/>
                  <a:gd name="connsiteY6" fmla="*/ 58460 h 672332"/>
                  <a:gd name="connsiteX7" fmla="*/ 756708 w 908050"/>
                  <a:gd name="connsiteY7" fmla="*/ 133376 h 672332"/>
                  <a:gd name="connsiteX8" fmla="*/ 908050 w 908050"/>
                  <a:gd name="connsiteY8" fmla="*/ 10715 h 672332"/>
                  <a:gd name="connsiteX9" fmla="*/ 908050 w 908050"/>
                  <a:gd name="connsiteY9" fmla="*/ 31661 h 672332"/>
                  <a:gd name="connsiteX10" fmla="*/ 861082 w 908050"/>
                  <a:gd name="connsiteY10" fmla="*/ 152258 h 672332"/>
                  <a:gd name="connsiteX11" fmla="*/ 500993 w 908050"/>
                  <a:gd name="connsiteY11" fmla="*/ 649721 h 672332"/>
                  <a:gd name="connsiteX12" fmla="*/ 407057 w 908050"/>
                  <a:gd name="connsiteY12" fmla="*/ 649721 h 672332"/>
                  <a:gd name="connsiteX13" fmla="*/ 46968 w 908050"/>
                  <a:gd name="connsiteY13" fmla="*/ 152258 h 672332"/>
                  <a:gd name="connsiteX14" fmla="*/ 0 w 908050"/>
                  <a:gd name="connsiteY14" fmla="*/ 31661 h 672332"/>
                  <a:gd name="connsiteX15" fmla="*/ 0 w 908050"/>
                  <a:gd name="connsiteY15" fmla="*/ 13179 h 672332"/>
                  <a:gd name="connsiteX16" fmla="*/ 905381 w 908050"/>
                  <a:gd name="connsiteY16" fmla="*/ 0 h 672332"/>
                  <a:gd name="connsiteX17" fmla="*/ 908050 w 908050"/>
                  <a:gd name="connsiteY17" fmla="*/ 0 h 672332"/>
                  <a:gd name="connsiteX18" fmla="*/ 908050 w 908050"/>
                  <a:gd name="connsiteY18" fmla="*/ 10715 h 672332"/>
                  <a:gd name="connsiteX19" fmla="*/ 602699 w 908050"/>
                  <a:gd name="connsiteY19" fmla="*/ 0 h 672332"/>
                  <a:gd name="connsiteX20" fmla="*/ 608035 w 908050"/>
                  <a:gd name="connsiteY20" fmla="*/ 0 h 672332"/>
                  <a:gd name="connsiteX21" fmla="*/ 605367 w 908050"/>
                  <a:gd name="connsiteY21" fmla="*/ 10711 h 672332"/>
                  <a:gd name="connsiteX22" fmla="*/ 300015 w 908050"/>
                  <a:gd name="connsiteY22" fmla="*/ 0 h 672332"/>
                  <a:gd name="connsiteX23" fmla="*/ 305353 w 908050"/>
                  <a:gd name="connsiteY23" fmla="*/ 0 h 672332"/>
                  <a:gd name="connsiteX24" fmla="*/ 302684 w 908050"/>
                  <a:gd name="connsiteY24" fmla="*/ 10715 h 672332"/>
                  <a:gd name="connsiteX25" fmla="*/ 0 w 908050"/>
                  <a:gd name="connsiteY25" fmla="*/ 0 h 672332"/>
                  <a:gd name="connsiteX26" fmla="*/ 2669 w 908050"/>
                  <a:gd name="connsiteY26" fmla="*/ 0 h 672332"/>
                  <a:gd name="connsiteX27" fmla="*/ 0 w 908050"/>
                  <a:gd name="connsiteY27" fmla="*/ 10715 h 672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8050" h="672332">
                    <a:moveTo>
                      <a:pt x="0" y="10715"/>
                    </a:moveTo>
                    <a:cubicBezTo>
                      <a:pt x="0" y="78459"/>
                      <a:pt x="67758" y="133376"/>
                      <a:pt x="151342" y="133376"/>
                    </a:cubicBezTo>
                    <a:cubicBezTo>
                      <a:pt x="234926" y="133376"/>
                      <a:pt x="302684" y="78459"/>
                      <a:pt x="302684" y="10715"/>
                    </a:cubicBezTo>
                    <a:cubicBezTo>
                      <a:pt x="302684" y="78459"/>
                      <a:pt x="370442" y="133376"/>
                      <a:pt x="454026" y="133376"/>
                    </a:cubicBezTo>
                    <a:cubicBezTo>
                      <a:pt x="516714" y="133376"/>
                      <a:pt x="570500" y="102485"/>
                      <a:pt x="593475" y="58460"/>
                    </a:cubicBezTo>
                    <a:lnTo>
                      <a:pt x="605367" y="10719"/>
                    </a:lnTo>
                    <a:lnTo>
                      <a:pt x="617259" y="58460"/>
                    </a:lnTo>
                    <a:cubicBezTo>
                      <a:pt x="640234" y="102485"/>
                      <a:pt x="694020" y="133376"/>
                      <a:pt x="756708" y="133376"/>
                    </a:cubicBezTo>
                    <a:cubicBezTo>
                      <a:pt x="840292" y="133376"/>
                      <a:pt x="908050" y="78459"/>
                      <a:pt x="908050" y="10715"/>
                    </a:cubicBezTo>
                    <a:lnTo>
                      <a:pt x="908050" y="31661"/>
                    </a:lnTo>
                    <a:cubicBezTo>
                      <a:pt x="908050" y="61810"/>
                      <a:pt x="876738" y="122109"/>
                      <a:pt x="861082" y="152258"/>
                    </a:cubicBezTo>
                    <a:cubicBezTo>
                      <a:pt x="861082" y="152258"/>
                      <a:pt x="861082" y="152258"/>
                      <a:pt x="500993" y="649721"/>
                    </a:cubicBezTo>
                    <a:cubicBezTo>
                      <a:pt x="469681" y="679870"/>
                      <a:pt x="438369" y="679870"/>
                      <a:pt x="407057" y="649721"/>
                    </a:cubicBezTo>
                    <a:cubicBezTo>
                      <a:pt x="407057" y="649721"/>
                      <a:pt x="407057" y="649721"/>
                      <a:pt x="46968" y="152258"/>
                    </a:cubicBezTo>
                    <a:cubicBezTo>
                      <a:pt x="15656" y="122109"/>
                      <a:pt x="0" y="61810"/>
                      <a:pt x="0" y="31661"/>
                    </a:cubicBezTo>
                    <a:cubicBezTo>
                      <a:pt x="0" y="31661"/>
                      <a:pt x="0" y="31661"/>
                      <a:pt x="0" y="13179"/>
                    </a:cubicBezTo>
                    <a:close/>
                    <a:moveTo>
                      <a:pt x="905381" y="0"/>
                    </a:moveTo>
                    <a:lnTo>
                      <a:pt x="908050" y="0"/>
                    </a:lnTo>
                    <a:lnTo>
                      <a:pt x="908050" y="10715"/>
                    </a:lnTo>
                    <a:close/>
                    <a:moveTo>
                      <a:pt x="602699" y="0"/>
                    </a:moveTo>
                    <a:lnTo>
                      <a:pt x="608035" y="0"/>
                    </a:lnTo>
                    <a:lnTo>
                      <a:pt x="605367" y="10711"/>
                    </a:lnTo>
                    <a:close/>
                    <a:moveTo>
                      <a:pt x="300015" y="0"/>
                    </a:moveTo>
                    <a:lnTo>
                      <a:pt x="305353" y="0"/>
                    </a:lnTo>
                    <a:lnTo>
                      <a:pt x="302684" y="10715"/>
                    </a:lnTo>
                    <a:close/>
                    <a:moveTo>
                      <a:pt x="0" y="0"/>
                    </a:moveTo>
                    <a:lnTo>
                      <a:pt x="2669" y="0"/>
                    </a:lnTo>
                    <a:lnTo>
                      <a:pt x="0" y="10715"/>
                    </a:lnTo>
                    <a:close/>
                  </a:path>
                </a:pathLst>
              </a:custGeom>
              <a:gradFill>
                <a:gsLst>
                  <a:gs pos="32000">
                    <a:srgbClr val="ECDCC2"/>
                  </a:gs>
                  <a:gs pos="65000">
                    <a:srgbClr val="CFA96C"/>
                  </a:gs>
                  <a:gs pos="0">
                    <a:srgbClr val="E9D1A9"/>
                  </a:gs>
                  <a:gs pos="100000">
                    <a:srgbClr val="B4812E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3" name="椭圆 122"/>
              <p:cNvSpPr/>
              <p:nvPr/>
            </p:nvSpPr>
            <p:spPr>
              <a:xfrm>
                <a:off x="2329516" y="1460107"/>
                <a:ext cx="881344" cy="177740"/>
              </a:xfrm>
              <a:prstGeom prst="ellipse">
                <a:avLst/>
              </a:prstGeom>
              <a:solidFill>
                <a:srgbClr val="E9D1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4" name="椭圆 123"/>
              <p:cNvSpPr/>
              <p:nvPr/>
            </p:nvSpPr>
            <p:spPr>
              <a:xfrm>
                <a:off x="2613370" y="1510502"/>
                <a:ext cx="313635" cy="81710"/>
              </a:xfrm>
              <a:prstGeom prst="ellipse">
                <a:avLst/>
              </a:prstGeom>
              <a:solidFill>
                <a:srgbClr val="B48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5" name="任意多边形 124"/>
              <p:cNvSpPr>
                <a:spLocks/>
              </p:cNvSpPr>
              <p:nvPr/>
            </p:nvSpPr>
            <p:spPr bwMode="auto">
              <a:xfrm>
                <a:off x="2656069" y="5032795"/>
                <a:ext cx="228236" cy="182143"/>
              </a:xfrm>
              <a:custGeom>
                <a:avLst/>
                <a:gdLst>
                  <a:gd name="connsiteX0" fmla="*/ 0 w 228236"/>
                  <a:gd name="connsiteY0" fmla="*/ 0 h 139281"/>
                  <a:gd name="connsiteX1" fmla="*/ 228236 w 228236"/>
                  <a:gd name="connsiteY1" fmla="*/ 0 h 139281"/>
                  <a:gd name="connsiteX2" fmla="*/ 224471 w 228236"/>
                  <a:gd name="connsiteY2" fmla="*/ 6279 h 139281"/>
                  <a:gd name="connsiteX3" fmla="*/ 161086 w 228236"/>
                  <a:gd name="connsiteY3" fmla="*/ 111985 h 139281"/>
                  <a:gd name="connsiteX4" fmla="*/ 67150 w 228236"/>
                  <a:gd name="connsiteY4" fmla="*/ 111985 h 139281"/>
                  <a:gd name="connsiteX5" fmla="*/ 3062 w 228236"/>
                  <a:gd name="connsiteY5" fmla="*/ 5106 h 139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36" h="139281">
                    <a:moveTo>
                      <a:pt x="0" y="0"/>
                    </a:moveTo>
                    <a:lnTo>
                      <a:pt x="228236" y="0"/>
                    </a:lnTo>
                    <a:lnTo>
                      <a:pt x="224471" y="6279"/>
                    </a:lnTo>
                    <a:cubicBezTo>
                      <a:pt x="204691" y="39266"/>
                      <a:pt x="183592" y="74453"/>
                      <a:pt x="161086" y="111985"/>
                    </a:cubicBezTo>
                    <a:cubicBezTo>
                      <a:pt x="129774" y="148380"/>
                      <a:pt x="98462" y="148380"/>
                      <a:pt x="67150" y="111985"/>
                    </a:cubicBezTo>
                    <a:cubicBezTo>
                      <a:pt x="67150" y="111985"/>
                      <a:pt x="67150" y="111985"/>
                      <a:pt x="3062" y="5106"/>
                    </a:cubicBezTo>
                    <a:close/>
                  </a:path>
                </a:pathLst>
              </a:custGeom>
              <a:gradFill>
                <a:gsLst>
                  <a:gs pos="66000">
                    <a:schemeClr val="bg1">
                      <a:lumMod val="50000"/>
                    </a:schemeClr>
                  </a:gs>
                  <a:gs pos="37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6" name="椭圆 145"/>
            <p:cNvSpPr/>
            <p:nvPr/>
          </p:nvSpPr>
          <p:spPr>
            <a:xfrm>
              <a:off x="5766493" y="4863257"/>
              <a:ext cx="652596" cy="29632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75000"/>
                  </a:schemeClr>
                </a:gs>
                <a:gs pos="40000">
                  <a:srgbClr val="8D8D8D">
                    <a:alpha val="37000"/>
                  </a:srgb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71" name="组合 70"/>
          <p:cNvGrpSpPr/>
          <p:nvPr/>
        </p:nvGrpSpPr>
        <p:grpSpPr>
          <a:xfrm>
            <a:off x="6868201" y="2058277"/>
            <a:ext cx="655840" cy="2792252"/>
            <a:chOff x="6725343" y="2367331"/>
            <a:chExt cx="655840" cy="2792252"/>
          </a:xfrm>
        </p:grpSpPr>
        <p:grpSp>
          <p:nvGrpSpPr>
            <p:cNvPr id="126" name="组合 125"/>
            <p:cNvGrpSpPr/>
            <p:nvPr/>
          </p:nvGrpSpPr>
          <p:grpSpPr>
            <a:xfrm>
              <a:off x="6741148" y="2367331"/>
              <a:ext cx="640035" cy="2646578"/>
              <a:chOff x="2316163" y="1460107"/>
              <a:chExt cx="908050" cy="3754831"/>
            </a:xfrm>
          </p:grpSpPr>
          <p:sp>
            <p:nvSpPr>
              <p:cNvPr id="127" name="Freeform 35"/>
              <p:cNvSpPr>
                <a:spLocks/>
              </p:cNvSpPr>
              <p:nvPr/>
            </p:nvSpPr>
            <p:spPr bwMode="auto">
              <a:xfrm>
                <a:off x="2316163" y="1520405"/>
                <a:ext cx="908050" cy="3512390"/>
              </a:xfrm>
              <a:custGeom>
                <a:avLst/>
                <a:gdLst>
                  <a:gd name="T0" fmla="*/ 53 w 58"/>
                  <a:gd name="T1" fmla="*/ 0 h 233"/>
                  <a:gd name="T2" fmla="*/ 5 w 58"/>
                  <a:gd name="T3" fmla="*/ 0 h 233"/>
                  <a:gd name="T4" fmla="*/ 0 w 58"/>
                  <a:gd name="T5" fmla="*/ 4 h 233"/>
                  <a:gd name="T6" fmla="*/ 0 w 58"/>
                  <a:gd name="T7" fmla="*/ 190 h 233"/>
                  <a:gd name="T8" fmla="*/ 3 w 58"/>
                  <a:gd name="T9" fmla="*/ 198 h 233"/>
                  <a:gd name="T10" fmla="*/ 26 w 58"/>
                  <a:gd name="T11" fmla="*/ 231 h 233"/>
                  <a:gd name="T12" fmla="*/ 32 w 58"/>
                  <a:gd name="T13" fmla="*/ 231 h 233"/>
                  <a:gd name="T14" fmla="*/ 55 w 58"/>
                  <a:gd name="T15" fmla="*/ 198 h 233"/>
                  <a:gd name="T16" fmla="*/ 58 w 58"/>
                  <a:gd name="T17" fmla="*/ 190 h 233"/>
                  <a:gd name="T18" fmla="*/ 58 w 58"/>
                  <a:gd name="T19" fmla="*/ 4 h 233"/>
                  <a:gd name="T20" fmla="*/ 53 w 58"/>
                  <a:gd name="T2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233">
                    <a:moveTo>
                      <a:pt x="5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2"/>
                      <a:pt x="1" y="196"/>
                      <a:pt x="3" y="198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8" y="233"/>
                      <a:pt x="30" y="233"/>
                      <a:pt x="32" y="231"/>
                    </a:cubicBezTo>
                    <a:cubicBezTo>
                      <a:pt x="55" y="198"/>
                      <a:pt x="55" y="198"/>
                      <a:pt x="55" y="198"/>
                    </a:cubicBezTo>
                    <a:cubicBezTo>
                      <a:pt x="56" y="196"/>
                      <a:pt x="58" y="192"/>
                      <a:pt x="58" y="19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2"/>
                      <a:pt x="56" y="0"/>
                      <a:pt x="53" y="0"/>
                    </a:cubicBezTo>
                    <a:close/>
                  </a:path>
                </a:pathLst>
              </a:custGeom>
              <a:solidFill>
                <a:srgbClr val="01AF92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29" name="Freeform 35"/>
              <p:cNvSpPr>
                <a:spLocks/>
              </p:cNvSpPr>
              <p:nvPr/>
            </p:nvSpPr>
            <p:spPr bwMode="auto">
              <a:xfrm>
                <a:off x="2316163" y="1520405"/>
                <a:ext cx="908050" cy="3512390"/>
              </a:xfrm>
              <a:custGeom>
                <a:avLst/>
                <a:gdLst>
                  <a:gd name="T0" fmla="*/ 53 w 58"/>
                  <a:gd name="T1" fmla="*/ 0 h 233"/>
                  <a:gd name="T2" fmla="*/ 5 w 58"/>
                  <a:gd name="T3" fmla="*/ 0 h 233"/>
                  <a:gd name="T4" fmla="*/ 0 w 58"/>
                  <a:gd name="T5" fmla="*/ 4 h 233"/>
                  <a:gd name="T6" fmla="*/ 0 w 58"/>
                  <a:gd name="T7" fmla="*/ 190 h 233"/>
                  <a:gd name="T8" fmla="*/ 3 w 58"/>
                  <a:gd name="T9" fmla="*/ 198 h 233"/>
                  <a:gd name="T10" fmla="*/ 26 w 58"/>
                  <a:gd name="T11" fmla="*/ 231 h 233"/>
                  <a:gd name="T12" fmla="*/ 32 w 58"/>
                  <a:gd name="T13" fmla="*/ 231 h 233"/>
                  <a:gd name="T14" fmla="*/ 55 w 58"/>
                  <a:gd name="T15" fmla="*/ 198 h 233"/>
                  <a:gd name="T16" fmla="*/ 58 w 58"/>
                  <a:gd name="T17" fmla="*/ 190 h 233"/>
                  <a:gd name="T18" fmla="*/ 58 w 58"/>
                  <a:gd name="T19" fmla="*/ 4 h 233"/>
                  <a:gd name="T20" fmla="*/ 53 w 58"/>
                  <a:gd name="T2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233">
                    <a:moveTo>
                      <a:pt x="5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2"/>
                      <a:pt x="1" y="196"/>
                      <a:pt x="3" y="198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8" y="233"/>
                      <a:pt x="30" y="233"/>
                      <a:pt x="32" y="231"/>
                    </a:cubicBezTo>
                    <a:cubicBezTo>
                      <a:pt x="55" y="198"/>
                      <a:pt x="55" y="198"/>
                      <a:pt x="55" y="198"/>
                    </a:cubicBezTo>
                    <a:cubicBezTo>
                      <a:pt x="56" y="196"/>
                      <a:pt x="58" y="192"/>
                      <a:pt x="58" y="19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2"/>
                      <a:pt x="56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  <a:alpha val="30000"/>
                    </a:schemeClr>
                  </a:gs>
                  <a:gs pos="52000">
                    <a:schemeClr val="bg1">
                      <a:alpha val="30000"/>
                    </a:schemeClr>
                  </a:gs>
                  <a:gs pos="100000">
                    <a:schemeClr val="tx1">
                      <a:lumMod val="65000"/>
                      <a:lumOff val="35000"/>
                      <a:alpha val="3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30" name="任意多边形 129"/>
              <p:cNvSpPr>
                <a:spLocks/>
              </p:cNvSpPr>
              <p:nvPr/>
            </p:nvSpPr>
            <p:spPr bwMode="auto">
              <a:xfrm>
                <a:off x="2316163" y="4360463"/>
                <a:ext cx="908050" cy="811612"/>
              </a:xfrm>
              <a:custGeom>
                <a:avLst/>
                <a:gdLst>
                  <a:gd name="connsiteX0" fmla="*/ 0 w 908050"/>
                  <a:gd name="connsiteY0" fmla="*/ 10715 h 672332"/>
                  <a:gd name="connsiteX1" fmla="*/ 151342 w 908050"/>
                  <a:gd name="connsiteY1" fmla="*/ 133376 h 672332"/>
                  <a:gd name="connsiteX2" fmla="*/ 302684 w 908050"/>
                  <a:gd name="connsiteY2" fmla="*/ 10715 h 672332"/>
                  <a:gd name="connsiteX3" fmla="*/ 454026 w 908050"/>
                  <a:gd name="connsiteY3" fmla="*/ 133376 h 672332"/>
                  <a:gd name="connsiteX4" fmla="*/ 593475 w 908050"/>
                  <a:gd name="connsiteY4" fmla="*/ 58460 h 672332"/>
                  <a:gd name="connsiteX5" fmla="*/ 605367 w 908050"/>
                  <a:gd name="connsiteY5" fmla="*/ 10719 h 672332"/>
                  <a:gd name="connsiteX6" fmla="*/ 617259 w 908050"/>
                  <a:gd name="connsiteY6" fmla="*/ 58460 h 672332"/>
                  <a:gd name="connsiteX7" fmla="*/ 756708 w 908050"/>
                  <a:gd name="connsiteY7" fmla="*/ 133376 h 672332"/>
                  <a:gd name="connsiteX8" fmla="*/ 908050 w 908050"/>
                  <a:gd name="connsiteY8" fmla="*/ 10715 h 672332"/>
                  <a:gd name="connsiteX9" fmla="*/ 908050 w 908050"/>
                  <a:gd name="connsiteY9" fmla="*/ 31661 h 672332"/>
                  <a:gd name="connsiteX10" fmla="*/ 861082 w 908050"/>
                  <a:gd name="connsiteY10" fmla="*/ 152258 h 672332"/>
                  <a:gd name="connsiteX11" fmla="*/ 500993 w 908050"/>
                  <a:gd name="connsiteY11" fmla="*/ 649721 h 672332"/>
                  <a:gd name="connsiteX12" fmla="*/ 407057 w 908050"/>
                  <a:gd name="connsiteY12" fmla="*/ 649721 h 672332"/>
                  <a:gd name="connsiteX13" fmla="*/ 46968 w 908050"/>
                  <a:gd name="connsiteY13" fmla="*/ 152258 h 672332"/>
                  <a:gd name="connsiteX14" fmla="*/ 0 w 908050"/>
                  <a:gd name="connsiteY14" fmla="*/ 31661 h 672332"/>
                  <a:gd name="connsiteX15" fmla="*/ 0 w 908050"/>
                  <a:gd name="connsiteY15" fmla="*/ 13179 h 672332"/>
                  <a:gd name="connsiteX16" fmla="*/ 905381 w 908050"/>
                  <a:gd name="connsiteY16" fmla="*/ 0 h 672332"/>
                  <a:gd name="connsiteX17" fmla="*/ 908050 w 908050"/>
                  <a:gd name="connsiteY17" fmla="*/ 0 h 672332"/>
                  <a:gd name="connsiteX18" fmla="*/ 908050 w 908050"/>
                  <a:gd name="connsiteY18" fmla="*/ 10715 h 672332"/>
                  <a:gd name="connsiteX19" fmla="*/ 602699 w 908050"/>
                  <a:gd name="connsiteY19" fmla="*/ 0 h 672332"/>
                  <a:gd name="connsiteX20" fmla="*/ 608035 w 908050"/>
                  <a:gd name="connsiteY20" fmla="*/ 0 h 672332"/>
                  <a:gd name="connsiteX21" fmla="*/ 605367 w 908050"/>
                  <a:gd name="connsiteY21" fmla="*/ 10711 h 672332"/>
                  <a:gd name="connsiteX22" fmla="*/ 300015 w 908050"/>
                  <a:gd name="connsiteY22" fmla="*/ 0 h 672332"/>
                  <a:gd name="connsiteX23" fmla="*/ 305353 w 908050"/>
                  <a:gd name="connsiteY23" fmla="*/ 0 h 672332"/>
                  <a:gd name="connsiteX24" fmla="*/ 302684 w 908050"/>
                  <a:gd name="connsiteY24" fmla="*/ 10715 h 672332"/>
                  <a:gd name="connsiteX25" fmla="*/ 0 w 908050"/>
                  <a:gd name="connsiteY25" fmla="*/ 0 h 672332"/>
                  <a:gd name="connsiteX26" fmla="*/ 2669 w 908050"/>
                  <a:gd name="connsiteY26" fmla="*/ 0 h 672332"/>
                  <a:gd name="connsiteX27" fmla="*/ 0 w 908050"/>
                  <a:gd name="connsiteY27" fmla="*/ 10715 h 672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8050" h="672332">
                    <a:moveTo>
                      <a:pt x="0" y="10715"/>
                    </a:moveTo>
                    <a:cubicBezTo>
                      <a:pt x="0" y="78459"/>
                      <a:pt x="67758" y="133376"/>
                      <a:pt x="151342" y="133376"/>
                    </a:cubicBezTo>
                    <a:cubicBezTo>
                      <a:pt x="234926" y="133376"/>
                      <a:pt x="302684" y="78459"/>
                      <a:pt x="302684" y="10715"/>
                    </a:cubicBezTo>
                    <a:cubicBezTo>
                      <a:pt x="302684" y="78459"/>
                      <a:pt x="370442" y="133376"/>
                      <a:pt x="454026" y="133376"/>
                    </a:cubicBezTo>
                    <a:cubicBezTo>
                      <a:pt x="516714" y="133376"/>
                      <a:pt x="570500" y="102485"/>
                      <a:pt x="593475" y="58460"/>
                    </a:cubicBezTo>
                    <a:lnTo>
                      <a:pt x="605367" y="10719"/>
                    </a:lnTo>
                    <a:lnTo>
                      <a:pt x="617259" y="58460"/>
                    </a:lnTo>
                    <a:cubicBezTo>
                      <a:pt x="640234" y="102485"/>
                      <a:pt x="694020" y="133376"/>
                      <a:pt x="756708" y="133376"/>
                    </a:cubicBezTo>
                    <a:cubicBezTo>
                      <a:pt x="840292" y="133376"/>
                      <a:pt x="908050" y="78459"/>
                      <a:pt x="908050" y="10715"/>
                    </a:cubicBezTo>
                    <a:lnTo>
                      <a:pt x="908050" y="31661"/>
                    </a:lnTo>
                    <a:cubicBezTo>
                      <a:pt x="908050" y="61810"/>
                      <a:pt x="876738" y="122109"/>
                      <a:pt x="861082" y="152258"/>
                    </a:cubicBezTo>
                    <a:cubicBezTo>
                      <a:pt x="861082" y="152258"/>
                      <a:pt x="861082" y="152258"/>
                      <a:pt x="500993" y="649721"/>
                    </a:cubicBezTo>
                    <a:cubicBezTo>
                      <a:pt x="469681" y="679870"/>
                      <a:pt x="438369" y="679870"/>
                      <a:pt x="407057" y="649721"/>
                    </a:cubicBezTo>
                    <a:cubicBezTo>
                      <a:pt x="407057" y="649721"/>
                      <a:pt x="407057" y="649721"/>
                      <a:pt x="46968" y="152258"/>
                    </a:cubicBezTo>
                    <a:cubicBezTo>
                      <a:pt x="15656" y="122109"/>
                      <a:pt x="0" y="61810"/>
                      <a:pt x="0" y="31661"/>
                    </a:cubicBezTo>
                    <a:cubicBezTo>
                      <a:pt x="0" y="31661"/>
                      <a:pt x="0" y="31661"/>
                      <a:pt x="0" y="13179"/>
                    </a:cubicBezTo>
                    <a:close/>
                    <a:moveTo>
                      <a:pt x="905381" y="0"/>
                    </a:moveTo>
                    <a:lnTo>
                      <a:pt x="908050" y="0"/>
                    </a:lnTo>
                    <a:lnTo>
                      <a:pt x="908050" y="10715"/>
                    </a:lnTo>
                    <a:close/>
                    <a:moveTo>
                      <a:pt x="602699" y="0"/>
                    </a:moveTo>
                    <a:lnTo>
                      <a:pt x="608035" y="0"/>
                    </a:lnTo>
                    <a:lnTo>
                      <a:pt x="605367" y="10711"/>
                    </a:lnTo>
                    <a:close/>
                    <a:moveTo>
                      <a:pt x="300015" y="0"/>
                    </a:moveTo>
                    <a:lnTo>
                      <a:pt x="305353" y="0"/>
                    </a:lnTo>
                    <a:lnTo>
                      <a:pt x="302684" y="10715"/>
                    </a:lnTo>
                    <a:close/>
                    <a:moveTo>
                      <a:pt x="0" y="0"/>
                    </a:moveTo>
                    <a:lnTo>
                      <a:pt x="2669" y="0"/>
                    </a:lnTo>
                    <a:lnTo>
                      <a:pt x="0" y="10715"/>
                    </a:lnTo>
                    <a:close/>
                  </a:path>
                </a:pathLst>
              </a:custGeom>
              <a:gradFill>
                <a:gsLst>
                  <a:gs pos="32000">
                    <a:srgbClr val="ECDCC2"/>
                  </a:gs>
                  <a:gs pos="65000">
                    <a:srgbClr val="CFA96C"/>
                  </a:gs>
                  <a:gs pos="0">
                    <a:srgbClr val="E9D1A9"/>
                  </a:gs>
                  <a:gs pos="100000">
                    <a:srgbClr val="B4812E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31" name="椭圆 130"/>
              <p:cNvSpPr/>
              <p:nvPr/>
            </p:nvSpPr>
            <p:spPr>
              <a:xfrm>
                <a:off x="2329516" y="1460107"/>
                <a:ext cx="881344" cy="177740"/>
              </a:xfrm>
              <a:prstGeom prst="ellipse">
                <a:avLst/>
              </a:prstGeom>
              <a:solidFill>
                <a:srgbClr val="E9D1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32" name="椭圆 131"/>
              <p:cNvSpPr/>
              <p:nvPr/>
            </p:nvSpPr>
            <p:spPr>
              <a:xfrm>
                <a:off x="2613370" y="1510502"/>
                <a:ext cx="313635" cy="81710"/>
              </a:xfrm>
              <a:prstGeom prst="ellipse">
                <a:avLst/>
              </a:prstGeom>
              <a:solidFill>
                <a:srgbClr val="B48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33" name="任意多边形 132"/>
              <p:cNvSpPr>
                <a:spLocks/>
              </p:cNvSpPr>
              <p:nvPr/>
            </p:nvSpPr>
            <p:spPr bwMode="auto">
              <a:xfrm>
                <a:off x="2656069" y="5032795"/>
                <a:ext cx="228236" cy="182143"/>
              </a:xfrm>
              <a:custGeom>
                <a:avLst/>
                <a:gdLst>
                  <a:gd name="connsiteX0" fmla="*/ 0 w 228236"/>
                  <a:gd name="connsiteY0" fmla="*/ 0 h 139281"/>
                  <a:gd name="connsiteX1" fmla="*/ 228236 w 228236"/>
                  <a:gd name="connsiteY1" fmla="*/ 0 h 139281"/>
                  <a:gd name="connsiteX2" fmla="*/ 224471 w 228236"/>
                  <a:gd name="connsiteY2" fmla="*/ 6279 h 139281"/>
                  <a:gd name="connsiteX3" fmla="*/ 161086 w 228236"/>
                  <a:gd name="connsiteY3" fmla="*/ 111985 h 139281"/>
                  <a:gd name="connsiteX4" fmla="*/ 67150 w 228236"/>
                  <a:gd name="connsiteY4" fmla="*/ 111985 h 139281"/>
                  <a:gd name="connsiteX5" fmla="*/ 3062 w 228236"/>
                  <a:gd name="connsiteY5" fmla="*/ 5106 h 139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36" h="139281">
                    <a:moveTo>
                      <a:pt x="0" y="0"/>
                    </a:moveTo>
                    <a:lnTo>
                      <a:pt x="228236" y="0"/>
                    </a:lnTo>
                    <a:lnTo>
                      <a:pt x="224471" y="6279"/>
                    </a:lnTo>
                    <a:cubicBezTo>
                      <a:pt x="204691" y="39266"/>
                      <a:pt x="183592" y="74453"/>
                      <a:pt x="161086" y="111985"/>
                    </a:cubicBezTo>
                    <a:cubicBezTo>
                      <a:pt x="129774" y="148380"/>
                      <a:pt x="98462" y="148380"/>
                      <a:pt x="67150" y="111985"/>
                    </a:cubicBezTo>
                    <a:cubicBezTo>
                      <a:pt x="67150" y="111985"/>
                      <a:pt x="67150" y="111985"/>
                      <a:pt x="3062" y="5106"/>
                    </a:cubicBezTo>
                    <a:close/>
                  </a:path>
                </a:pathLst>
              </a:custGeom>
              <a:gradFill>
                <a:gsLst>
                  <a:gs pos="66000">
                    <a:schemeClr val="bg1">
                      <a:lumMod val="50000"/>
                    </a:schemeClr>
                  </a:gs>
                  <a:gs pos="37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7" name="椭圆 146"/>
            <p:cNvSpPr/>
            <p:nvPr/>
          </p:nvSpPr>
          <p:spPr>
            <a:xfrm>
              <a:off x="6725343" y="4863257"/>
              <a:ext cx="652596" cy="29632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75000"/>
                  </a:schemeClr>
                </a:gs>
                <a:gs pos="40000">
                  <a:srgbClr val="8D8D8D">
                    <a:alpha val="37000"/>
                  </a:srgb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grpSp>
        <p:nvGrpSpPr>
          <p:cNvPr id="70" name="组合 69"/>
          <p:cNvGrpSpPr/>
          <p:nvPr/>
        </p:nvGrpSpPr>
        <p:grpSpPr>
          <a:xfrm>
            <a:off x="7968339" y="2058277"/>
            <a:ext cx="659015" cy="2792252"/>
            <a:chOff x="7684193" y="2367331"/>
            <a:chExt cx="659015" cy="2792252"/>
          </a:xfrm>
        </p:grpSpPr>
        <p:grpSp>
          <p:nvGrpSpPr>
            <p:cNvPr id="134" name="组合 133"/>
            <p:cNvGrpSpPr/>
            <p:nvPr/>
          </p:nvGrpSpPr>
          <p:grpSpPr>
            <a:xfrm>
              <a:off x="7703173" y="2367331"/>
              <a:ext cx="640035" cy="2646578"/>
              <a:chOff x="2316163" y="1460107"/>
              <a:chExt cx="908050" cy="3754831"/>
            </a:xfrm>
          </p:grpSpPr>
          <p:sp>
            <p:nvSpPr>
              <p:cNvPr id="135" name="Freeform 35"/>
              <p:cNvSpPr>
                <a:spLocks/>
              </p:cNvSpPr>
              <p:nvPr/>
            </p:nvSpPr>
            <p:spPr bwMode="auto">
              <a:xfrm>
                <a:off x="2316163" y="1520405"/>
                <a:ext cx="908050" cy="3512390"/>
              </a:xfrm>
              <a:custGeom>
                <a:avLst/>
                <a:gdLst>
                  <a:gd name="T0" fmla="*/ 53 w 58"/>
                  <a:gd name="T1" fmla="*/ 0 h 233"/>
                  <a:gd name="T2" fmla="*/ 5 w 58"/>
                  <a:gd name="T3" fmla="*/ 0 h 233"/>
                  <a:gd name="T4" fmla="*/ 0 w 58"/>
                  <a:gd name="T5" fmla="*/ 4 h 233"/>
                  <a:gd name="T6" fmla="*/ 0 w 58"/>
                  <a:gd name="T7" fmla="*/ 190 h 233"/>
                  <a:gd name="T8" fmla="*/ 3 w 58"/>
                  <a:gd name="T9" fmla="*/ 198 h 233"/>
                  <a:gd name="T10" fmla="*/ 26 w 58"/>
                  <a:gd name="T11" fmla="*/ 231 h 233"/>
                  <a:gd name="T12" fmla="*/ 32 w 58"/>
                  <a:gd name="T13" fmla="*/ 231 h 233"/>
                  <a:gd name="T14" fmla="*/ 55 w 58"/>
                  <a:gd name="T15" fmla="*/ 198 h 233"/>
                  <a:gd name="T16" fmla="*/ 58 w 58"/>
                  <a:gd name="T17" fmla="*/ 190 h 233"/>
                  <a:gd name="T18" fmla="*/ 58 w 58"/>
                  <a:gd name="T19" fmla="*/ 4 h 233"/>
                  <a:gd name="T20" fmla="*/ 53 w 58"/>
                  <a:gd name="T2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233">
                    <a:moveTo>
                      <a:pt x="5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2"/>
                      <a:pt x="1" y="196"/>
                      <a:pt x="3" y="198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8" y="233"/>
                      <a:pt x="30" y="233"/>
                      <a:pt x="32" y="231"/>
                    </a:cubicBezTo>
                    <a:cubicBezTo>
                      <a:pt x="55" y="198"/>
                      <a:pt x="55" y="198"/>
                      <a:pt x="55" y="198"/>
                    </a:cubicBezTo>
                    <a:cubicBezTo>
                      <a:pt x="56" y="196"/>
                      <a:pt x="58" y="192"/>
                      <a:pt x="58" y="19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2"/>
                      <a:pt x="56" y="0"/>
                      <a:pt x="53" y="0"/>
                    </a:cubicBezTo>
                    <a:close/>
                  </a:path>
                </a:pathLst>
              </a:custGeom>
              <a:solidFill>
                <a:srgbClr val="663A77"/>
              </a:soli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37" name="Freeform 35"/>
              <p:cNvSpPr>
                <a:spLocks/>
              </p:cNvSpPr>
              <p:nvPr/>
            </p:nvSpPr>
            <p:spPr bwMode="auto">
              <a:xfrm>
                <a:off x="2316163" y="1520405"/>
                <a:ext cx="908050" cy="3512390"/>
              </a:xfrm>
              <a:custGeom>
                <a:avLst/>
                <a:gdLst>
                  <a:gd name="T0" fmla="*/ 53 w 58"/>
                  <a:gd name="T1" fmla="*/ 0 h 233"/>
                  <a:gd name="T2" fmla="*/ 5 w 58"/>
                  <a:gd name="T3" fmla="*/ 0 h 233"/>
                  <a:gd name="T4" fmla="*/ 0 w 58"/>
                  <a:gd name="T5" fmla="*/ 4 h 233"/>
                  <a:gd name="T6" fmla="*/ 0 w 58"/>
                  <a:gd name="T7" fmla="*/ 190 h 233"/>
                  <a:gd name="T8" fmla="*/ 3 w 58"/>
                  <a:gd name="T9" fmla="*/ 198 h 233"/>
                  <a:gd name="T10" fmla="*/ 26 w 58"/>
                  <a:gd name="T11" fmla="*/ 231 h 233"/>
                  <a:gd name="T12" fmla="*/ 32 w 58"/>
                  <a:gd name="T13" fmla="*/ 231 h 233"/>
                  <a:gd name="T14" fmla="*/ 55 w 58"/>
                  <a:gd name="T15" fmla="*/ 198 h 233"/>
                  <a:gd name="T16" fmla="*/ 58 w 58"/>
                  <a:gd name="T17" fmla="*/ 190 h 233"/>
                  <a:gd name="T18" fmla="*/ 58 w 58"/>
                  <a:gd name="T19" fmla="*/ 4 h 233"/>
                  <a:gd name="T20" fmla="*/ 53 w 58"/>
                  <a:gd name="T21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8" h="233">
                    <a:moveTo>
                      <a:pt x="53" y="0"/>
                    </a:moveTo>
                    <a:cubicBezTo>
                      <a:pt x="5" y="0"/>
                      <a:pt x="5" y="0"/>
                      <a:pt x="5" y="0"/>
                    </a:cubicBezTo>
                    <a:cubicBezTo>
                      <a:pt x="2" y="0"/>
                      <a:pt x="0" y="2"/>
                      <a:pt x="0" y="4"/>
                    </a:cubicBezTo>
                    <a:cubicBezTo>
                      <a:pt x="0" y="190"/>
                      <a:pt x="0" y="190"/>
                      <a:pt x="0" y="190"/>
                    </a:cubicBezTo>
                    <a:cubicBezTo>
                      <a:pt x="0" y="192"/>
                      <a:pt x="1" y="196"/>
                      <a:pt x="3" y="198"/>
                    </a:cubicBezTo>
                    <a:cubicBezTo>
                      <a:pt x="26" y="231"/>
                      <a:pt x="26" y="231"/>
                      <a:pt x="26" y="231"/>
                    </a:cubicBezTo>
                    <a:cubicBezTo>
                      <a:pt x="28" y="233"/>
                      <a:pt x="30" y="233"/>
                      <a:pt x="32" y="231"/>
                    </a:cubicBezTo>
                    <a:cubicBezTo>
                      <a:pt x="55" y="198"/>
                      <a:pt x="55" y="198"/>
                      <a:pt x="55" y="198"/>
                    </a:cubicBezTo>
                    <a:cubicBezTo>
                      <a:pt x="56" y="196"/>
                      <a:pt x="58" y="192"/>
                      <a:pt x="58" y="190"/>
                    </a:cubicBezTo>
                    <a:cubicBezTo>
                      <a:pt x="58" y="4"/>
                      <a:pt x="58" y="4"/>
                      <a:pt x="58" y="4"/>
                    </a:cubicBezTo>
                    <a:cubicBezTo>
                      <a:pt x="58" y="2"/>
                      <a:pt x="56" y="0"/>
                      <a:pt x="53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tx1">
                      <a:lumMod val="65000"/>
                      <a:lumOff val="35000"/>
                      <a:alpha val="30000"/>
                    </a:schemeClr>
                  </a:gs>
                  <a:gs pos="52000">
                    <a:schemeClr val="bg1">
                      <a:alpha val="30000"/>
                    </a:schemeClr>
                  </a:gs>
                  <a:gs pos="100000">
                    <a:schemeClr val="tx1">
                      <a:lumMod val="65000"/>
                      <a:lumOff val="35000"/>
                      <a:alpha val="30000"/>
                    </a:schemeClr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38" name="任意多边形 137"/>
              <p:cNvSpPr>
                <a:spLocks/>
              </p:cNvSpPr>
              <p:nvPr/>
            </p:nvSpPr>
            <p:spPr bwMode="auto">
              <a:xfrm>
                <a:off x="2316163" y="4360463"/>
                <a:ext cx="908050" cy="811612"/>
              </a:xfrm>
              <a:custGeom>
                <a:avLst/>
                <a:gdLst>
                  <a:gd name="connsiteX0" fmla="*/ 0 w 908050"/>
                  <a:gd name="connsiteY0" fmla="*/ 10715 h 672332"/>
                  <a:gd name="connsiteX1" fmla="*/ 151342 w 908050"/>
                  <a:gd name="connsiteY1" fmla="*/ 133376 h 672332"/>
                  <a:gd name="connsiteX2" fmla="*/ 302684 w 908050"/>
                  <a:gd name="connsiteY2" fmla="*/ 10715 h 672332"/>
                  <a:gd name="connsiteX3" fmla="*/ 454026 w 908050"/>
                  <a:gd name="connsiteY3" fmla="*/ 133376 h 672332"/>
                  <a:gd name="connsiteX4" fmla="*/ 593475 w 908050"/>
                  <a:gd name="connsiteY4" fmla="*/ 58460 h 672332"/>
                  <a:gd name="connsiteX5" fmla="*/ 605367 w 908050"/>
                  <a:gd name="connsiteY5" fmla="*/ 10719 h 672332"/>
                  <a:gd name="connsiteX6" fmla="*/ 617259 w 908050"/>
                  <a:gd name="connsiteY6" fmla="*/ 58460 h 672332"/>
                  <a:gd name="connsiteX7" fmla="*/ 756708 w 908050"/>
                  <a:gd name="connsiteY7" fmla="*/ 133376 h 672332"/>
                  <a:gd name="connsiteX8" fmla="*/ 908050 w 908050"/>
                  <a:gd name="connsiteY8" fmla="*/ 10715 h 672332"/>
                  <a:gd name="connsiteX9" fmla="*/ 908050 w 908050"/>
                  <a:gd name="connsiteY9" fmla="*/ 31661 h 672332"/>
                  <a:gd name="connsiteX10" fmla="*/ 861082 w 908050"/>
                  <a:gd name="connsiteY10" fmla="*/ 152258 h 672332"/>
                  <a:gd name="connsiteX11" fmla="*/ 500993 w 908050"/>
                  <a:gd name="connsiteY11" fmla="*/ 649721 h 672332"/>
                  <a:gd name="connsiteX12" fmla="*/ 407057 w 908050"/>
                  <a:gd name="connsiteY12" fmla="*/ 649721 h 672332"/>
                  <a:gd name="connsiteX13" fmla="*/ 46968 w 908050"/>
                  <a:gd name="connsiteY13" fmla="*/ 152258 h 672332"/>
                  <a:gd name="connsiteX14" fmla="*/ 0 w 908050"/>
                  <a:gd name="connsiteY14" fmla="*/ 31661 h 672332"/>
                  <a:gd name="connsiteX15" fmla="*/ 0 w 908050"/>
                  <a:gd name="connsiteY15" fmla="*/ 13179 h 672332"/>
                  <a:gd name="connsiteX16" fmla="*/ 905381 w 908050"/>
                  <a:gd name="connsiteY16" fmla="*/ 0 h 672332"/>
                  <a:gd name="connsiteX17" fmla="*/ 908050 w 908050"/>
                  <a:gd name="connsiteY17" fmla="*/ 0 h 672332"/>
                  <a:gd name="connsiteX18" fmla="*/ 908050 w 908050"/>
                  <a:gd name="connsiteY18" fmla="*/ 10715 h 672332"/>
                  <a:gd name="connsiteX19" fmla="*/ 602699 w 908050"/>
                  <a:gd name="connsiteY19" fmla="*/ 0 h 672332"/>
                  <a:gd name="connsiteX20" fmla="*/ 608035 w 908050"/>
                  <a:gd name="connsiteY20" fmla="*/ 0 h 672332"/>
                  <a:gd name="connsiteX21" fmla="*/ 605367 w 908050"/>
                  <a:gd name="connsiteY21" fmla="*/ 10711 h 672332"/>
                  <a:gd name="connsiteX22" fmla="*/ 300015 w 908050"/>
                  <a:gd name="connsiteY22" fmla="*/ 0 h 672332"/>
                  <a:gd name="connsiteX23" fmla="*/ 305353 w 908050"/>
                  <a:gd name="connsiteY23" fmla="*/ 0 h 672332"/>
                  <a:gd name="connsiteX24" fmla="*/ 302684 w 908050"/>
                  <a:gd name="connsiteY24" fmla="*/ 10715 h 672332"/>
                  <a:gd name="connsiteX25" fmla="*/ 0 w 908050"/>
                  <a:gd name="connsiteY25" fmla="*/ 0 h 672332"/>
                  <a:gd name="connsiteX26" fmla="*/ 2669 w 908050"/>
                  <a:gd name="connsiteY26" fmla="*/ 0 h 672332"/>
                  <a:gd name="connsiteX27" fmla="*/ 0 w 908050"/>
                  <a:gd name="connsiteY27" fmla="*/ 10715 h 67233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908050" h="672332">
                    <a:moveTo>
                      <a:pt x="0" y="10715"/>
                    </a:moveTo>
                    <a:cubicBezTo>
                      <a:pt x="0" y="78459"/>
                      <a:pt x="67758" y="133376"/>
                      <a:pt x="151342" y="133376"/>
                    </a:cubicBezTo>
                    <a:cubicBezTo>
                      <a:pt x="234926" y="133376"/>
                      <a:pt x="302684" y="78459"/>
                      <a:pt x="302684" y="10715"/>
                    </a:cubicBezTo>
                    <a:cubicBezTo>
                      <a:pt x="302684" y="78459"/>
                      <a:pt x="370442" y="133376"/>
                      <a:pt x="454026" y="133376"/>
                    </a:cubicBezTo>
                    <a:cubicBezTo>
                      <a:pt x="516714" y="133376"/>
                      <a:pt x="570500" y="102485"/>
                      <a:pt x="593475" y="58460"/>
                    </a:cubicBezTo>
                    <a:lnTo>
                      <a:pt x="605367" y="10719"/>
                    </a:lnTo>
                    <a:lnTo>
                      <a:pt x="617259" y="58460"/>
                    </a:lnTo>
                    <a:cubicBezTo>
                      <a:pt x="640234" y="102485"/>
                      <a:pt x="694020" y="133376"/>
                      <a:pt x="756708" y="133376"/>
                    </a:cubicBezTo>
                    <a:cubicBezTo>
                      <a:pt x="840292" y="133376"/>
                      <a:pt x="908050" y="78459"/>
                      <a:pt x="908050" y="10715"/>
                    </a:cubicBezTo>
                    <a:lnTo>
                      <a:pt x="908050" y="31661"/>
                    </a:lnTo>
                    <a:cubicBezTo>
                      <a:pt x="908050" y="61810"/>
                      <a:pt x="876738" y="122109"/>
                      <a:pt x="861082" y="152258"/>
                    </a:cubicBezTo>
                    <a:cubicBezTo>
                      <a:pt x="861082" y="152258"/>
                      <a:pt x="861082" y="152258"/>
                      <a:pt x="500993" y="649721"/>
                    </a:cubicBezTo>
                    <a:cubicBezTo>
                      <a:pt x="469681" y="679870"/>
                      <a:pt x="438369" y="679870"/>
                      <a:pt x="407057" y="649721"/>
                    </a:cubicBezTo>
                    <a:cubicBezTo>
                      <a:pt x="407057" y="649721"/>
                      <a:pt x="407057" y="649721"/>
                      <a:pt x="46968" y="152258"/>
                    </a:cubicBezTo>
                    <a:cubicBezTo>
                      <a:pt x="15656" y="122109"/>
                      <a:pt x="0" y="61810"/>
                      <a:pt x="0" y="31661"/>
                    </a:cubicBezTo>
                    <a:cubicBezTo>
                      <a:pt x="0" y="31661"/>
                      <a:pt x="0" y="31661"/>
                      <a:pt x="0" y="13179"/>
                    </a:cubicBezTo>
                    <a:close/>
                    <a:moveTo>
                      <a:pt x="905381" y="0"/>
                    </a:moveTo>
                    <a:lnTo>
                      <a:pt x="908050" y="0"/>
                    </a:lnTo>
                    <a:lnTo>
                      <a:pt x="908050" y="10715"/>
                    </a:lnTo>
                    <a:close/>
                    <a:moveTo>
                      <a:pt x="602699" y="0"/>
                    </a:moveTo>
                    <a:lnTo>
                      <a:pt x="608035" y="0"/>
                    </a:lnTo>
                    <a:lnTo>
                      <a:pt x="605367" y="10711"/>
                    </a:lnTo>
                    <a:close/>
                    <a:moveTo>
                      <a:pt x="300015" y="0"/>
                    </a:moveTo>
                    <a:lnTo>
                      <a:pt x="305353" y="0"/>
                    </a:lnTo>
                    <a:lnTo>
                      <a:pt x="302684" y="10715"/>
                    </a:lnTo>
                    <a:close/>
                    <a:moveTo>
                      <a:pt x="0" y="0"/>
                    </a:moveTo>
                    <a:lnTo>
                      <a:pt x="2669" y="0"/>
                    </a:lnTo>
                    <a:lnTo>
                      <a:pt x="0" y="10715"/>
                    </a:lnTo>
                    <a:close/>
                  </a:path>
                </a:pathLst>
              </a:custGeom>
              <a:gradFill>
                <a:gsLst>
                  <a:gs pos="32000">
                    <a:srgbClr val="ECDCC2"/>
                  </a:gs>
                  <a:gs pos="65000">
                    <a:srgbClr val="CFA96C"/>
                  </a:gs>
                  <a:gs pos="0">
                    <a:srgbClr val="E9D1A9"/>
                  </a:gs>
                  <a:gs pos="100000">
                    <a:srgbClr val="B4812E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39" name="椭圆 138"/>
              <p:cNvSpPr/>
              <p:nvPr/>
            </p:nvSpPr>
            <p:spPr>
              <a:xfrm>
                <a:off x="2329516" y="1460107"/>
                <a:ext cx="881344" cy="177740"/>
              </a:xfrm>
              <a:prstGeom prst="ellipse">
                <a:avLst/>
              </a:prstGeom>
              <a:solidFill>
                <a:srgbClr val="E9D1A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0" name="椭圆 139"/>
              <p:cNvSpPr/>
              <p:nvPr/>
            </p:nvSpPr>
            <p:spPr>
              <a:xfrm>
                <a:off x="2613370" y="1510502"/>
                <a:ext cx="313635" cy="81710"/>
              </a:xfrm>
              <a:prstGeom prst="ellipse">
                <a:avLst/>
              </a:prstGeom>
              <a:solidFill>
                <a:srgbClr val="B4812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 defTabSz="914377"/>
                <a:endParaRPr lang="zh-CN" altLang="en-US" sz="1867">
                  <a:solidFill>
                    <a:prstClr val="white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  <p:sp>
            <p:nvSpPr>
              <p:cNvPr id="141" name="任意多边形 140"/>
              <p:cNvSpPr>
                <a:spLocks/>
              </p:cNvSpPr>
              <p:nvPr/>
            </p:nvSpPr>
            <p:spPr bwMode="auto">
              <a:xfrm>
                <a:off x="2656069" y="5032795"/>
                <a:ext cx="228236" cy="182143"/>
              </a:xfrm>
              <a:custGeom>
                <a:avLst/>
                <a:gdLst>
                  <a:gd name="connsiteX0" fmla="*/ 0 w 228236"/>
                  <a:gd name="connsiteY0" fmla="*/ 0 h 139281"/>
                  <a:gd name="connsiteX1" fmla="*/ 228236 w 228236"/>
                  <a:gd name="connsiteY1" fmla="*/ 0 h 139281"/>
                  <a:gd name="connsiteX2" fmla="*/ 224471 w 228236"/>
                  <a:gd name="connsiteY2" fmla="*/ 6279 h 139281"/>
                  <a:gd name="connsiteX3" fmla="*/ 161086 w 228236"/>
                  <a:gd name="connsiteY3" fmla="*/ 111985 h 139281"/>
                  <a:gd name="connsiteX4" fmla="*/ 67150 w 228236"/>
                  <a:gd name="connsiteY4" fmla="*/ 111985 h 139281"/>
                  <a:gd name="connsiteX5" fmla="*/ 3062 w 228236"/>
                  <a:gd name="connsiteY5" fmla="*/ 5106 h 13928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228236" h="139281">
                    <a:moveTo>
                      <a:pt x="0" y="0"/>
                    </a:moveTo>
                    <a:lnTo>
                      <a:pt x="228236" y="0"/>
                    </a:lnTo>
                    <a:lnTo>
                      <a:pt x="224471" y="6279"/>
                    </a:lnTo>
                    <a:cubicBezTo>
                      <a:pt x="204691" y="39266"/>
                      <a:pt x="183592" y="74453"/>
                      <a:pt x="161086" y="111985"/>
                    </a:cubicBezTo>
                    <a:cubicBezTo>
                      <a:pt x="129774" y="148380"/>
                      <a:pt x="98462" y="148380"/>
                      <a:pt x="67150" y="111985"/>
                    </a:cubicBezTo>
                    <a:cubicBezTo>
                      <a:pt x="67150" y="111985"/>
                      <a:pt x="67150" y="111985"/>
                      <a:pt x="3062" y="5106"/>
                    </a:cubicBezTo>
                    <a:close/>
                  </a:path>
                </a:pathLst>
              </a:custGeom>
              <a:gradFill>
                <a:gsLst>
                  <a:gs pos="66000">
                    <a:schemeClr val="bg1">
                      <a:lumMod val="50000"/>
                    </a:schemeClr>
                  </a:gs>
                  <a:gs pos="37000">
                    <a:schemeClr val="tx1">
                      <a:lumMod val="75000"/>
                      <a:lumOff val="25000"/>
                    </a:schemeClr>
                  </a:gs>
                  <a:gs pos="0">
                    <a:schemeClr val="tx1">
                      <a:lumMod val="95000"/>
                      <a:lumOff val="5000"/>
                    </a:schemeClr>
                  </a:gs>
                  <a:gs pos="100000">
                    <a:schemeClr val="tx1"/>
                  </a:gs>
                </a:gsLst>
                <a:lin ang="0" scaled="0"/>
              </a:gradFill>
              <a:ln>
                <a:noFill/>
              </a:ln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pPr defTabSz="914377"/>
                <a:endParaRPr lang="zh-CN" altLang="en-US" sz="1867">
                  <a:solidFill>
                    <a:prstClr val="black"/>
                  </a:solidFill>
                  <a:latin typeface="Calibri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8" name="椭圆 147"/>
            <p:cNvSpPr/>
            <p:nvPr/>
          </p:nvSpPr>
          <p:spPr>
            <a:xfrm>
              <a:off x="7684193" y="4863257"/>
              <a:ext cx="652596" cy="296326"/>
            </a:xfrm>
            <a:prstGeom prst="ellipse">
              <a:avLst/>
            </a:prstGeom>
            <a:gradFill flip="none" rotWithShape="1">
              <a:gsLst>
                <a:gs pos="0">
                  <a:schemeClr val="tx1">
                    <a:lumMod val="75000"/>
                    <a:lumOff val="25000"/>
                    <a:alpha val="75000"/>
                  </a:schemeClr>
                </a:gs>
                <a:gs pos="40000">
                  <a:srgbClr val="8D8D8D">
                    <a:alpha val="37000"/>
                  </a:srgbClr>
                </a:gs>
                <a:gs pos="100000">
                  <a:schemeClr val="bg1">
                    <a:lumMod val="85000"/>
                    <a:alpha val="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914377"/>
              <a:endParaRPr lang="zh-CN" altLang="en-US" sz="1867">
                <a:solidFill>
                  <a:prstClr val="white"/>
                </a:solidFill>
                <a:latin typeface="Calibri"/>
                <a:ea typeface="宋体" panose="02010600030101010101" pitchFamily="2" charset="-122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587053" y="2894616"/>
            <a:ext cx="60410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01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86" name="文本框 85"/>
          <p:cNvSpPr txBox="1"/>
          <p:nvPr/>
        </p:nvSpPr>
        <p:spPr>
          <a:xfrm>
            <a:off x="4702350" y="2894616"/>
            <a:ext cx="60410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02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87" name="文本框 86"/>
          <p:cNvSpPr txBox="1"/>
          <p:nvPr/>
        </p:nvSpPr>
        <p:spPr>
          <a:xfrm>
            <a:off x="5798201" y="2894617"/>
            <a:ext cx="60410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03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88" name="文本框 87"/>
          <p:cNvSpPr txBox="1"/>
          <p:nvPr/>
        </p:nvSpPr>
        <p:spPr>
          <a:xfrm>
            <a:off x="6901971" y="2894616"/>
            <a:ext cx="60410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04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sp>
        <p:nvSpPr>
          <p:cNvPr id="89" name="文本框 88"/>
          <p:cNvSpPr txBox="1"/>
          <p:nvPr/>
        </p:nvSpPr>
        <p:spPr>
          <a:xfrm>
            <a:off x="7996730" y="2894617"/>
            <a:ext cx="604103" cy="461665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 defTabSz="914377"/>
            <a:r>
              <a:rPr lang="en-US" altLang="zh-CN" sz="2400" dirty="0">
                <a:solidFill>
                  <a:prstClr val="white"/>
                </a:solidFill>
                <a:latin typeface="Impact" panose="020B0806030902050204" pitchFamily="34" charset="0"/>
                <a:ea typeface="宋体" panose="02010600030101010101" pitchFamily="2" charset="-122"/>
              </a:rPr>
              <a:t>05</a:t>
            </a:r>
            <a:endParaRPr lang="zh-CN" altLang="en-US" sz="2400" dirty="0">
              <a:solidFill>
                <a:prstClr val="white"/>
              </a:solidFill>
              <a:latin typeface="Impact" panose="020B0806030902050204" pitchFamily="34" charset="0"/>
              <a:ea typeface="宋体" panose="02010600030101010101" pitchFamily="2" charset="-122"/>
            </a:endParaRPr>
          </a:p>
        </p:txBody>
      </p:sp>
      <p:grpSp>
        <p:nvGrpSpPr>
          <p:cNvPr id="90" name="组合 89"/>
          <p:cNvGrpSpPr/>
          <p:nvPr/>
        </p:nvGrpSpPr>
        <p:grpSpPr>
          <a:xfrm>
            <a:off x="5318770" y="5177594"/>
            <a:ext cx="1565237" cy="870348"/>
            <a:chOff x="7109327" y="3179834"/>
            <a:chExt cx="1565237" cy="870348"/>
          </a:xfrm>
        </p:grpSpPr>
        <p:sp>
          <p:nvSpPr>
            <p:cNvPr id="91" name="文本框 90"/>
            <p:cNvSpPr txBox="1"/>
            <p:nvPr/>
          </p:nvSpPr>
          <p:spPr>
            <a:xfrm>
              <a:off x="7109327" y="3179834"/>
              <a:ext cx="1565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dirty="0">
                  <a:solidFill>
                    <a:srgbClr val="FFB850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92" name="文本框 91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377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93" name="组合 92"/>
          <p:cNvGrpSpPr/>
          <p:nvPr/>
        </p:nvGrpSpPr>
        <p:grpSpPr>
          <a:xfrm>
            <a:off x="650811" y="4530955"/>
            <a:ext cx="1565237" cy="870348"/>
            <a:chOff x="7109327" y="3179834"/>
            <a:chExt cx="1565237" cy="870348"/>
          </a:xfrm>
        </p:grpSpPr>
        <p:sp>
          <p:nvSpPr>
            <p:cNvPr id="94" name="文本框 93"/>
            <p:cNvSpPr txBox="1"/>
            <p:nvPr/>
          </p:nvSpPr>
          <p:spPr>
            <a:xfrm>
              <a:off x="7109327" y="3179834"/>
              <a:ext cx="1565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dirty="0">
                  <a:solidFill>
                    <a:srgbClr val="E8707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95" name="文本框 94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377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96" name="组合 95"/>
          <p:cNvGrpSpPr/>
          <p:nvPr/>
        </p:nvGrpSpPr>
        <p:grpSpPr>
          <a:xfrm>
            <a:off x="1731899" y="3573012"/>
            <a:ext cx="1565237" cy="870348"/>
            <a:chOff x="7109327" y="3179834"/>
            <a:chExt cx="1565237" cy="870348"/>
          </a:xfrm>
        </p:grpSpPr>
        <p:sp>
          <p:nvSpPr>
            <p:cNvPr id="97" name="文本框 96"/>
            <p:cNvSpPr txBox="1"/>
            <p:nvPr/>
          </p:nvSpPr>
          <p:spPr>
            <a:xfrm>
              <a:off x="7109327" y="3179834"/>
              <a:ext cx="1565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dirty="0">
                  <a:solidFill>
                    <a:srgbClr val="01ACBE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98" name="文本框 97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377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99" name="组合 98"/>
          <p:cNvGrpSpPr/>
          <p:nvPr/>
        </p:nvGrpSpPr>
        <p:grpSpPr>
          <a:xfrm>
            <a:off x="9978900" y="4530955"/>
            <a:ext cx="1565237" cy="870348"/>
            <a:chOff x="7109327" y="3179834"/>
            <a:chExt cx="1565237" cy="870348"/>
          </a:xfrm>
        </p:grpSpPr>
        <p:sp>
          <p:nvSpPr>
            <p:cNvPr id="101" name="文本框 100"/>
            <p:cNvSpPr txBox="1"/>
            <p:nvPr/>
          </p:nvSpPr>
          <p:spPr>
            <a:xfrm>
              <a:off x="7109327" y="3179834"/>
              <a:ext cx="1565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dirty="0">
                  <a:solidFill>
                    <a:srgbClr val="00AF92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03" name="文本框 102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377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grpSp>
        <p:nvGrpSpPr>
          <p:cNvPr id="104" name="组合 103"/>
          <p:cNvGrpSpPr/>
          <p:nvPr/>
        </p:nvGrpSpPr>
        <p:grpSpPr>
          <a:xfrm>
            <a:off x="8901944" y="3573012"/>
            <a:ext cx="1565237" cy="870348"/>
            <a:chOff x="7109327" y="3179834"/>
            <a:chExt cx="1565237" cy="870348"/>
          </a:xfrm>
        </p:grpSpPr>
        <p:sp>
          <p:nvSpPr>
            <p:cNvPr id="106" name="文本框 105"/>
            <p:cNvSpPr txBox="1"/>
            <p:nvPr/>
          </p:nvSpPr>
          <p:spPr>
            <a:xfrm>
              <a:off x="7109327" y="3179834"/>
              <a:ext cx="156523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defTabSz="914377"/>
              <a:r>
                <a:rPr lang="zh-CN" altLang="en-US" dirty="0">
                  <a:solidFill>
                    <a:srgbClr val="663A77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在此添加标题</a:t>
              </a:r>
            </a:p>
          </p:txBody>
        </p:sp>
        <p:sp>
          <p:nvSpPr>
            <p:cNvPr id="107" name="文本框 106"/>
            <p:cNvSpPr txBox="1"/>
            <p:nvPr/>
          </p:nvSpPr>
          <p:spPr>
            <a:xfrm>
              <a:off x="7115248" y="3465214"/>
              <a:ext cx="1559316" cy="5849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 defTabSz="914377"/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prstClr val="black">
                      <a:lumMod val="50000"/>
                      <a:lumOff val="50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</p:grpSp>
      <p:sp>
        <p:nvSpPr>
          <p:cNvPr id="9" name="任意多边形 8"/>
          <p:cNvSpPr/>
          <p:nvPr/>
        </p:nvSpPr>
        <p:spPr>
          <a:xfrm>
            <a:off x="1465943" y="4818743"/>
            <a:ext cx="3541487" cy="812800"/>
          </a:xfrm>
          <a:custGeom>
            <a:avLst/>
            <a:gdLst>
              <a:gd name="connsiteX0" fmla="*/ 3541486 w 3541486"/>
              <a:gd name="connsiteY0" fmla="*/ 0 h 812800"/>
              <a:gd name="connsiteX1" fmla="*/ 3541486 w 3541486"/>
              <a:gd name="connsiteY1" fmla="*/ 812800 h 812800"/>
              <a:gd name="connsiteX2" fmla="*/ 0 w 3541486"/>
              <a:gd name="connsiteY2" fmla="*/ 812800 h 812800"/>
              <a:gd name="connsiteX3" fmla="*/ 0 w 3541486"/>
              <a:gd name="connsiteY3" fmla="*/ 522514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486" h="812800">
                <a:moveTo>
                  <a:pt x="3541486" y="0"/>
                </a:moveTo>
                <a:lnTo>
                  <a:pt x="3541486" y="812800"/>
                </a:lnTo>
                <a:lnTo>
                  <a:pt x="0" y="812800"/>
                </a:lnTo>
                <a:lnTo>
                  <a:pt x="0" y="522514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9" name="任意多边形 108"/>
          <p:cNvSpPr/>
          <p:nvPr/>
        </p:nvSpPr>
        <p:spPr>
          <a:xfrm flipH="1">
            <a:off x="7216547" y="4818743"/>
            <a:ext cx="3541487" cy="812800"/>
          </a:xfrm>
          <a:custGeom>
            <a:avLst/>
            <a:gdLst>
              <a:gd name="connsiteX0" fmla="*/ 3541486 w 3541486"/>
              <a:gd name="connsiteY0" fmla="*/ 0 h 812800"/>
              <a:gd name="connsiteX1" fmla="*/ 3541486 w 3541486"/>
              <a:gd name="connsiteY1" fmla="*/ 812800 h 812800"/>
              <a:gd name="connsiteX2" fmla="*/ 0 w 3541486"/>
              <a:gd name="connsiteY2" fmla="*/ 812800 h 812800"/>
              <a:gd name="connsiteX3" fmla="*/ 0 w 3541486"/>
              <a:gd name="connsiteY3" fmla="*/ 522514 h 812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41486" h="812800">
                <a:moveTo>
                  <a:pt x="3541486" y="0"/>
                </a:moveTo>
                <a:lnTo>
                  <a:pt x="3541486" y="812800"/>
                </a:lnTo>
                <a:lnTo>
                  <a:pt x="0" y="812800"/>
                </a:lnTo>
                <a:lnTo>
                  <a:pt x="0" y="522514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0" name="任意多边形 9"/>
          <p:cNvSpPr/>
          <p:nvPr/>
        </p:nvSpPr>
        <p:spPr>
          <a:xfrm>
            <a:off x="2540002" y="4412343"/>
            <a:ext cx="1364343" cy="740228"/>
          </a:xfrm>
          <a:custGeom>
            <a:avLst/>
            <a:gdLst>
              <a:gd name="connsiteX0" fmla="*/ 1364343 w 1364343"/>
              <a:gd name="connsiteY0" fmla="*/ 391886 h 740228"/>
              <a:gd name="connsiteX1" fmla="*/ 1364343 w 1364343"/>
              <a:gd name="connsiteY1" fmla="*/ 740228 h 740228"/>
              <a:gd name="connsiteX2" fmla="*/ 0 w 1364343"/>
              <a:gd name="connsiteY2" fmla="*/ 740228 h 740228"/>
              <a:gd name="connsiteX3" fmla="*/ 0 w 1364343"/>
              <a:gd name="connsiteY3" fmla="*/ 0 h 7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343" h="740228">
                <a:moveTo>
                  <a:pt x="1364343" y="391886"/>
                </a:moveTo>
                <a:lnTo>
                  <a:pt x="1364343" y="740228"/>
                </a:lnTo>
                <a:lnTo>
                  <a:pt x="0" y="740228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12" name="任意多边形 111"/>
          <p:cNvSpPr/>
          <p:nvPr/>
        </p:nvSpPr>
        <p:spPr>
          <a:xfrm flipH="1">
            <a:off x="8305119" y="4412343"/>
            <a:ext cx="1364343" cy="740228"/>
          </a:xfrm>
          <a:custGeom>
            <a:avLst/>
            <a:gdLst>
              <a:gd name="connsiteX0" fmla="*/ 1364343 w 1364343"/>
              <a:gd name="connsiteY0" fmla="*/ 391886 h 740228"/>
              <a:gd name="connsiteX1" fmla="*/ 1364343 w 1364343"/>
              <a:gd name="connsiteY1" fmla="*/ 740228 h 740228"/>
              <a:gd name="connsiteX2" fmla="*/ 0 w 1364343"/>
              <a:gd name="connsiteY2" fmla="*/ 740228 h 740228"/>
              <a:gd name="connsiteX3" fmla="*/ 0 w 1364343"/>
              <a:gd name="connsiteY3" fmla="*/ 0 h 7402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64343" h="740228">
                <a:moveTo>
                  <a:pt x="1364343" y="391886"/>
                </a:moveTo>
                <a:lnTo>
                  <a:pt x="1364343" y="740228"/>
                </a:lnTo>
                <a:lnTo>
                  <a:pt x="0" y="740228"/>
                </a:lnTo>
                <a:lnTo>
                  <a:pt x="0" y="0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12" name="任意多边形 11"/>
          <p:cNvSpPr/>
          <p:nvPr/>
        </p:nvSpPr>
        <p:spPr>
          <a:xfrm>
            <a:off x="6081487" y="4804230"/>
            <a:ext cx="0" cy="362857"/>
          </a:xfrm>
          <a:custGeom>
            <a:avLst/>
            <a:gdLst>
              <a:gd name="connsiteX0" fmla="*/ 0 w 0"/>
              <a:gd name="connsiteY0" fmla="*/ 0 h 362857"/>
              <a:gd name="connsiteX1" fmla="*/ 0 w 0"/>
              <a:gd name="connsiteY1" fmla="*/ 362857 h 3628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h="362857">
                <a:moveTo>
                  <a:pt x="0" y="0"/>
                </a:moveTo>
                <a:lnTo>
                  <a:pt x="0" y="362857"/>
                </a:lnTo>
              </a:path>
            </a:pathLst>
          </a:custGeom>
          <a:noFill/>
          <a:ln w="19050">
            <a:solidFill>
              <a:schemeClr val="tx1">
                <a:lumMod val="50000"/>
                <a:lumOff val="50000"/>
              </a:schemeClr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 defTabSz="914377"/>
            <a:endParaRPr lang="zh-CN" altLang="en-US" sz="1867">
              <a:solidFill>
                <a:prstClr val="white"/>
              </a:solidFill>
              <a:latin typeface="Calibri"/>
              <a:ea typeface="宋体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106017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1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 animBg="1"/>
      <p:bldP spid="160" grpId="0" animBg="1"/>
      <p:bldP spid="161" grpId="0" animBg="1"/>
      <p:bldP spid="162" grpId="0" animBg="1"/>
      <p:bldP spid="163" grpId="0" animBg="1"/>
      <p:bldP spid="76" grpId="0"/>
      <p:bldP spid="166" grpId="0"/>
      <p:bldP spid="167" grpId="0"/>
      <p:bldP spid="168" grpId="0"/>
      <p:bldP spid="169" grpId="0"/>
      <p:bldP spid="64" grpId="0" animBg="1"/>
      <p:bldP spid="3" grpId="0"/>
      <p:bldP spid="8" grpId="0"/>
      <p:bldP spid="86" grpId="0"/>
      <p:bldP spid="87" grpId="0"/>
      <p:bldP spid="88" grpId="0"/>
      <p:bldP spid="89" grpId="0"/>
      <p:bldP spid="9" grpId="0" animBg="1"/>
      <p:bldP spid="109" grpId="0" animBg="1"/>
      <p:bldP spid="10" grpId="0" animBg="1"/>
      <p:bldP spid="112" grpId="0" animBg="1"/>
      <p:bldP spid="1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/>
              <a:pPr/>
              <a:t>7</a:t>
            </a:fld>
            <a:endParaRPr lang="en-JM" dirty="0"/>
          </a:p>
        </p:txBody>
      </p:sp>
      <p:grpSp>
        <p:nvGrpSpPr>
          <p:cNvPr id="111" name="组合 110"/>
          <p:cNvGrpSpPr/>
          <p:nvPr/>
        </p:nvGrpSpPr>
        <p:grpSpPr>
          <a:xfrm>
            <a:off x="2588443" y="1020223"/>
            <a:ext cx="7015119" cy="4848524"/>
            <a:chOff x="2649677" y="981273"/>
            <a:chExt cx="7015118" cy="4848524"/>
          </a:xfrm>
        </p:grpSpPr>
        <p:grpSp>
          <p:nvGrpSpPr>
            <p:cNvPr id="19" name="组合 18"/>
            <p:cNvGrpSpPr/>
            <p:nvPr/>
          </p:nvGrpSpPr>
          <p:grpSpPr>
            <a:xfrm>
              <a:off x="6751517" y="1155375"/>
              <a:ext cx="1613220" cy="1613219"/>
              <a:chOff x="6940630" y="1153834"/>
              <a:chExt cx="1448739" cy="1448739"/>
            </a:xfrm>
          </p:grpSpPr>
          <p:sp>
            <p:nvSpPr>
              <p:cNvPr id="8" name="椭圆 7"/>
              <p:cNvSpPr/>
              <p:nvPr/>
            </p:nvSpPr>
            <p:spPr>
              <a:xfrm>
                <a:off x="6940630" y="1153834"/>
                <a:ext cx="1448739" cy="144873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0000"/>
                    </a:schemeClr>
                  </a:gs>
                  <a:gs pos="100000">
                    <a:schemeClr val="bg1">
                      <a:lumMod val="96000"/>
                    </a:schemeClr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6" name="饼形 15"/>
              <p:cNvSpPr/>
              <p:nvPr/>
            </p:nvSpPr>
            <p:spPr>
              <a:xfrm>
                <a:off x="6941412" y="1158279"/>
                <a:ext cx="1444294" cy="1444294"/>
              </a:xfrm>
              <a:prstGeom prst="pie">
                <a:avLst>
                  <a:gd name="adj1" fmla="val 4117702"/>
                  <a:gd name="adj2" fmla="val 17664580"/>
                </a:avLst>
              </a:prstGeom>
              <a:solidFill>
                <a:srgbClr val="663A7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7185171" y="1399815"/>
                <a:ext cx="956776" cy="95677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7000"/>
                    </a:schemeClr>
                  </a:gs>
                </a:gsLst>
                <a:lin ang="2700000" scaled="1"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524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8" name="组合 17"/>
            <p:cNvGrpSpPr/>
            <p:nvPr/>
          </p:nvGrpSpPr>
          <p:grpSpPr>
            <a:xfrm>
              <a:off x="5765043" y="2129114"/>
              <a:ext cx="1613220" cy="1613219"/>
              <a:chOff x="5886892" y="2172551"/>
              <a:chExt cx="1448739" cy="1448739"/>
            </a:xfrm>
          </p:grpSpPr>
          <p:sp>
            <p:nvSpPr>
              <p:cNvPr id="7" name="椭圆 6"/>
              <p:cNvSpPr/>
              <p:nvPr/>
            </p:nvSpPr>
            <p:spPr>
              <a:xfrm>
                <a:off x="5886892" y="2172551"/>
                <a:ext cx="1448739" cy="144873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0000"/>
                    </a:schemeClr>
                  </a:gs>
                  <a:gs pos="100000">
                    <a:schemeClr val="bg1">
                      <a:lumMod val="96000"/>
                    </a:schemeClr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5" name="饼形 14"/>
              <p:cNvSpPr/>
              <p:nvPr/>
            </p:nvSpPr>
            <p:spPr>
              <a:xfrm>
                <a:off x="5890346" y="2172551"/>
                <a:ext cx="1444294" cy="1444294"/>
              </a:xfrm>
              <a:prstGeom prst="pie">
                <a:avLst>
                  <a:gd name="adj1" fmla="val 7214937"/>
                  <a:gd name="adj2" fmla="val 18594498"/>
                </a:avLst>
              </a:prstGeom>
              <a:solidFill>
                <a:srgbClr val="E8707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1" name="椭圆 10"/>
              <p:cNvSpPr/>
              <p:nvPr/>
            </p:nvSpPr>
            <p:spPr>
              <a:xfrm>
                <a:off x="6132873" y="2412847"/>
                <a:ext cx="956776" cy="95677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7000"/>
                    </a:schemeClr>
                  </a:gs>
                </a:gsLst>
                <a:lin ang="2700000" scaled="1"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524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17" name="组合 16"/>
            <p:cNvGrpSpPr/>
            <p:nvPr/>
          </p:nvGrpSpPr>
          <p:grpSpPr>
            <a:xfrm>
              <a:off x="4801055" y="3106574"/>
              <a:ext cx="1613220" cy="1613219"/>
              <a:chOff x="4856370" y="3236710"/>
              <a:chExt cx="1448739" cy="1448739"/>
            </a:xfrm>
          </p:grpSpPr>
          <p:sp>
            <p:nvSpPr>
              <p:cNvPr id="6" name="椭圆 5"/>
              <p:cNvSpPr/>
              <p:nvPr/>
            </p:nvSpPr>
            <p:spPr>
              <a:xfrm>
                <a:off x="4856370" y="3236710"/>
                <a:ext cx="1448739" cy="144873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0000"/>
                    </a:schemeClr>
                  </a:gs>
                  <a:gs pos="100000">
                    <a:schemeClr val="bg1">
                      <a:lumMod val="96000"/>
                    </a:schemeClr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4" name="饼形 13"/>
              <p:cNvSpPr/>
              <p:nvPr/>
            </p:nvSpPr>
            <p:spPr>
              <a:xfrm>
                <a:off x="4859387" y="3238932"/>
                <a:ext cx="1444294" cy="1444294"/>
              </a:xfrm>
              <a:prstGeom prst="pie">
                <a:avLst>
                  <a:gd name="adj1" fmla="val 8259043"/>
                  <a:gd name="adj2" fmla="val 18291492"/>
                </a:avLst>
              </a:prstGeom>
              <a:solidFill>
                <a:srgbClr val="FFB8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10" name="椭圆 9"/>
              <p:cNvSpPr/>
              <p:nvPr/>
            </p:nvSpPr>
            <p:spPr>
              <a:xfrm>
                <a:off x="5102351" y="3482691"/>
                <a:ext cx="956776" cy="95677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7000"/>
                    </a:schemeClr>
                  </a:gs>
                </a:gsLst>
                <a:lin ang="2700000" scaled="1"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524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22" name="组合 21"/>
            <p:cNvGrpSpPr/>
            <p:nvPr/>
          </p:nvGrpSpPr>
          <p:grpSpPr>
            <a:xfrm>
              <a:off x="3827263" y="4089406"/>
              <a:ext cx="1613220" cy="1613219"/>
              <a:chOff x="3802631" y="4255427"/>
              <a:chExt cx="1448739" cy="1448739"/>
            </a:xfrm>
          </p:grpSpPr>
          <p:sp>
            <p:nvSpPr>
              <p:cNvPr id="5" name="椭圆 4"/>
              <p:cNvSpPr/>
              <p:nvPr/>
            </p:nvSpPr>
            <p:spPr>
              <a:xfrm>
                <a:off x="3802631" y="4255427"/>
                <a:ext cx="1448739" cy="1448739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>
                      <a:lumMod val="80000"/>
                    </a:schemeClr>
                  </a:gs>
                  <a:gs pos="100000">
                    <a:schemeClr val="bg1">
                      <a:lumMod val="96000"/>
                    </a:schemeClr>
                  </a:gs>
                </a:gsLst>
                <a:lin ang="2700000" scaled="1"/>
                <a:tileRect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80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203200" dist="88900" dir="2700000" algn="tl" rotWithShape="0">
                  <a:prstClr val="black">
                    <a:alpha val="35000"/>
                  </a:prstClr>
                </a:outerShdw>
              </a:effectLst>
              <a:scene3d>
                <a:camera prst="orthographicFront"/>
                <a:lightRig rig="threePt" dir="t">
                  <a:rot lat="0" lon="0" rev="0"/>
                </a:lightRig>
              </a:scene3d>
              <a:sp3d prstMaterial="softEdge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prstClr val="white"/>
                  </a:solidFill>
                </a:endParaRPr>
              </a:p>
            </p:txBody>
          </p:sp>
          <p:sp>
            <p:nvSpPr>
              <p:cNvPr id="13" name="饼形 12"/>
              <p:cNvSpPr/>
              <p:nvPr/>
            </p:nvSpPr>
            <p:spPr>
              <a:xfrm>
                <a:off x="3804853" y="4259872"/>
                <a:ext cx="1444294" cy="1444294"/>
              </a:xfrm>
              <a:prstGeom prst="pie">
                <a:avLst>
                  <a:gd name="adj1" fmla="val 10183545"/>
                  <a:gd name="adj2" fmla="val 16200000"/>
                </a:avLst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solidFill>
                    <a:schemeClr val="tx1"/>
                  </a:solidFill>
                </a:endParaRPr>
              </a:p>
            </p:txBody>
          </p:sp>
          <p:sp>
            <p:nvSpPr>
              <p:cNvPr id="9" name="椭圆 8"/>
              <p:cNvSpPr/>
              <p:nvPr/>
            </p:nvSpPr>
            <p:spPr>
              <a:xfrm>
                <a:off x="4048612" y="4498526"/>
                <a:ext cx="956776" cy="956776"/>
              </a:xfrm>
              <a:prstGeom prst="ellipse">
                <a:avLst/>
              </a:prstGeom>
              <a:gradFill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>
                      <a:lumMod val="97000"/>
                    </a:schemeClr>
                  </a:gs>
                </a:gsLst>
                <a:lin ang="2700000" scaled="1"/>
              </a:gradFill>
              <a:ln w="12700">
                <a:gradFill flip="none" rotWithShape="1">
                  <a:gsLst>
                    <a:gs pos="0">
                      <a:schemeClr val="bg1"/>
                    </a:gs>
                    <a:gs pos="100000">
                      <a:schemeClr val="bg1">
                        <a:lumMod val="75000"/>
                      </a:schemeClr>
                    </a:gs>
                  </a:gsLst>
                  <a:lin ang="2700000" scaled="1"/>
                  <a:tileRect/>
                </a:gradFill>
              </a:ln>
              <a:effectLst>
                <a:outerShdw blurRad="152400" dist="508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grpSp>
          <p:nvGrpSpPr>
            <p:cNvPr id="24" name="Group 4"/>
            <p:cNvGrpSpPr>
              <a:grpSpLocks noChangeAspect="1"/>
            </p:cNvGrpSpPr>
            <p:nvPr/>
          </p:nvGrpSpPr>
          <p:grpSpPr bwMode="auto">
            <a:xfrm>
              <a:off x="4469360" y="4576008"/>
              <a:ext cx="347592" cy="407337"/>
              <a:chOff x="1776" y="1776"/>
              <a:chExt cx="64" cy="75"/>
            </a:xfrm>
            <a:solidFill>
              <a:srgbClr val="01ACBE"/>
            </a:solidFill>
            <a:effectLst>
              <a:reflection blurRad="6350" stA="50000" endA="300" endPos="55000" dir="5400000" sy="-100000" algn="bl" rotWithShape="0"/>
            </a:effectLst>
          </p:grpSpPr>
          <p:sp>
            <p:nvSpPr>
              <p:cNvPr id="25" name="Freeform 5"/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6" name="Freeform 6"/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7" name="Freeform 7"/>
              <p:cNvSpPr>
                <a:spLocks/>
              </p:cNvSpPr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28" name="Freeform 8"/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grpSp>
          <p:nvGrpSpPr>
            <p:cNvPr id="29" name="Group 18"/>
            <p:cNvGrpSpPr>
              <a:grpSpLocks noChangeAspect="1"/>
            </p:cNvGrpSpPr>
            <p:nvPr/>
          </p:nvGrpSpPr>
          <p:grpSpPr bwMode="auto">
            <a:xfrm>
              <a:off x="7339945" y="1721315"/>
              <a:ext cx="353010" cy="328938"/>
              <a:chOff x="3802" y="2858"/>
              <a:chExt cx="616" cy="574"/>
            </a:xfrm>
            <a:solidFill>
              <a:srgbClr val="663A77"/>
            </a:solidFill>
            <a:effectLst>
              <a:reflection blurRad="6350" stA="50000" endA="300" endPos="55000" dir="5400000" sy="-100000" algn="bl" rotWithShape="0"/>
            </a:effectLst>
          </p:grpSpPr>
          <p:sp>
            <p:nvSpPr>
              <p:cNvPr id="30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31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32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33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34" name="Freeform 23"/>
              <p:cNvSpPr>
                <a:spLocks/>
              </p:cNvSpPr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grpSp>
          <p:nvGrpSpPr>
            <p:cNvPr id="35" name="Group 13"/>
            <p:cNvGrpSpPr>
              <a:grpSpLocks noChangeAspect="1"/>
            </p:cNvGrpSpPr>
            <p:nvPr/>
          </p:nvGrpSpPr>
          <p:grpSpPr bwMode="auto">
            <a:xfrm>
              <a:off x="6359714" y="2638752"/>
              <a:ext cx="423876" cy="428881"/>
              <a:chOff x="2426" y="2781"/>
              <a:chExt cx="593" cy="600"/>
            </a:xfrm>
            <a:solidFill>
              <a:srgbClr val="E87071"/>
            </a:solidFill>
            <a:effectLst>
              <a:reflection blurRad="6350" stA="50000" endA="300" endPos="55000" dir="5400000" sy="-100000" algn="bl" rotWithShape="0"/>
            </a:effectLst>
          </p:grpSpPr>
          <p:sp>
            <p:nvSpPr>
              <p:cNvPr id="36" name="Freeform 14"/>
              <p:cNvSpPr>
                <a:spLocks/>
              </p:cNvSpPr>
              <p:nvPr/>
            </p:nvSpPr>
            <p:spPr bwMode="auto">
              <a:xfrm>
                <a:off x="2442" y="2805"/>
                <a:ext cx="577" cy="576"/>
              </a:xfrm>
              <a:custGeom>
                <a:avLst/>
                <a:gdLst>
                  <a:gd name="T0" fmla="*/ 0 w 241"/>
                  <a:gd name="T1" fmla="*/ 115 h 241"/>
                  <a:gd name="T2" fmla="*/ 0 w 241"/>
                  <a:gd name="T3" fmla="*/ 121 h 241"/>
                  <a:gd name="T4" fmla="*/ 121 w 241"/>
                  <a:gd name="T5" fmla="*/ 241 h 241"/>
                  <a:gd name="T6" fmla="*/ 241 w 241"/>
                  <a:gd name="T7" fmla="*/ 121 h 241"/>
                  <a:gd name="T8" fmla="*/ 121 w 241"/>
                  <a:gd name="T9" fmla="*/ 0 h 241"/>
                  <a:gd name="T10" fmla="*/ 121 w 241"/>
                  <a:gd name="T11" fmla="*/ 115 h 241"/>
                  <a:gd name="T12" fmla="*/ 0 w 241"/>
                  <a:gd name="T13" fmla="*/ 115 h 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1" h="241">
                    <a:moveTo>
                      <a:pt x="0" y="115"/>
                    </a:moveTo>
                    <a:cubicBezTo>
                      <a:pt x="0" y="117"/>
                      <a:pt x="0" y="119"/>
                      <a:pt x="0" y="121"/>
                    </a:cubicBezTo>
                    <a:cubicBezTo>
                      <a:pt x="0" y="187"/>
                      <a:pt x="54" y="241"/>
                      <a:pt x="121" y="241"/>
                    </a:cubicBezTo>
                    <a:cubicBezTo>
                      <a:pt x="187" y="241"/>
                      <a:pt x="241" y="187"/>
                      <a:pt x="241" y="121"/>
                    </a:cubicBezTo>
                    <a:cubicBezTo>
                      <a:pt x="241" y="54"/>
                      <a:pt x="187" y="0"/>
                      <a:pt x="121" y="0"/>
                    </a:cubicBezTo>
                    <a:cubicBezTo>
                      <a:pt x="121" y="115"/>
                      <a:pt x="121" y="115"/>
                      <a:pt x="121" y="115"/>
                    </a:cubicBezTo>
                    <a:lnTo>
                      <a:pt x="0" y="11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37" name="Freeform 15"/>
              <p:cNvSpPr>
                <a:spLocks noEditPoints="1"/>
              </p:cNvSpPr>
              <p:nvPr/>
            </p:nvSpPr>
            <p:spPr bwMode="auto">
              <a:xfrm>
                <a:off x="2426" y="2781"/>
                <a:ext cx="275" cy="273"/>
              </a:xfrm>
              <a:custGeom>
                <a:avLst/>
                <a:gdLst>
                  <a:gd name="T0" fmla="*/ 0 w 115"/>
                  <a:gd name="T1" fmla="*/ 114 h 114"/>
                  <a:gd name="T2" fmla="*/ 115 w 115"/>
                  <a:gd name="T3" fmla="*/ 114 h 114"/>
                  <a:gd name="T4" fmla="*/ 115 w 115"/>
                  <a:gd name="T5" fmla="*/ 0 h 114"/>
                  <a:gd name="T6" fmla="*/ 0 w 115"/>
                  <a:gd name="T7" fmla="*/ 114 h 114"/>
                  <a:gd name="T8" fmla="*/ 15 w 115"/>
                  <a:gd name="T9" fmla="*/ 104 h 114"/>
                  <a:gd name="T10" fmla="*/ 104 w 115"/>
                  <a:gd name="T11" fmla="*/ 14 h 114"/>
                  <a:gd name="T12" fmla="*/ 104 w 115"/>
                  <a:gd name="T13" fmla="*/ 104 h 114"/>
                  <a:gd name="T14" fmla="*/ 15 w 115"/>
                  <a:gd name="T15" fmla="*/ 104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5" h="114">
                    <a:moveTo>
                      <a:pt x="0" y="114"/>
                    </a:moveTo>
                    <a:cubicBezTo>
                      <a:pt x="115" y="114"/>
                      <a:pt x="115" y="114"/>
                      <a:pt x="115" y="114"/>
                    </a:cubicBezTo>
                    <a:cubicBezTo>
                      <a:pt x="115" y="0"/>
                      <a:pt x="115" y="0"/>
                      <a:pt x="115" y="0"/>
                    </a:cubicBezTo>
                    <a:cubicBezTo>
                      <a:pt x="51" y="0"/>
                      <a:pt x="0" y="51"/>
                      <a:pt x="0" y="114"/>
                    </a:cubicBezTo>
                    <a:close/>
                    <a:moveTo>
                      <a:pt x="15" y="104"/>
                    </a:moveTo>
                    <a:cubicBezTo>
                      <a:pt x="15" y="54"/>
                      <a:pt x="55" y="14"/>
                      <a:pt x="104" y="14"/>
                    </a:cubicBezTo>
                    <a:cubicBezTo>
                      <a:pt x="104" y="104"/>
                      <a:pt x="104" y="104"/>
                      <a:pt x="104" y="104"/>
                    </a:cubicBezTo>
                    <a:lnTo>
                      <a:pt x="15" y="10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5407317" y="3618964"/>
              <a:ext cx="400693" cy="436036"/>
              <a:chOff x="4873620" y="1965325"/>
              <a:chExt cx="269882" cy="293688"/>
            </a:xfrm>
            <a:solidFill>
              <a:srgbClr val="FFB850"/>
            </a:solidFill>
            <a:effectLst>
              <a:reflection blurRad="6350" stA="50000" endA="300" endPos="55000" dir="5400000" sy="-100000" algn="bl" rotWithShape="0"/>
            </a:effectLst>
          </p:grpSpPr>
          <p:sp>
            <p:nvSpPr>
              <p:cNvPr id="39" name="Freeform 502"/>
              <p:cNvSpPr>
                <a:spLocks/>
              </p:cNvSpPr>
              <p:nvPr/>
            </p:nvSpPr>
            <p:spPr bwMode="auto">
              <a:xfrm>
                <a:off x="4873620" y="2127250"/>
                <a:ext cx="112713" cy="131763"/>
              </a:xfrm>
              <a:custGeom>
                <a:avLst/>
                <a:gdLst>
                  <a:gd name="T0" fmla="*/ 2 w 30"/>
                  <a:gd name="T1" fmla="*/ 0 h 35"/>
                  <a:gd name="T2" fmla="*/ 28 w 30"/>
                  <a:gd name="T3" fmla="*/ 0 h 35"/>
                  <a:gd name="T4" fmla="*/ 30 w 30"/>
                  <a:gd name="T5" fmla="*/ 1 h 35"/>
                  <a:gd name="T6" fmla="*/ 28 w 30"/>
                  <a:gd name="T7" fmla="*/ 3 h 35"/>
                  <a:gd name="T8" fmla="*/ 3 w 30"/>
                  <a:gd name="T9" fmla="*/ 3 h 35"/>
                  <a:gd name="T10" fmla="*/ 3 w 30"/>
                  <a:gd name="T11" fmla="*/ 33 h 35"/>
                  <a:gd name="T12" fmla="*/ 2 w 30"/>
                  <a:gd name="T13" fmla="*/ 35 h 35"/>
                  <a:gd name="T14" fmla="*/ 0 w 30"/>
                  <a:gd name="T15" fmla="*/ 33 h 35"/>
                  <a:gd name="T16" fmla="*/ 0 w 30"/>
                  <a:gd name="T17" fmla="*/ 1 h 35"/>
                  <a:gd name="T18" fmla="*/ 2 w 30"/>
                  <a:gd name="T19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0" h="35">
                    <a:moveTo>
                      <a:pt x="2" y="0"/>
                    </a:moveTo>
                    <a:cubicBezTo>
                      <a:pt x="28" y="0"/>
                      <a:pt x="28" y="0"/>
                      <a:pt x="28" y="0"/>
                    </a:cubicBezTo>
                    <a:cubicBezTo>
                      <a:pt x="29" y="0"/>
                      <a:pt x="30" y="1"/>
                      <a:pt x="30" y="1"/>
                    </a:cubicBezTo>
                    <a:cubicBezTo>
                      <a:pt x="30" y="2"/>
                      <a:pt x="29" y="3"/>
                      <a:pt x="28" y="3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3"/>
                      <a:pt x="3" y="33"/>
                      <a:pt x="3" y="33"/>
                    </a:cubicBezTo>
                    <a:cubicBezTo>
                      <a:pt x="3" y="34"/>
                      <a:pt x="3" y="35"/>
                      <a:pt x="2" y="35"/>
                    </a:cubicBezTo>
                    <a:cubicBezTo>
                      <a:pt x="1" y="35"/>
                      <a:pt x="0" y="34"/>
                      <a:pt x="0" y="33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1"/>
                      <a:pt x="1" y="0"/>
                      <a:pt x="2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40" name="Freeform 503"/>
              <p:cNvSpPr>
                <a:spLocks/>
              </p:cNvSpPr>
              <p:nvPr/>
            </p:nvSpPr>
            <p:spPr bwMode="auto">
              <a:xfrm>
                <a:off x="4884737" y="1973263"/>
                <a:ext cx="41275" cy="146050"/>
              </a:xfrm>
              <a:custGeom>
                <a:avLst/>
                <a:gdLst>
                  <a:gd name="T0" fmla="*/ 11 w 11"/>
                  <a:gd name="T1" fmla="*/ 34 h 39"/>
                  <a:gd name="T2" fmla="*/ 11 w 11"/>
                  <a:gd name="T3" fmla="*/ 6 h 39"/>
                  <a:gd name="T4" fmla="*/ 5 w 11"/>
                  <a:gd name="T5" fmla="*/ 0 h 39"/>
                  <a:gd name="T6" fmla="*/ 0 w 11"/>
                  <a:gd name="T7" fmla="*/ 6 h 39"/>
                  <a:gd name="T8" fmla="*/ 0 w 11"/>
                  <a:gd name="T9" fmla="*/ 34 h 39"/>
                  <a:gd name="T10" fmla="*/ 5 w 11"/>
                  <a:gd name="T11" fmla="*/ 39 h 39"/>
                  <a:gd name="T12" fmla="*/ 11 w 11"/>
                  <a:gd name="T13" fmla="*/ 34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39">
                    <a:moveTo>
                      <a:pt x="11" y="34"/>
                    </a:moveTo>
                    <a:cubicBezTo>
                      <a:pt x="11" y="6"/>
                      <a:pt x="11" y="6"/>
                      <a:pt x="11" y="6"/>
                    </a:cubicBezTo>
                    <a:cubicBezTo>
                      <a:pt x="11" y="3"/>
                      <a:pt x="9" y="0"/>
                      <a:pt x="5" y="0"/>
                    </a:cubicBezTo>
                    <a:cubicBezTo>
                      <a:pt x="2" y="0"/>
                      <a:pt x="0" y="3"/>
                      <a:pt x="0" y="6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37"/>
                      <a:pt x="2" y="39"/>
                      <a:pt x="5" y="39"/>
                    </a:cubicBezTo>
                    <a:cubicBezTo>
                      <a:pt x="9" y="39"/>
                      <a:pt x="11" y="37"/>
                      <a:pt x="11" y="3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41" name="Freeform 504"/>
              <p:cNvSpPr>
                <a:spLocks/>
              </p:cNvSpPr>
              <p:nvPr/>
            </p:nvSpPr>
            <p:spPr bwMode="auto">
              <a:xfrm>
                <a:off x="4940303" y="1965325"/>
                <a:ext cx="177800" cy="293688"/>
              </a:xfrm>
              <a:custGeom>
                <a:avLst/>
                <a:gdLst>
                  <a:gd name="T0" fmla="*/ 5 w 47"/>
                  <a:gd name="T1" fmla="*/ 69 h 78"/>
                  <a:gd name="T2" fmla="*/ 6 w 47"/>
                  <a:gd name="T3" fmla="*/ 77 h 78"/>
                  <a:gd name="T4" fmla="*/ 9 w 47"/>
                  <a:gd name="T5" fmla="*/ 78 h 78"/>
                  <a:gd name="T6" fmla="*/ 14 w 47"/>
                  <a:gd name="T7" fmla="*/ 76 h 78"/>
                  <a:gd name="T8" fmla="*/ 26 w 47"/>
                  <a:gd name="T9" fmla="*/ 57 h 78"/>
                  <a:gd name="T10" fmla="*/ 46 w 47"/>
                  <a:gd name="T11" fmla="*/ 57 h 78"/>
                  <a:gd name="T12" fmla="*/ 47 w 47"/>
                  <a:gd name="T13" fmla="*/ 56 h 78"/>
                  <a:gd name="T14" fmla="*/ 47 w 47"/>
                  <a:gd name="T15" fmla="*/ 42 h 78"/>
                  <a:gd name="T16" fmla="*/ 32 w 47"/>
                  <a:gd name="T17" fmla="*/ 19 h 78"/>
                  <a:gd name="T18" fmla="*/ 30 w 47"/>
                  <a:gd name="T19" fmla="*/ 20 h 78"/>
                  <a:gd name="T20" fmla="*/ 35 w 47"/>
                  <a:gd name="T21" fmla="*/ 10 h 78"/>
                  <a:gd name="T22" fmla="*/ 24 w 47"/>
                  <a:gd name="T23" fmla="*/ 0 h 78"/>
                  <a:gd name="T24" fmla="*/ 14 w 47"/>
                  <a:gd name="T25" fmla="*/ 10 h 78"/>
                  <a:gd name="T26" fmla="*/ 24 w 47"/>
                  <a:gd name="T27" fmla="*/ 21 h 78"/>
                  <a:gd name="T28" fmla="*/ 27 w 47"/>
                  <a:gd name="T29" fmla="*/ 20 h 78"/>
                  <a:gd name="T30" fmla="*/ 21 w 47"/>
                  <a:gd name="T31" fmla="*/ 27 h 78"/>
                  <a:gd name="T32" fmla="*/ 5 w 47"/>
                  <a:gd name="T33" fmla="*/ 31 h 78"/>
                  <a:gd name="T34" fmla="*/ 1 w 47"/>
                  <a:gd name="T35" fmla="*/ 34 h 78"/>
                  <a:gd name="T36" fmla="*/ 1 w 47"/>
                  <a:gd name="T37" fmla="*/ 38 h 78"/>
                  <a:gd name="T38" fmla="*/ 6 w 47"/>
                  <a:gd name="T39" fmla="*/ 42 h 78"/>
                  <a:gd name="T40" fmla="*/ 8 w 47"/>
                  <a:gd name="T41" fmla="*/ 42 h 78"/>
                  <a:gd name="T42" fmla="*/ 17 w 47"/>
                  <a:gd name="T43" fmla="*/ 40 h 78"/>
                  <a:gd name="T44" fmla="*/ 17 w 47"/>
                  <a:gd name="T45" fmla="*/ 43 h 78"/>
                  <a:gd name="T46" fmla="*/ 17 w 47"/>
                  <a:gd name="T47" fmla="*/ 47 h 78"/>
                  <a:gd name="T48" fmla="*/ 5 w 47"/>
                  <a:gd name="T49" fmla="*/ 69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47" h="78">
                    <a:moveTo>
                      <a:pt x="5" y="69"/>
                    </a:moveTo>
                    <a:cubicBezTo>
                      <a:pt x="3" y="72"/>
                      <a:pt x="3" y="76"/>
                      <a:pt x="6" y="77"/>
                    </a:cubicBezTo>
                    <a:cubicBezTo>
                      <a:pt x="7" y="78"/>
                      <a:pt x="8" y="78"/>
                      <a:pt x="9" y="78"/>
                    </a:cubicBezTo>
                    <a:cubicBezTo>
                      <a:pt x="11" y="78"/>
                      <a:pt x="13" y="77"/>
                      <a:pt x="14" y="76"/>
                    </a:cubicBezTo>
                    <a:cubicBezTo>
                      <a:pt x="26" y="57"/>
                      <a:pt x="26" y="57"/>
                      <a:pt x="26" y="57"/>
                    </a:cubicBezTo>
                    <a:cubicBezTo>
                      <a:pt x="46" y="57"/>
                      <a:pt x="46" y="57"/>
                      <a:pt x="46" y="57"/>
                    </a:cubicBezTo>
                    <a:cubicBezTo>
                      <a:pt x="47" y="57"/>
                      <a:pt x="47" y="57"/>
                      <a:pt x="47" y="56"/>
                    </a:cubicBezTo>
                    <a:cubicBezTo>
                      <a:pt x="47" y="42"/>
                      <a:pt x="47" y="42"/>
                      <a:pt x="47" y="42"/>
                    </a:cubicBezTo>
                    <a:cubicBezTo>
                      <a:pt x="47" y="29"/>
                      <a:pt x="41" y="19"/>
                      <a:pt x="32" y="19"/>
                    </a:cubicBezTo>
                    <a:cubicBezTo>
                      <a:pt x="31" y="19"/>
                      <a:pt x="30" y="19"/>
                      <a:pt x="30" y="20"/>
                    </a:cubicBezTo>
                    <a:cubicBezTo>
                      <a:pt x="33" y="18"/>
                      <a:pt x="35" y="14"/>
                      <a:pt x="35" y="10"/>
                    </a:cubicBezTo>
                    <a:cubicBezTo>
                      <a:pt x="35" y="5"/>
                      <a:pt x="30" y="0"/>
                      <a:pt x="24" y="0"/>
                    </a:cubicBezTo>
                    <a:cubicBezTo>
                      <a:pt x="19" y="0"/>
                      <a:pt x="14" y="5"/>
                      <a:pt x="14" y="10"/>
                    </a:cubicBezTo>
                    <a:cubicBezTo>
                      <a:pt x="14" y="16"/>
                      <a:pt x="19" y="21"/>
                      <a:pt x="24" y="21"/>
                    </a:cubicBezTo>
                    <a:cubicBezTo>
                      <a:pt x="25" y="21"/>
                      <a:pt x="26" y="21"/>
                      <a:pt x="27" y="20"/>
                    </a:cubicBezTo>
                    <a:cubicBezTo>
                      <a:pt x="25" y="22"/>
                      <a:pt x="23" y="24"/>
                      <a:pt x="21" y="27"/>
                    </a:cubicBezTo>
                    <a:cubicBezTo>
                      <a:pt x="5" y="31"/>
                      <a:pt x="5" y="31"/>
                      <a:pt x="5" y="31"/>
                    </a:cubicBezTo>
                    <a:cubicBezTo>
                      <a:pt x="3" y="32"/>
                      <a:pt x="2" y="32"/>
                      <a:pt x="1" y="34"/>
                    </a:cubicBezTo>
                    <a:cubicBezTo>
                      <a:pt x="1" y="35"/>
                      <a:pt x="0" y="37"/>
                      <a:pt x="1" y="38"/>
                    </a:cubicBezTo>
                    <a:cubicBezTo>
                      <a:pt x="1" y="41"/>
                      <a:pt x="4" y="42"/>
                      <a:pt x="6" y="42"/>
                    </a:cubicBezTo>
                    <a:cubicBezTo>
                      <a:pt x="7" y="42"/>
                      <a:pt x="7" y="42"/>
                      <a:pt x="8" y="42"/>
                    </a:cubicBezTo>
                    <a:cubicBezTo>
                      <a:pt x="17" y="40"/>
                      <a:pt x="17" y="40"/>
                      <a:pt x="17" y="40"/>
                    </a:cubicBezTo>
                    <a:cubicBezTo>
                      <a:pt x="17" y="41"/>
                      <a:pt x="17" y="42"/>
                      <a:pt x="17" y="43"/>
                    </a:cubicBezTo>
                    <a:cubicBezTo>
                      <a:pt x="17" y="47"/>
                      <a:pt x="17" y="47"/>
                      <a:pt x="17" y="47"/>
                    </a:cubicBezTo>
                    <a:lnTo>
                      <a:pt x="5" y="69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  <p:sp>
            <p:nvSpPr>
              <p:cNvPr id="42" name="Freeform 505"/>
              <p:cNvSpPr>
                <a:spLocks/>
              </p:cNvSpPr>
              <p:nvPr/>
            </p:nvSpPr>
            <p:spPr bwMode="auto">
              <a:xfrm>
                <a:off x="5046664" y="2093913"/>
                <a:ext cx="96838" cy="112713"/>
              </a:xfrm>
              <a:custGeom>
                <a:avLst/>
                <a:gdLst>
                  <a:gd name="T0" fmla="*/ 1 w 26"/>
                  <a:gd name="T1" fmla="*/ 27 h 30"/>
                  <a:gd name="T2" fmla="*/ 23 w 26"/>
                  <a:gd name="T3" fmla="*/ 27 h 30"/>
                  <a:gd name="T4" fmla="*/ 23 w 26"/>
                  <a:gd name="T5" fmla="*/ 2 h 30"/>
                  <a:gd name="T6" fmla="*/ 24 w 26"/>
                  <a:gd name="T7" fmla="*/ 0 h 30"/>
                  <a:gd name="T8" fmla="*/ 26 w 26"/>
                  <a:gd name="T9" fmla="*/ 2 h 30"/>
                  <a:gd name="T10" fmla="*/ 26 w 26"/>
                  <a:gd name="T11" fmla="*/ 28 h 30"/>
                  <a:gd name="T12" fmla="*/ 24 w 26"/>
                  <a:gd name="T13" fmla="*/ 30 h 30"/>
                  <a:gd name="T14" fmla="*/ 1 w 26"/>
                  <a:gd name="T15" fmla="*/ 30 h 30"/>
                  <a:gd name="T16" fmla="*/ 0 w 26"/>
                  <a:gd name="T17" fmla="*/ 28 h 30"/>
                  <a:gd name="T18" fmla="*/ 1 w 26"/>
                  <a:gd name="T19" fmla="*/ 2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" h="30">
                    <a:moveTo>
                      <a:pt x="1" y="27"/>
                    </a:moveTo>
                    <a:cubicBezTo>
                      <a:pt x="23" y="27"/>
                      <a:pt x="23" y="27"/>
                      <a:pt x="23" y="27"/>
                    </a:cubicBezTo>
                    <a:cubicBezTo>
                      <a:pt x="23" y="2"/>
                      <a:pt x="23" y="2"/>
                      <a:pt x="23" y="2"/>
                    </a:cubicBezTo>
                    <a:cubicBezTo>
                      <a:pt x="23" y="1"/>
                      <a:pt x="23" y="0"/>
                      <a:pt x="24" y="0"/>
                    </a:cubicBezTo>
                    <a:cubicBezTo>
                      <a:pt x="25" y="0"/>
                      <a:pt x="26" y="1"/>
                      <a:pt x="26" y="2"/>
                    </a:cubicBezTo>
                    <a:cubicBezTo>
                      <a:pt x="26" y="28"/>
                      <a:pt x="26" y="28"/>
                      <a:pt x="26" y="28"/>
                    </a:cubicBezTo>
                    <a:cubicBezTo>
                      <a:pt x="26" y="29"/>
                      <a:pt x="25" y="30"/>
                      <a:pt x="24" y="30"/>
                    </a:cubicBezTo>
                    <a:cubicBezTo>
                      <a:pt x="1" y="30"/>
                      <a:pt x="1" y="30"/>
                      <a:pt x="1" y="30"/>
                    </a:cubicBezTo>
                    <a:cubicBezTo>
                      <a:pt x="0" y="30"/>
                      <a:pt x="0" y="29"/>
                      <a:pt x="0" y="28"/>
                    </a:cubicBezTo>
                    <a:cubicBezTo>
                      <a:pt x="0" y="27"/>
                      <a:pt x="0" y="27"/>
                      <a:pt x="1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/>
              </a:p>
            </p:txBody>
          </p:sp>
        </p:grpSp>
        <p:grpSp>
          <p:nvGrpSpPr>
            <p:cNvPr id="56" name="组合 55"/>
            <p:cNvGrpSpPr/>
            <p:nvPr/>
          </p:nvGrpSpPr>
          <p:grpSpPr>
            <a:xfrm>
              <a:off x="3401288" y="4323861"/>
              <a:ext cx="2512389" cy="1101048"/>
              <a:chOff x="3401288" y="4323861"/>
              <a:chExt cx="2512389" cy="1101048"/>
            </a:xfrm>
          </p:grpSpPr>
          <p:grpSp>
            <p:nvGrpSpPr>
              <p:cNvPr id="46" name="组合 45"/>
              <p:cNvGrpSpPr/>
              <p:nvPr/>
            </p:nvGrpSpPr>
            <p:grpSpPr>
              <a:xfrm>
                <a:off x="3401288" y="4323861"/>
                <a:ext cx="582783" cy="82015"/>
                <a:chOff x="3401288" y="4323861"/>
                <a:chExt cx="582783" cy="82015"/>
              </a:xfrm>
            </p:grpSpPr>
            <p:sp>
              <p:nvSpPr>
                <p:cNvPr id="43" name="椭圆 42"/>
                <p:cNvSpPr/>
                <p:nvPr/>
              </p:nvSpPr>
              <p:spPr>
                <a:xfrm>
                  <a:off x="3902056" y="4323861"/>
                  <a:ext cx="82015" cy="820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cxnSp>
              <p:nvCxnSpPr>
                <p:cNvPr id="45" name="直接连接符 44"/>
                <p:cNvCxnSpPr>
                  <a:stCxn id="43" idx="2"/>
                </p:cNvCxnSpPr>
                <p:nvPr/>
              </p:nvCxnSpPr>
              <p:spPr>
                <a:xfrm flipH="1" flipV="1">
                  <a:off x="3401288" y="4360105"/>
                  <a:ext cx="500768" cy="4764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47" name="组合 46"/>
              <p:cNvGrpSpPr/>
              <p:nvPr/>
            </p:nvGrpSpPr>
            <p:grpSpPr>
              <a:xfrm flipH="1">
                <a:off x="5330894" y="5342894"/>
                <a:ext cx="582783" cy="82015"/>
                <a:chOff x="3401288" y="4323861"/>
                <a:chExt cx="582783" cy="82015"/>
              </a:xfrm>
            </p:grpSpPr>
            <p:sp>
              <p:nvSpPr>
                <p:cNvPr id="48" name="椭圆 47"/>
                <p:cNvSpPr/>
                <p:nvPr/>
              </p:nvSpPr>
              <p:spPr>
                <a:xfrm>
                  <a:off x="3902056" y="4323861"/>
                  <a:ext cx="82015" cy="820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cxnSp>
              <p:nvCxnSpPr>
                <p:cNvPr id="49" name="直接连接符 48"/>
                <p:cNvCxnSpPr>
                  <a:stCxn id="48" idx="2"/>
                </p:cNvCxnSpPr>
                <p:nvPr/>
              </p:nvCxnSpPr>
              <p:spPr>
                <a:xfrm flipH="1" flipV="1">
                  <a:off x="3401288" y="4360105"/>
                  <a:ext cx="500768" cy="4764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50" name="组合 49"/>
            <p:cNvGrpSpPr/>
            <p:nvPr/>
          </p:nvGrpSpPr>
          <p:grpSpPr>
            <a:xfrm>
              <a:off x="5913677" y="4959449"/>
              <a:ext cx="2260506" cy="870348"/>
              <a:chOff x="7109327" y="3179834"/>
              <a:chExt cx="2260506" cy="870348"/>
            </a:xfrm>
          </p:grpSpPr>
          <p:sp>
            <p:nvSpPr>
              <p:cNvPr id="51" name="文本框 50"/>
              <p:cNvSpPr txBox="1"/>
              <p:nvPr/>
            </p:nvSpPr>
            <p:spPr>
              <a:xfrm>
                <a:off x="7109327" y="3179834"/>
                <a:ext cx="22605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01ACBE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52" name="文本框 51"/>
              <p:cNvSpPr txBox="1"/>
              <p:nvPr/>
            </p:nvSpPr>
            <p:spPr>
              <a:xfrm>
                <a:off x="7115248" y="3465214"/>
                <a:ext cx="1559316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有中国最大的原创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  <p:grpSp>
          <p:nvGrpSpPr>
            <p:cNvPr id="57" name="组合 56"/>
            <p:cNvGrpSpPr/>
            <p:nvPr/>
          </p:nvGrpSpPr>
          <p:grpSpPr>
            <a:xfrm>
              <a:off x="4382363" y="3333619"/>
              <a:ext cx="2512389" cy="1101048"/>
              <a:chOff x="3401288" y="4323861"/>
              <a:chExt cx="2512389" cy="1101048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3401288" y="4323861"/>
                <a:ext cx="582783" cy="82015"/>
                <a:chOff x="3401288" y="4323861"/>
                <a:chExt cx="582783" cy="82015"/>
              </a:xfrm>
            </p:grpSpPr>
            <p:sp>
              <p:nvSpPr>
                <p:cNvPr id="62" name="椭圆 61"/>
                <p:cNvSpPr/>
                <p:nvPr/>
              </p:nvSpPr>
              <p:spPr>
                <a:xfrm>
                  <a:off x="3902056" y="4323861"/>
                  <a:ext cx="82015" cy="820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cxnSp>
              <p:nvCxnSpPr>
                <p:cNvPr id="63" name="直接连接符 62"/>
                <p:cNvCxnSpPr>
                  <a:stCxn id="62" idx="2"/>
                </p:cNvCxnSpPr>
                <p:nvPr/>
              </p:nvCxnSpPr>
              <p:spPr>
                <a:xfrm flipH="1" flipV="1">
                  <a:off x="3401288" y="4360105"/>
                  <a:ext cx="500768" cy="4764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59" name="组合 58"/>
              <p:cNvGrpSpPr/>
              <p:nvPr/>
            </p:nvGrpSpPr>
            <p:grpSpPr>
              <a:xfrm flipH="1">
                <a:off x="5330894" y="5342894"/>
                <a:ext cx="582783" cy="82015"/>
                <a:chOff x="3401288" y="4323861"/>
                <a:chExt cx="582783" cy="82015"/>
              </a:xfrm>
            </p:grpSpPr>
            <p:sp>
              <p:nvSpPr>
                <p:cNvPr id="60" name="椭圆 59"/>
                <p:cNvSpPr/>
                <p:nvPr/>
              </p:nvSpPr>
              <p:spPr>
                <a:xfrm>
                  <a:off x="3902056" y="4323861"/>
                  <a:ext cx="82015" cy="820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cxnSp>
              <p:nvCxnSpPr>
                <p:cNvPr id="61" name="直接连接符 60"/>
                <p:cNvCxnSpPr>
                  <a:stCxn id="60" idx="2"/>
                </p:cNvCxnSpPr>
                <p:nvPr/>
              </p:nvCxnSpPr>
              <p:spPr>
                <a:xfrm flipH="1" flipV="1">
                  <a:off x="3401288" y="4360105"/>
                  <a:ext cx="500768" cy="4764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64" name="组合 63"/>
            <p:cNvGrpSpPr/>
            <p:nvPr/>
          </p:nvGrpSpPr>
          <p:grpSpPr>
            <a:xfrm>
              <a:off x="6875238" y="3977381"/>
              <a:ext cx="2260506" cy="870348"/>
              <a:chOff x="7109327" y="3179834"/>
              <a:chExt cx="2260506" cy="870348"/>
            </a:xfrm>
          </p:grpSpPr>
          <p:sp>
            <p:nvSpPr>
              <p:cNvPr id="65" name="文本框 64"/>
              <p:cNvSpPr txBox="1"/>
              <p:nvPr/>
            </p:nvSpPr>
            <p:spPr>
              <a:xfrm>
                <a:off x="7109327" y="3179834"/>
                <a:ext cx="22605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FFB850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66" name="文本框 65"/>
              <p:cNvSpPr txBox="1"/>
              <p:nvPr/>
            </p:nvSpPr>
            <p:spPr>
              <a:xfrm>
                <a:off x="7115248" y="3465214"/>
                <a:ext cx="1559316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有中国最大的原创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  <p:sp>
          <p:nvSpPr>
            <p:cNvPr id="67" name="文本框 66"/>
            <p:cNvSpPr txBox="1"/>
            <p:nvPr/>
          </p:nvSpPr>
          <p:spPr>
            <a:xfrm>
              <a:off x="2649677" y="4098495"/>
              <a:ext cx="870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35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8" name="文本框 67"/>
            <p:cNvSpPr txBox="1"/>
            <p:nvPr/>
          </p:nvSpPr>
          <p:spPr>
            <a:xfrm>
              <a:off x="3633194" y="3124024"/>
              <a:ext cx="870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46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69" name="组合 68"/>
            <p:cNvGrpSpPr/>
            <p:nvPr/>
          </p:nvGrpSpPr>
          <p:grpSpPr>
            <a:xfrm>
              <a:off x="5375210" y="2308992"/>
              <a:ext cx="2512389" cy="1101048"/>
              <a:chOff x="3401288" y="4323861"/>
              <a:chExt cx="2512389" cy="1101048"/>
            </a:xfrm>
          </p:grpSpPr>
          <p:grpSp>
            <p:nvGrpSpPr>
              <p:cNvPr id="70" name="组合 69"/>
              <p:cNvGrpSpPr/>
              <p:nvPr/>
            </p:nvGrpSpPr>
            <p:grpSpPr>
              <a:xfrm>
                <a:off x="3401288" y="4323861"/>
                <a:ext cx="582783" cy="82015"/>
                <a:chOff x="3401288" y="4323861"/>
                <a:chExt cx="582783" cy="82015"/>
              </a:xfrm>
            </p:grpSpPr>
            <p:sp>
              <p:nvSpPr>
                <p:cNvPr id="74" name="椭圆 73"/>
                <p:cNvSpPr/>
                <p:nvPr/>
              </p:nvSpPr>
              <p:spPr>
                <a:xfrm>
                  <a:off x="3902056" y="4323861"/>
                  <a:ext cx="82015" cy="820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cxnSp>
              <p:nvCxnSpPr>
                <p:cNvPr id="75" name="直接连接符 74"/>
                <p:cNvCxnSpPr>
                  <a:stCxn id="74" idx="2"/>
                </p:cNvCxnSpPr>
                <p:nvPr/>
              </p:nvCxnSpPr>
              <p:spPr>
                <a:xfrm flipH="1" flipV="1">
                  <a:off x="3401288" y="4360105"/>
                  <a:ext cx="500768" cy="4764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71" name="组合 70"/>
              <p:cNvGrpSpPr/>
              <p:nvPr/>
            </p:nvGrpSpPr>
            <p:grpSpPr>
              <a:xfrm flipH="1">
                <a:off x="5330894" y="5342894"/>
                <a:ext cx="582783" cy="82015"/>
                <a:chOff x="3401288" y="4323861"/>
                <a:chExt cx="582783" cy="82015"/>
              </a:xfrm>
            </p:grpSpPr>
            <p:sp>
              <p:nvSpPr>
                <p:cNvPr id="72" name="椭圆 71"/>
                <p:cNvSpPr/>
                <p:nvPr/>
              </p:nvSpPr>
              <p:spPr>
                <a:xfrm>
                  <a:off x="3902056" y="4323861"/>
                  <a:ext cx="82015" cy="820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cxnSp>
              <p:nvCxnSpPr>
                <p:cNvPr id="73" name="直接连接符 72"/>
                <p:cNvCxnSpPr>
                  <a:stCxn id="72" idx="2"/>
                </p:cNvCxnSpPr>
                <p:nvPr/>
              </p:nvCxnSpPr>
              <p:spPr>
                <a:xfrm flipH="1" flipV="1">
                  <a:off x="3401288" y="4360105"/>
                  <a:ext cx="500768" cy="4764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76" name="组合 75"/>
            <p:cNvGrpSpPr/>
            <p:nvPr/>
          </p:nvGrpSpPr>
          <p:grpSpPr>
            <a:xfrm>
              <a:off x="3837841" y="1965294"/>
              <a:ext cx="2260506" cy="870348"/>
              <a:chOff x="7109327" y="3179834"/>
              <a:chExt cx="2260506" cy="870348"/>
            </a:xfrm>
          </p:grpSpPr>
          <p:sp>
            <p:nvSpPr>
              <p:cNvPr id="77" name="文本框 76"/>
              <p:cNvSpPr txBox="1"/>
              <p:nvPr/>
            </p:nvSpPr>
            <p:spPr>
              <a:xfrm>
                <a:off x="7109327" y="3179834"/>
                <a:ext cx="22605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E87071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78" name="文本框 77"/>
              <p:cNvSpPr txBox="1"/>
              <p:nvPr/>
            </p:nvSpPr>
            <p:spPr>
              <a:xfrm>
                <a:off x="7115248" y="3465214"/>
                <a:ext cx="1559316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有中国最大的原创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  <p:sp>
          <p:nvSpPr>
            <p:cNvPr id="79" name="文本框 78"/>
            <p:cNvSpPr txBox="1"/>
            <p:nvPr/>
          </p:nvSpPr>
          <p:spPr>
            <a:xfrm>
              <a:off x="7800537" y="3088124"/>
              <a:ext cx="870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58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100" name="组合 99"/>
            <p:cNvGrpSpPr/>
            <p:nvPr/>
          </p:nvGrpSpPr>
          <p:grpSpPr>
            <a:xfrm>
              <a:off x="6368678" y="1324971"/>
              <a:ext cx="2512389" cy="1101048"/>
              <a:chOff x="3401288" y="4323861"/>
              <a:chExt cx="2512389" cy="1101048"/>
            </a:xfrm>
          </p:grpSpPr>
          <p:grpSp>
            <p:nvGrpSpPr>
              <p:cNvPr id="101" name="组合 100"/>
              <p:cNvGrpSpPr/>
              <p:nvPr/>
            </p:nvGrpSpPr>
            <p:grpSpPr>
              <a:xfrm>
                <a:off x="3401288" y="4323861"/>
                <a:ext cx="582783" cy="82015"/>
                <a:chOff x="3401288" y="4323861"/>
                <a:chExt cx="582783" cy="82015"/>
              </a:xfrm>
            </p:grpSpPr>
            <p:sp>
              <p:nvSpPr>
                <p:cNvPr id="105" name="椭圆 104"/>
                <p:cNvSpPr/>
                <p:nvPr/>
              </p:nvSpPr>
              <p:spPr>
                <a:xfrm>
                  <a:off x="3902056" y="4323861"/>
                  <a:ext cx="82015" cy="820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cxnSp>
              <p:nvCxnSpPr>
                <p:cNvPr id="106" name="直接连接符 105"/>
                <p:cNvCxnSpPr>
                  <a:stCxn id="105" idx="2"/>
                </p:cNvCxnSpPr>
                <p:nvPr/>
              </p:nvCxnSpPr>
              <p:spPr>
                <a:xfrm flipH="1" flipV="1">
                  <a:off x="3401288" y="4360105"/>
                  <a:ext cx="500768" cy="4764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102" name="组合 101"/>
              <p:cNvGrpSpPr/>
              <p:nvPr/>
            </p:nvGrpSpPr>
            <p:grpSpPr>
              <a:xfrm flipH="1">
                <a:off x="5330894" y="5342894"/>
                <a:ext cx="582783" cy="82015"/>
                <a:chOff x="3401288" y="4323861"/>
                <a:chExt cx="582783" cy="82015"/>
              </a:xfrm>
            </p:grpSpPr>
            <p:sp>
              <p:nvSpPr>
                <p:cNvPr id="103" name="椭圆 102"/>
                <p:cNvSpPr/>
                <p:nvPr/>
              </p:nvSpPr>
              <p:spPr>
                <a:xfrm>
                  <a:off x="3902056" y="4323861"/>
                  <a:ext cx="82015" cy="82015"/>
                </a:xfrm>
                <a:prstGeom prst="ellipse">
                  <a:avLst/>
                </a:prstGeom>
                <a:solidFill>
                  <a:schemeClr val="tx1">
                    <a:lumMod val="50000"/>
                    <a:lumOff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400"/>
                </a:p>
              </p:txBody>
            </p:sp>
            <p:cxnSp>
              <p:nvCxnSpPr>
                <p:cNvPr id="104" name="直接连接符 103"/>
                <p:cNvCxnSpPr>
                  <a:stCxn id="103" idx="2"/>
                </p:cNvCxnSpPr>
                <p:nvPr/>
              </p:nvCxnSpPr>
              <p:spPr>
                <a:xfrm flipH="1" flipV="1">
                  <a:off x="3401288" y="4360105"/>
                  <a:ext cx="500768" cy="4764"/>
                </a:xfrm>
                <a:prstGeom prst="line">
                  <a:avLst/>
                </a:prstGeom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07" name="组合 106"/>
            <p:cNvGrpSpPr/>
            <p:nvPr/>
          </p:nvGrpSpPr>
          <p:grpSpPr>
            <a:xfrm>
              <a:off x="4831309" y="981273"/>
              <a:ext cx="2260506" cy="870348"/>
              <a:chOff x="7109327" y="3179834"/>
              <a:chExt cx="2260506" cy="870348"/>
            </a:xfrm>
          </p:grpSpPr>
          <p:sp>
            <p:nvSpPr>
              <p:cNvPr id="108" name="文本框 107"/>
              <p:cNvSpPr txBox="1"/>
              <p:nvPr/>
            </p:nvSpPr>
            <p:spPr>
              <a:xfrm>
                <a:off x="7109327" y="3179834"/>
                <a:ext cx="2260506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dirty="0">
                    <a:solidFill>
                      <a:srgbClr val="663A77"/>
                    </a:solidFill>
                    <a:latin typeface="时尚中黑简体" panose="01010104010101010101" pitchFamily="2" charset="-122"/>
                    <a:ea typeface="时尚中黑简体" panose="01010104010101010101" pitchFamily="2" charset="-122"/>
                  </a:rPr>
                  <a:t>在此添加标题</a:t>
                </a:r>
              </a:p>
            </p:txBody>
          </p:sp>
          <p:sp>
            <p:nvSpPr>
              <p:cNvPr id="109" name="文本框 108"/>
              <p:cNvSpPr txBox="1"/>
              <p:nvPr/>
            </p:nvSpPr>
            <p:spPr>
              <a:xfrm>
                <a:off x="7115248" y="3465214"/>
                <a:ext cx="1559316" cy="5849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有中国最大的原创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素材站有中国最强的</a:t>
                </a:r>
                <a:r>
                  <a:rPr lang="en-US" altLang="zh-CN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PPT</a:t>
                </a:r>
                <a:r>
                  <a:rPr lang="zh-CN" altLang="en-US" sz="1067" dirty="0">
                    <a:solidFill>
                      <a:prstClr val="black">
                        <a:lumMod val="50000"/>
                        <a:lumOff val="50000"/>
                      </a:prst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制作团队</a:t>
                </a:r>
              </a:p>
            </p:txBody>
          </p:sp>
        </p:grpSp>
        <p:sp>
          <p:nvSpPr>
            <p:cNvPr id="110" name="文本框 109"/>
            <p:cNvSpPr txBox="1"/>
            <p:nvPr/>
          </p:nvSpPr>
          <p:spPr>
            <a:xfrm>
              <a:off x="8794004" y="2104104"/>
              <a:ext cx="870791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58</a:t>
              </a:r>
              <a:r>
                <a:rPr lang="en-US" altLang="zh-CN" sz="16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%</a:t>
              </a:r>
              <a:endParaRPr lang="zh-CN" alt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51708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8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 flipV="1">
            <a:off x="6251070" y="2482487"/>
            <a:ext cx="3007231" cy="1836416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</a:ln>
          <a:effectLst>
            <a:outerShdw blurRad="508000" dist="2413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圆角矩形 13"/>
          <p:cNvSpPr/>
          <p:nvPr/>
        </p:nvSpPr>
        <p:spPr>
          <a:xfrm flipV="1">
            <a:off x="2933702" y="2482487"/>
            <a:ext cx="3007231" cy="1836416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0">
                <a:schemeClr val="bg1">
                  <a:lumMod val="85000"/>
                </a:schemeClr>
              </a:gs>
              <a:gs pos="100000">
                <a:schemeClr val="bg1"/>
              </a:gs>
            </a:gsLst>
            <a:lin ang="18900000" scaled="0"/>
            <a:tileRect/>
          </a:gradFill>
          <a:ln w="22225">
            <a:gradFill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</a:gradFill>
          </a:ln>
          <a:effectLst>
            <a:outerShdw blurRad="508000" dist="2413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圆角矩形 5"/>
          <p:cNvSpPr/>
          <p:nvPr/>
        </p:nvSpPr>
        <p:spPr>
          <a:xfrm>
            <a:off x="3142664" y="1414913"/>
            <a:ext cx="2589304" cy="1451303"/>
          </a:xfrm>
          <a:prstGeom prst="roundRect">
            <a:avLst>
              <a:gd name="adj" fmla="val 7741"/>
            </a:avLst>
          </a:prstGeom>
          <a:solidFill>
            <a:srgbClr val="01ACBE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圆角矩形 4"/>
          <p:cNvSpPr/>
          <p:nvPr/>
        </p:nvSpPr>
        <p:spPr>
          <a:xfrm>
            <a:off x="3347085" y="1108584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圆角矩形 6"/>
          <p:cNvSpPr/>
          <p:nvPr/>
        </p:nvSpPr>
        <p:spPr>
          <a:xfrm>
            <a:off x="6460033" y="1414913"/>
            <a:ext cx="2589304" cy="1451303"/>
          </a:xfrm>
          <a:prstGeom prst="roundRect">
            <a:avLst>
              <a:gd name="adj" fmla="val 7741"/>
            </a:avLst>
          </a:prstGeom>
          <a:solidFill>
            <a:srgbClr val="E87071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圆角矩形 7"/>
          <p:cNvSpPr/>
          <p:nvPr/>
        </p:nvSpPr>
        <p:spPr>
          <a:xfrm>
            <a:off x="6664454" y="1108584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2700000" scaled="1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2700000" scaled="1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圆角矩形 8"/>
          <p:cNvSpPr/>
          <p:nvPr/>
        </p:nvSpPr>
        <p:spPr>
          <a:xfrm>
            <a:off x="3142664" y="3989017"/>
            <a:ext cx="2589304" cy="1451303"/>
          </a:xfrm>
          <a:prstGeom prst="roundRect">
            <a:avLst>
              <a:gd name="adj" fmla="val 7741"/>
            </a:avLst>
          </a:prstGeom>
          <a:solidFill>
            <a:srgbClr val="01ACBE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圆角矩形 9"/>
          <p:cNvSpPr/>
          <p:nvPr/>
        </p:nvSpPr>
        <p:spPr>
          <a:xfrm flipV="1">
            <a:off x="3347085" y="4394575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18900000" scaled="0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圆角矩形 10"/>
          <p:cNvSpPr/>
          <p:nvPr/>
        </p:nvSpPr>
        <p:spPr>
          <a:xfrm>
            <a:off x="6460033" y="3989017"/>
            <a:ext cx="2589304" cy="1451303"/>
          </a:xfrm>
          <a:prstGeom prst="roundRect">
            <a:avLst>
              <a:gd name="adj" fmla="val 7741"/>
            </a:avLst>
          </a:prstGeom>
          <a:solidFill>
            <a:srgbClr val="E87071"/>
          </a:soli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</a:ln>
          <a:effectLst>
            <a:outerShdw blurRad="342900" dist="165100" dir="2700000" algn="tl" rotWithShape="0">
              <a:prstClr val="black">
                <a:alpha val="3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圆角矩形 11"/>
          <p:cNvSpPr/>
          <p:nvPr/>
        </p:nvSpPr>
        <p:spPr>
          <a:xfrm flipV="1">
            <a:off x="6664454" y="4394575"/>
            <a:ext cx="2180465" cy="1352072"/>
          </a:xfrm>
          <a:prstGeom prst="roundRect">
            <a:avLst>
              <a:gd name="adj" fmla="val 7741"/>
            </a:avLst>
          </a:prstGeom>
          <a:gradFill flip="none" rotWithShape="1">
            <a:gsLst>
              <a:gs pos="100000">
                <a:schemeClr val="bg1"/>
              </a:gs>
              <a:gs pos="0">
                <a:schemeClr val="bg1">
                  <a:lumMod val="85000"/>
                </a:schemeClr>
              </a:gs>
            </a:gsLst>
            <a:lin ang="18900000" scaled="0"/>
            <a:tileRect/>
          </a:gradFill>
          <a:ln w="15875"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75000"/>
                  </a:schemeClr>
                </a:gs>
              </a:gsLst>
              <a:lin ang="18900000" scaled="0"/>
              <a:tileRect/>
            </a:gradFill>
          </a:ln>
          <a:effectLst>
            <a:outerShdw blurRad="355600" dist="1524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文本框 18"/>
          <p:cNvSpPr txBox="1"/>
          <p:nvPr/>
        </p:nvSpPr>
        <p:spPr>
          <a:xfrm>
            <a:off x="3845501" y="2501691"/>
            <a:ext cx="1556353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3568505" y="1507622"/>
            <a:ext cx="1727395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3568505" y="4747446"/>
            <a:ext cx="1727395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01ACB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6903276" y="1507622"/>
            <a:ext cx="1727395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6903276" y="4747446"/>
            <a:ext cx="1727395" cy="646331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just"/>
            <a:r>
              <a:rPr lang="en-US" altLang="zh-CN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有中国最大的原创</a:t>
            </a:r>
            <a:r>
              <a:rPr lang="en-US" altLang="zh-CN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素材站有中国最强的</a:t>
            </a:r>
            <a:r>
              <a:rPr lang="en-US" altLang="zh-CN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200" dirty="0">
                <a:solidFill>
                  <a:srgbClr val="E8707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制作团队</a:t>
            </a:r>
          </a:p>
        </p:txBody>
      </p:sp>
      <p:grpSp>
        <p:nvGrpSpPr>
          <p:cNvPr id="25" name="Group 4"/>
          <p:cNvGrpSpPr>
            <a:grpSpLocks noChangeAspect="1"/>
          </p:cNvGrpSpPr>
          <p:nvPr/>
        </p:nvGrpSpPr>
        <p:grpSpPr bwMode="auto">
          <a:xfrm>
            <a:off x="6940587" y="2553239"/>
            <a:ext cx="215827" cy="252924"/>
            <a:chOff x="1776" y="1776"/>
            <a:chExt cx="64" cy="75"/>
          </a:xfrm>
          <a:solidFill>
            <a:schemeClr val="bg1"/>
          </a:solidFill>
          <a:effectLst/>
        </p:grpSpPr>
        <p:sp>
          <p:nvSpPr>
            <p:cNvPr id="26" name="Freeform 5"/>
            <p:cNvSpPr>
              <a:spLocks/>
            </p:cNvSpPr>
            <p:nvPr/>
          </p:nvSpPr>
          <p:spPr bwMode="auto">
            <a:xfrm>
              <a:off x="1795" y="1779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7" name="Freeform 6"/>
            <p:cNvSpPr>
              <a:spLocks/>
            </p:cNvSpPr>
            <p:nvPr/>
          </p:nvSpPr>
          <p:spPr bwMode="auto">
            <a:xfrm>
              <a:off x="1776" y="1810"/>
              <a:ext cx="64" cy="41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8" name="Freeform 7"/>
            <p:cNvSpPr>
              <a:spLocks/>
            </p:cNvSpPr>
            <p:nvPr/>
          </p:nvSpPr>
          <p:spPr bwMode="auto">
            <a:xfrm>
              <a:off x="1795" y="1776"/>
              <a:ext cx="29" cy="26"/>
            </a:xfrm>
            <a:custGeom>
              <a:avLst/>
              <a:gdLst>
                <a:gd name="T0" fmla="*/ 5 w 11"/>
                <a:gd name="T1" fmla="*/ 10 h 10"/>
                <a:gd name="T2" fmla="*/ 5 w 11"/>
                <a:gd name="T3" fmla="*/ 10 h 10"/>
                <a:gd name="T4" fmla="*/ 11 w 11"/>
                <a:gd name="T5" fmla="*/ 5 h 10"/>
                <a:gd name="T6" fmla="*/ 5 w 11"/>
                <a:gd name="T7" fmla="*/ 0 h 10"/>
                <a:gd name="T8" fmla="*/ 5 w 11"/>
                <a:gd name="T9" fmla="*/ 0 h 10"/>
                <a:gd name="T10" fmla="*/ 0 w 11"/>
                <a:gd name="T11" fmla="*/ 5 h 10"/>
                <a:gd name="T12" fmla="*/ 5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5" y="10"/>
                  </a:moveTo>
                  <a:cubicBezTo>
                    <a:pt x="5" y="10"/>
                    <a:pt x="5" y="10"/>
                    <a:pt x="5" y="10"/>
                  </a:cubicBezTo>
                  <a:cubicBezTo>
                    <a:pt x="8" y="10"/>
                    <a:pt x="11" y="8"/>
                    <a:pt x="11" y="5"/>
                  </a:cubicBezTo>
                  <a:cubicBezTo>
                    <a:pt x="11" y="2"/>
                    <a:pt x="8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1"/>
                    <a:pt x="0" y="3"/>
                    <a:pt x="0" y="5"/>
                  </a:cubicBezTo>
                  <a:cubicBezTo>
                    <a:pt x="0" y="8"/>
                    <a:pt x="2" y="10"/>
                    <a:pt x="5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29" name="Freeform 8"/>
            <p:cNvSpPr>
              <a:spLocks/>
            </p:cNvSpPr>
            <p:nvPr/>
          </p:nvSpPr>
          <p:spPr bwMode="auto">
            <a:xfrm>
              <a:off x="1776" y="1807"/>
              <a:ext cx="64" cy="42"/>
            </a:xfrm>
            <a:custGeom>
              <a:avLst/>
              <a:gdLst>
                <a:gd name="T0" fmla="*/ 23 w 24"/>
                <a:gd name="T1" fmla="*/ 3 h 16"/>
                <a:gd name="T2" fmla="*/ 19 w 24"/>
                <a:gd name="T3" fmla="*/ 0 h 16"/>
                <a:gd name="T4" fmla="*/ 19 w 24"/>
                <a:gd name="T5" fmla="*/ 0 h 16"/>
                <a:gd name="T6" fmla="*/ 17 w 24"/>
                <a:gd name="T7" fmla="*/ 0 h 16"/>
                <a:gd name="T8" fmla="*/ 15 w 24"/>
                <a:gd name="T9" fmla="*/ 5 h 16"/>
                <a:gd name="T10" fmla="*/ 12 w 24"/>
                <a:gd name="T11" fmla="*/ 11 h 16"/>
                <a:gd name="T12" fmla="*/ 14 w 24"/>
                <a:gd name="T13" fmla="*/ 7 h 16"/>
                <a:gd name="T14" fmla="*/ 13 w 24"/>
                <a:gd name="T15" fmla="*/ 1 h 16"/>
                <a:gd name="T16" fmla="*/ 13 w 24"/>
                <a:gd name="T17" fmla="*/ 1 h 16"/>
                <a:gd name="T18" fmla="*/ 12 w 24"/>
                <a:gd name="T19" fmla="*/ 0 h 16"/>
                <a:gd name="T20" fmla="*/ 12 w 24"/>
                <a:gd name="T21" fmla="*/ 0 h 16"/>
                <a:gd name="T22" fmla="*/ 12 w 24"/>
                <a:gd name="T23" fmla="*/ 1 h 16"/>
                <a:gd name="T24" fmla="*/ 12 w 24"/>
                <a:gd name="T25" fmla="*/ 1 h 16"/>
                <a:gd name="T26" fmla="*/ 11 w 24"/>
                <a:gd name="T27" fmla="*/ 7 h 16"/>
                <a:gd name="T28" fmla="*/ 10 w 24"/>
                <a:gd name="T29" fmla="*/ 5 h 16"/>
                <a:gd name="T30" fmla="*/ 8 w 24"/>
                <a:gd name="T31" fmla="*/ 0 h 16"/>
                <a:gd name="T32" fmla="*/ 5 w 24"/>
                <a:gd name="T33" fmla="*/ 0 h 16"/>
                <a:gd name="T34" fmla="*/ 5 w 24"/>
                <a:gd name="T35" fmla="*/ 0 h 16"/>
                <a:gd name="T36" fmla="*/ 1 w 24"/>
                <a:gd name="T37" fmla="*/ 3 h 16"/>
                <a:gd name="T38" fmla="*/ 0 w 24"/>
                <a:gd name="T39" fmla="*/ 16 h 16"/>
                <a:gd name="T40" fmla="*/ 4 w 24"/>
                <a:gd name="T41" fmla="*/ 16 h 16"/>
                <a:gd name="T42" fmla="*/ 4 w 24"/>
                <a:gd name="T43" fmla="*/ 6 h 16"/>
                <a:gd name="T44" fmla="*/ 5 w 24"/>
                <a:gd name="T45" fmla="*/ 6 h 16"/>
                <a:gd name="T46" fmla="*/ 5 w 24"/>
                <a:gd name="T47" fmla="*/ 16 h 16"/>
                <a:gd name="T48" fmla="*/ 12 w 24"/>
                <a:gd name="T49" fmla="*/ 16 h 16"/>
                <a:gd name="T50" fmla="*/ 19 w 24"/>
                <a:gd name="T51" fmla="*/ 16 h 16"/>
                <a:gd name="T52" fmla="*/ 19 w 24"/>
                <a:gd name="T53" fmla="*/ 6 h 16"/>
                <a:gd name="T54" fmla="*/ 19 w 24"/>
                <a:gd name="T55" fmla="*/ 6 h 16"/>
                <a:gd name="T56" fmla="*/ 20 w 24"/>
                <a:gd name="T57" fmla="*/ 6 h 16"/>
                <a:gd name="T58" fmla="*/ 20 w 24"/>
                <a:gd name="T59" fmla="*/ 16 h 16"/>
                <a:gd name="T60" fmla="*/ 23 w 24"/>
                <a:gd name="T61" fmla="*/ 16 h 16"/>
                <a:gd name="T62" fmla="*/ 23 w 24"/>
                <a:gd name="T63" fmla="*/ 3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4" h="16">
                  <a:moveTo>
                    <a:pt x="23" y="3"/>
                  </a:moveTo>
                  <a:cubicBezTo>
                    <a:pt x="22" y="1"/>
                    <a:pt x="20" y="0"/>
                    <a:pt x="19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5" y="5"/>
                    <a:pt x="15" y="5"/>
                    <a:pt x="15" y="5"/>
                  </a:cubicBezTo>
                  <a:cubicBezTo>
                    <a:pt x="12" y="11"/>
                    <a:pt x="12" y="11"/>
                    <a:pt x="12" y="11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0"/>
                    <a:pt x="13" y="0"/>
                    <a:pt x="1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0"/>
                    <a:pt x="12" y="0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7"/>
                    <a:pt x="11" y="7"/>
                    <a:pt x="11" y="7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3" y="0"/>
                    <a:pt x="2" y="1"/>
                    <a:pt x="1" y="3"/>
                  </a:cubicBezTo>
                  <a:cubicBezTo>
                    <a:pt x="0" y="5"/>
                    <a:pt x="0" y="11"/>
                    <a:pt x="0" y="16"/>
                  </a:cubicBezTo>
                  <a:cubicBezTo>
                    <a:pt x="4" y="16"/>
                    <a:pt x="4" y="16"/>
                    <a:pt x="4" y="1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6"/>
                    <a:pt x="4" y="6"/>
                    <a:pt x="5" y="6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12" y="16"/>
                    <a:pt x="12" y="16"/>
                    <a:pt x="12" y="16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19" y="6"/>
                    <a:pt x="20" y="6"/>
                    <a:pt x="20" y="6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23" y="16"/>
                    <a:pt x="23" y="16"/>
                    <a:pt x="23" y="16"/>
                  </a:cubicBezTo>
                  <a:cubicBezTo>
                    <a:pt x="24" y="11"/>
                    <a:pt x="24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0" name="Group 18"/>
          <p:cNvGrpSpPr>
            <a:grpSpLocks noChangeAspect="1"/>
          </p:cNvGrpSpPr>
          <p:nvPr/>
        </p:nvGrpSpPr>
        <p:grpSpPr bwMode="auto">
          <a:xfrm>
            <a:off x="6915890" y="4080133"/>
            <a:ext cx="265223" cy="247137"/>
            <a:chOff x="3802" y="2858"/>
            <a:chExt cx="616" cy="574"/>
          </a:xfrm>
          <a:solidFill>
            <a:schemeClr val="bg1"/>
          </a:solidFill>
          <a:effectLst/>
        </p:grpSpPr>
        <p:sp>
          <p:nvSpPr>
            <p:cNvPr id="31" name="Rectangle 19"/>
            <p:cNvSpPr>
              <a:spLocks noChangeArrowheads="1"/>
            </p:cNvSpPr>
            <p:nvPr/>
          </p:nvSpPr>
          <p:spPr bwMode="auto">
            <a:xfrm>
              <a:off x="3802" y="3205"/>
              <a:ext cx="129" cy="22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2" name="Rectangle 20"/>
            <p:cNvSpPr>
              <a:spLocks noChangeArrowheads="1"/>
            </p:cNvSpPr>
            <p:nvPr/>
          </p:nvSpPr>
          <p:spPr bwMode="auto">
            <a:xfrm>
              <a:off x="3964" y="3174"/>
              <a:ext cx="129" cy="25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3" name="Rectangle 21"/>
            <p:cNvSpPr>
              <a:spLocks noChangeArrowheads="1"/>
            </p:cNvSpPr>
            <p:nvPr/>
          </p:nvSpPr>
          <p:spPr bwMode="auto">
            <a:xfrm>
              <a:off x="4129" y="3131"/>
              <a:ext cx="129" cy="301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4" name="Rectangle 22"/>
            <p:cNvSpPr>
              <a:spLocks noChangeArrowheads="1"/>
            </p:cNvSpPr>
            <p:nvPr/>
          </p:nvSpPr>
          <p:spPr bwMode="auto">
            <a:xfrm>
              <a:off x="4289" y="3078"/>
              <a:ext cx="129" cy="35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5" name="Freeform 23"/>
            <p:cNvSpPr>
              <a:spLocks/>
            </p:cNvSpPr>
            <p:nvPr/>
          </p:nvSpPr>
          <p:spPr bwMode="auto">
            <a:xfrm>
              <a:off x="3888" y="2858"/>
              <a:ext cx="370" cy="270"/>
            </a:xfrm>
            <a:custGeom>
              <a:avLst/>
              <a:gdLst>
                <a:gd name="T0" fmla="*/ 94 w 155"/>
                <a:gd name="T1" fmla="*/ 21 h 113"/>
                <a:gd name="T2" fmla="*/ 0 w 155"/>
                <a:gd name="T3" fmla="*/ 72 h 113"/>
                <a:gd name="T4" fmla="*/ 114 w 155"/>
                <a:gd name="T5" fmla="*/ 63 h 113"/>
                <a:gd name="T6" fmla="*/ 122 w 155"/>
                <a:gd name="T7" fmla="*/ 82 h 113"/>
                <a:gd name="T8" fmla="*/ 155 w 155"/>
                <a:gd name="T9" fmla="*/ 0 h 113"/>
                <a:gd name="T10" fmla="*/ 85 w 155"/>
                <a:gd name="T11" fmla="*/ 2 h 113"/>
                <a:gd name="T12" fmla="*/ 94 w 155"/>
                <a:gd name="T13" fmla="*/ 2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5" h="113">
                  <a:moveTo>
                    <a:pt x="94" y="21"/>
                  </a:moveTo>
                  <a:cubicBezTo>
                    <a:pt x="85" y="33"/>
                    <a:pt x="53" y="68"/>
                    <a:pt x="0" y="72"/>
                  </a:cubicBezTo>
                  <a:cubicBezTo>
                    <a:pt x="0" y="72"/>
                    <a:pt x="31" y="113"/>
                    <a:pt x="114" y="63"/>
                  </a:cubicBezTo>
                  <a:cubicBezTo>
                    <a:pt x="122" y="82"/>
                    <a:pt x="122" y="82"/>
                    <a:pt x="122" y="82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85" y="2"/>
                    <a:pt x="85" y="2"/>
                    <a:pt x="85" y="2"/>
                  </a:cubicBezTo>
                  <a:lnTo>
                    <a:pt x="94" y="2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6" name="Group 13"/>
          <p:cNvGrpSpPr>
            <a:grpSpLocks noChangeAspect="1"/>
          </p:cNvGrpSpPr>
          <p:nvPr/>
        </p:nvGrpSpPr>
        <p:grpSpPr bwMode="auto">
          <a:xfrm>
            <a:off x="3589504" y="2546550"/>
            <a:ext cx="263195" cy="266303"/>
            <a:chOff x="2426" y="2781"/>
            <a:chExt cx="593" cy="600"/>
          </a:xfrm>
          <a:solidFill>
            <a:schemeClr val="bg1"/>
          </a:solidFill>
          <a:effectLst/>
        </p:grpSpPr>
        <p:sp>
          <p:nvSpPr>
            <p:cNvPr id="37" name="Freeform 14"/>
            <p:cNvSpPr>
              <a:spLocks/>
            </p:cNvSpPr>
            <p:nvPr/>
          </p:nvSpPr>
          <p:spPr bwMode="auto">
            <a:xfrm>
              <a:off x="2442" y="2805"/>
              <a:ext cx="577" cy="576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38" name="Freeform 15"/>
            <p:cNvSpPr>
              <a:spLocks noEditPoints="1"/>
            </p:cNvSpPr>
            <p:nvPr/>
          </p:nvSpPr>
          <p:spPr bwMode="auto">
            <a:xfrm>
              <a:off x="2426" y="2781"/>
              <a:ext cx="275" cy="273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3596702" y="4081028"/>
            <a:ext cx="248799" cy="270744"/>
            <a:chOff x="4873620" y="1965325"/>
            <a:chExt cx="269882" cy="293688"/>
          </a:xfrm>
          <a:solidFill>
            <a:schemeClr val="bg1"/>
          </a:solidFill>
          <a:effectLst/>
        </p:grpSpPr>
        <p:sp>
          <p:nvSpPr>
            <p:cNvPr id="40" name="Freeform 502"/>
            <p:cNvSpPr>
              <a:spLocks/>
            </p:cNvSpPr>
            <p:nvPr/>
          </p:nvSpPr>
          <p:spPr bwMode="auto">
            <a:xfrm>
              <a:off x="4873620" y="2127250"/>
              <a:ext cx="112713" cy="131763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1" name="Freeform 503"/>
            <p:cNvSpPr>
              <a:spLocks/>
            </p:cNvSpPr>
            <p:nvPr/>
          </p:nvSpPr>
          <p:spPr bwMode="auto">
            <a:xfrm>
              <a:off x="4884737" y="1973263"/>
              <a:ext cx="41275" cy="146050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2" name="Freeform 504"/>
            <p:cNvSpPr>
              <a:spLocks/>
            </p:cNvSpPr>
            <p:nvPr/>
          </p:nvSpPr>
          <p:spPr bwMode="auto">
            <a:xfrm>
              <a:off x="4940303" y="1965325"/>
              <a:ext cx="177800" cy="293688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43" name="Freeform 505"/>
            <p:cNvSpPr>
              <a:spLocks/>
            </p:cNvSpPr>
            <p:nvPr/>
          </p:nvSpPr>
          <p:spPr bwMode="auto">
            <a:xfrm>
              <a:off x="5046664" y="2093913"/>
              <a:ext cx="96838" cy="112713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  <p:sp>
        <p:nvSpPr>
          <p:cNvPr id="44" name="文本框 43"/>
          <p:cNvSpPr txBox="1"/>
          <p:nvPr/>
        </p:nvSpPr>
        <p:spPr>
          <a:xfrm>
            <a:off x="3845501" y="4021557"/>
            <a:ext cx="1556353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45" name="文本框 44"/>
          <p:cNvSpPr txBox="1"/>
          <p:nvPr/>
        </p:nvSpPr>
        <p:spPr>
          <a:xfrm>
            <a:off x="7206150" y="2501691"/>
            <a:ext cx="1556353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46" name="文本框 45"/>
          <p:cNvSpPr txBox="1"/>
          <p:nvPr/>
        </p:nvSpPr>
        <p:spPr>
          <a:xfrm>
            <a:off x="7206150" y="4021557"/>
            <a:ext cx="1556353" cy="338554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时尚中黑简体" panose="01010104010101010101" pitchFamily="2" charset="-122"/>
                <a:ea typeface="时尚中黑简体" panose="01010104010101010101" pitchFamily="2" charset="-122"/>
              </a:rPr>
              <a:t>在此添加标题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3132437" y="3173889"/>
            <a:ext cx="2599532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  <a:latin typeface="LiHei Pro" panose="020B0500000000000000" pitchFamily="34" charset="-122"/>
                <a:ea typeface="LiHei Pro" panose="020B0500000000000000" pitchFamily="34" charset="-122"/>
              </a:rPr>
              <a:t>YOUR TITLE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  <p:sp>
        <p:nvSpPr>
          <p:cNvPr id="48" name="文本框 47"/>
          <p:cNvSpPr txBox="1"/>
          <p:nvPr/>
        </p:nvSpPr>
        <p:spPr>
          <a:xfrm>
            <a:off x="6449806" y="3173889"/>
            <a:ext cx="2599532" cy="830997"/>
          </a:xfrm>
          <a:prstGeom prst="rect">
            <a:avLst/>
          </a:prstGeom>
          <a:noFill/>
        </p:spPr>
        <p:txBody>
          <a:bodyPr wrap="square" lIns="91440" tIns="45720" rIns="91440" bIns="45720" rtlCol="0">
            <a:spAutoFit/>
          </a:bodyPr>
          <a:lstStyle/>
          <a:p>
            <a:pPr algn="ctr"/>
            <a:r>
              <a:rPr lang="en-US" altLang="zh-CN" sz="2400" dirty="0">
                <a:solidFill>
                  <a:schemeClr val="tx1">
                    <a:lumMod val="50000"/>
                    <a:lumOff val="50000"/>
                  </a:schemeClr>
                </a:solidFill>
                <a:effectLst>
                  <a:innerShdw blurRad="76200" dist="38100" dir="13500000">
                    <a:prstClr val="black">
                      <a:alpha val="50000"/>
                    </a:prstClr>
                  </a:innerShdw>
                </a:effectLst>
                <a:latin typeface="LiHei Pro" panose="020B0500000000000000" pitchFamily="34" charset="-122"/>
                <a:ea typeface="LiHei Pro" panose="020B0500000000000000" pitchFamily="34" charset="-122"/>
              </a:rPr>
              <a:t>YOUR TITLE HERE</a:t>
            </a:r>
            <a:endParaRPr lang="zh-CN" altLang="en-US" sz="2400" dirty="0">
              <a:solidFill>
                <a:schemeClr val="tx1">
                  <a:lumMod val="50000"/>
                  <a:lumOff val="50000"/>
                </a:schemeClr>
              </a:solidFill>
              <a:effectLst>
                <a:innerShdw blurRad="76200" dist="38100" dir="13500000">
                  <a:prstClr val="black">
                    <a:alpha val="50000"/>
                  </a:prstClr>
                </a:innerShdw>
              </a:effectLst>
              <a:latin typeface="LiHei Pro" panose="020B0500000000000000" pitchFamily="34" charset="-122"/>
              <a:ea typeface="LiHei Pro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959933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600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6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11000"/>
                            </p:stCondLst>
                            <p:childTnLst>
                              <p:par>
                                <p:cTn id="7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12000"/>
                            </p:stCondLst>
                            <p:childTnLst>
                              <p:par>
                                <p:cTn id="7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0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13000"/>
                            </p:stCondLst>
                            <p:childTnLst>
                              <p:par>
                                <p:cTn id="8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1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4000"/>
                            </p:stCondLst>
                            <p:childTnLst>
                              <p:par>
                                <p:cTn id="8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15000"/>
                            </p:stCondLst>
                            <p:childTnLst>
                              <p:par>
                                <p:cTn id="9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1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1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6000"/>
                            </p:stCondLst>
                            <p:childTnLst>
                              <p:par>
                                <p:cTn id="10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7000"/>
                            </p:stCondLst>
                            <p:childTnLst>
                              <p:par>
                                <p:cTn id="10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9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0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8000"/>
                            </p:stCondLst>
                            <p:childTnLst>
                              <p:par>
                                <p:cTn id="11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9000"/>
                            </p:stCondLst>
                            <p:childTnLst>
                              <p:par>
                                <p:cTn id="11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20000"/>
                            </p:stCondLst>
                            <p:childTnLst>
                              <p:par>
                                <p:cTn id="12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21000"/>
                            </p:stCondLst>
                            <p:childTnLst>
                              <p:par>
                                <p:cTn id="13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3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4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22000"/>
                            </p:stCondLst>
                            <p:childTnLst>
                              <p:par>
                                <p:cTn id="13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0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1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2" fill="hold">
                            <p:stCondLst>
                              <p:cond delay="23000"/>
                            </p:stCondLst>
                            <p:childTnLst>
                              <p:par>
                                <p:cTn id="14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6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7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4" grpId="0" animBg="1"/>
      <p:bldP spid="6" grpId="0" animBg="1"/>
      <p:bldP spid="5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9" grpId="0"/>
      <p:bldP spid="21" grpId="0"/>
      <p:bldP spid="22" grpId="0"/>
      <p:bldP spid="23" grpId="0"/>
      <p:bldP spid="24" grpId="0"/>
      <p:bldP spid="44" grpId="0"/>
      <p:bldP spid="45" grpId="0"/>
      <p:bldP spid="46" grpId="0"/>
      <p:bldP spid="47" grpId="0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4294967295"/>
          </p:nvPr>
        </p:nvSpPr>
        <p:spPr>
          <a:xfrm>
            <a:off x="11282884" y="6144296"/>
            <a:ext cx="480000" cy="304800"/>
          </a:xfrm>
          <a:prstGeom prst="rect">
            <a:avLst/>
          </a:prstGeom>
        </p:spPr>
        <p:txBody>
          <a:bodyPr/>
          <a:lstStyle/>
          <a:p>
            <a:fld id="{857B18ED-D931-45F4-8873-1BEDAB4DC03E}" type="slidenum">
              <a:rPr lang="en-JM" smtClean="0">
                <a:solidFill>
                  <a:prstClr val="black">
                    <a:lumMod val="50000"/>
                    <a:lumOff val="50000"/>
                  </a:prstClr>
                </a:solidFill>
              </a:rPr>
              <a:pPr/>
              <a:t>9</a:t>
            </a:fld>
            <a:endParaRPr lang="en-JM" dirty="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3225104" y="1271909"/>
            <a:ext cx="5741795" cy="1962866"/>
            <a:chOff x="3225103" y="1271909"/>
            <a:chExt cx="5741795" cy="1962865"/>
          </a:xfrm>
        </p:grpSpPr>
        <p:sp>
          <p:nvSpPr>
            <p:cNvPr id="16" name="圆角矩形 15"/>
            <p:cNvSpPr/>
            <p:nvPr/>
          </p:nvSpPr>
          <p:spPr>
            <a:xfrm>
              <a:off x="7679551" y="1805996"/>
              <a:ext cx="1254250" cy="902124"/>
            </a:xfrm>
            <a:prstGeom prst="roundRect">
              <a:avLst>
                <a:gd name="adj" fmla="val 11292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5" name="圆角矩形 14"/>
            <p:cNvSpPr/>
            <p:nvPr/>
          </p:nvSpPr>
          <p:spPr>
            <a:xfrm>
              <a:off x="6471759" y="1684630"/>
              <a:ext cx="1591729" cy="1144856"/>
            </a:xfrm>
            <a:prstGeom prst="roundRect">
              <a:avLst>
                <a:gd name="adj" fmla="val 11292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圆角矩形 10"/>
            <p:cNvSpPr/>
            <p:nvPr/>
          </p:nvSpPr>
          <p:spPr>
            <a:xfrm>
              <a:off x="5638620" y="1805996"/>
              <a:ext cx="1254250" cy="902124"/>
            </a:xfrm>
            <a:prstGeom prst="roundRect">
              <a:avLst>
                <a:gd name="adj" fmla="val 11292"/>
              </a:avLst>
            </a:prstGeom>
            <a:solidFill>
              <a:srgbClr val="01ACBE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椭圆 4"/>
            <p:cNvSpPr/>
            <p:nvPr/>
          </p:nvSpPr>
          <p:spPr>
            <a:xfrm>
              <a:off x="3225103" y="1271909"/>
              <a:ext cx="1962864" cy="196286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292100" dist="139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0" name="圆角矩形 9"/>
            <p:cNvSpPr/>
            <p:nvPr/>
          </p:nvSpPr>
          <p:spPr>
            <a:xfrm>
              <a:off x="4441980" y="1684630"/>
              <a:ext cx="1591729" cy="1144856"/>
            </a:xfrm>
            <a:prstGeom prst="roundRect">
              <a:avLst>
                <a:gd name="adj" fmla="val 11292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9" name="组合 8"/>
            <p:cNvGrpSpPr/>
            <p:nvPr/>
          </p:nvGrpSpPr>
          <p:grpSpPr>
            <a:xfrm>
              <a:off x="3460366" y="1507172"/>
              <a:ext cx="1492339" cy="1492339"/>
              <a:chOff x="2706461" y="2004333"/>
              <a:chExt cx="2228850" cy="2228850"/>
            </a:xfrm>
            <a:effectLst/>
          </p:grpSpPr>
          <p:sp>
            <p:nvSpPr>
              <p:cNvPr id="6" name="椭圆 5"/>
              <p:cNvSpPr/>
              <p:nvPr/>
            </p:nvSpPr>
            <p:spPr>
              <a:xfrm>
                <a:off x="2706461" y="2004333"/>
                <a:ext cx="2228850" cy="2228850"/>
              </a:xfrm>
              <a:prstGeom prst="ellipse">
                <a:avLst/>
              </a:prstGeom>
              <a:solidFill>
                <a:srgbClr val="01ACB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" name="椭圆 6"/>
              <p:cNvSpPr/>
              <p:nvPr/>
            </p:nvSpPr>
            <p:spPr>
              <a:xfrm>
                <a:off x="2819402" y="2117274"/>
                <a:ext cx="2002968" cy="2002968"/>
              </a:xfrm>
              <a:prstGeom prst="ellipse">
                <a:avLst/>
              </a:prstGeom>
              <a:gradFill flip="none" rotWithShape="1">
                <a:gsLst>
                  <a:gs pos="0">
                    <a:schemeClr val="bg1"/>
                  </a:gs>
                  <a:gs pos="100000">
                    <a:srgbClr val="D5D5D5"/>
                  </a:gs>
                </a:gsLst>
                <a:lin ang="27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" name="椭圆 7"/>
              <p:cNvSpPr/>
              <p:nvPr/>
            </p:nvSpPr>
            <p:spPr>
              <a:xfrm>
                <a:off x="2977244" y="2275116"/>
                <a:ext cx="1687284" cy="1687284"/>
              </a:xfrm>
              <a:prstGeom prst="ellipse">
                <a:avLst/>
              </a:prstGeom>
              <a:solidFill>
                <a:srgbClr val="01ACBE"/>
              </a:solidFill>
              <a:ln w="38100">
                <a:gradFill flip="none" rotWithShape="1">
                  <a:gsLst>
                    <a:gs pos="0">
                      <a:schemeClr val="bg1">
                        <a:lumMod val="85000"/>
                      </a:schemeClr>
                    </a:gs>
                    <a:gs pos="100000">
                      <a:schemeClr val="bg1"/>
                    </a:gs>
                  </a:gsLst>
                  <a:lin ang="2700000" scaled="1"/>
                  <a:tileRect/>
                </a:gradFill>
              </a:ln>
              <a:effectLst>
                <a:innerShdw blurRad="177800" dist="76200" dir="13500000">
                  <a:prstClr val="black">
                    <a:alpha val="50000"/>
                  </a:prstClr>
                </a:inn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4877674" y="2102072"/>
              <a:ext cx="1156035" cy="749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6905541" y="2102073"/>
              <a:ext cx="1156035" cy="749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  <p:grpSp>
          <p:nvGrpSpPr>
            <p:cNvPr id="21" name="组合 20"/>
            <p:cNvGrpSpPr/>
            <p:nvPr/>
          </p:nvGrpSpPr>
          <p:grpSpPr>
            <a:xfrm>
              <a:off x="3682299" y="1861679"/>
              <a:ext cx="1048474" cy="804106"/>
              <a:chOff x="2615293" y="1775288"/>
              <a:chExt cx="1048474" cy="804106"/>
            </a:xfrm>
          </p:grpSpPr>
          <p:sp>
            <p:nvSpPr>
              <p:cNvPr id="22" name="文本框 21"/>
              <p:cNvSpPr txBox="1"/>
              <p:nvPr/>
            </p:nvSpPr>
            <p:spPr>
              <a:xfrm>
                <a:off x="2615293" y="1775288"/>
                <a:ext cx="1030515" cy="7078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000" dirty="0">
                    <a:solidFill>
                      <a:schemeClr val="bg1"/>
                    </a:solidFill>
                    <a:latin typeface="Impact" panose="020B0806030902050204" pitchFamily="34" charset="0"/>
                  </a:rPr>
                  <a:t>01</a:t>
                </a:r>
                <a:endParaRPr lang="zh-CN" altLang="en-US" sz="4000" dirty="0">
                  <a:solidFill>
                    <a:schemeClr val="bg1"/>
                  </a:solidFill>
                  <a:latin typeface="Impact" panose="020B0806030902050204" pitchFamily="34" charset="0"/>
                </a:endParaRPr>
              </a:p>
            </p:txBody>
          </p:sp>
          <p:sp>
            <p:nvSpPr>
              <p:cNvPr id="23" name="文本框 22"/>
              <p:cNvSpPr txBox="1"/>
              <p:nvPr/>
            </p:nvSpPr>
            <p:spPr>
              <a:xfrm>
                <a:off x="2633252" y="2261294"/>
                <a:ext cx="1030515" cy="31810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/>
                    </a:solidFill>
                    <a:latin typeface="LiHei Pro" panose="020B0500000000000000" pitchFamily="34" charset="-122"/>
                    <a:ea typeface="LiHei Pro" panose="020B0500000000000000" pitchFamily="34" charset="-122"/>
                  </a:rPr>
                  <a:t>OPTION</a:t>
                </a:r>
                <a:endParaRPr lang="zh-CN" altLang="en-US" sz="1467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endParaRPr>
              </a:p>
            </p:txBody>
          </p:sp>
        </p:grpSp>
        <p:sp>
          <p:nvSpPr>
            <p:cNvPr id="24" name="文本框 23"/>
            <p:cNvSpPr txBox="1"/>
            <p:nvPr/>
          </p:nvSpPr>
          <p:spPr>
            <a:xfrm>
              <a:off x="5173812" y="1822823"/>
              <a:ext cx="845741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01.1</a:t>
              </a:r>
              <a:endPara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>
              <a:off x="7199463" y="1822823"/>
              <a:ext cx="845741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01.2</a:t>
              </a:r>
              <a:endPara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grpSp>
          <p:nvGrpSpPr>
            <p:cNvPr id="26" name="Group 4"/>
            <p:cNvGrpSpPr>
              <a:grpSpLocks noChangeAspect="1"/>
            </p:cNvGrpSpPr>
            <p:nvPr/>
          </p:nvGrpSpPr>
          <p:grpSpPr bwMode="auto">
            <a:xfrm>
              <a:off x="6302783" y="1977215"/>
              <a:ext cx="247226" cy="289721"/>
              <a:chOff x="1776" y="1776"/>
              <a:chExt cx="64" cy="75"/>
            </a:xfrm>
            <a:solidFill>
              <a:schemeClr val="bg1"/>
            </a:solidFill>
            <a:effectLst/>
          </p:grpSpPr>
          <p:sp>
            <p:nvSpPr>
              <p:cNvPr id="27" name="Freeform 5"/>
              <p:cNvSpPr>
                <a:spLocks/>
              </p:cNvSpPr>
              <p:nvPr/>
            </p:nvSpPr>
            <p:spPr bwMode="auto">
              <a:xfrm>
                <a:off x="1795" y="1779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8" name="Freeform 6"/>
              <p:cNvSpPr>
                <a:spLocks/>
              </p:cNvSpPr>
              <p:nvPr/>
            </p:nvSpPr>
            <p:spPr bwMode="auto">
              <a:xfrm>
                <a:off x="1776" y="1810"/>
                <a:ext cx="64" cy="41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29" name="Freeform 7"/>
              <p:cNvSpPr>
                <a:spLocks/>
              </p:cNvSpPr>
              <p:nvPr/>
            </p:nvSpPr>
            <p:spPr bwMode="auto">
              <a:xfrm>
                <a:off x="1795" y="1776"/>
                <a:ext cx="29" cy="26"/>
              </a:xfrm>
              <a:custGeom>
                <a:avLst/>
                <a:gdLst>
                  <a:gd name="T0" fmla="*/ 5 w 11"/>
                  <a:gd name="T1" fmla="*/ 10 h 10"/>
                  <a:gd name="T2" fmla="*/ 5 w 11"/>
                  <a:gd name="T3" fmla="*/ 10 h 10"/>
                  <a:gd name="T4" fmla="*/ 11 w 11"/>
                  <a:gd name="T5" fmla="*/ 5 h 10"/>
                  <a:gd name="T6" fmla="*/ 5 w 11"/>
                  <a:gd name="T7" fmla="*/ 0 h 10"/>
                  <a:gd name="T8" fmla="*/ 5 w 11"/>
                  <a:gd name="T9" fmla="*/ 0 h 10"/>
                  <a:gd name="T10" fmla="*/ 0 w 11"/>
                  <a:gd name="T11" fmla="*/ 5 h 10"/>
                  <a:gd name="T12" fmla="*/ 5 w 11"/>
                  <a:gd name="T13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10">
                    <a:moveTo>
                      <a:pt x="5" y="10"/>
                    </a:moveTo>
                    <a:cubicBezTo>
                      <a:pt x="5" y="10"/>
                      <a:pt x="5" y="10"/>
                      <a:pt x="5" y="10"/>
                    </a:cubicBezTo>
                    <a:cubicBezTo>
                      <a:pt x="8" y="10"/>
                      <a:pt x="11" y="8"/>
                      <a:pt x="11" y="5"/>
                    </a:cubicBezTo>
                    <a:cubicBezTo>
                      <a:pt x="11" y="2"/>
                      <a:pt x="8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2" y="1"/>
                      <a:pt x="0" y="3"/>
                      <a:pt x="0" y="5"/>
                    </a:cubicBezTo>
                    <a:cubicBezTo>
                      <a:pt x="0" y="8"/>
                      <a:pt x="2" y="10"/>
                      <a:pt x="5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0" name="Freeform 8"/>
              <p:cNvSpPr>
                <a:spLocks/>
              </p:cNvSpPr>
              <p:nvPr/>
            </p:nvSpPr>
            <p:spPr bwMode="auto">
              <a:xfrm>
                <a:off x="1776" y="1807"/>
                <a:ext cx="64" cy="42"/>
              </a:xfrm>
              <a:custGeom>
                <a:avLst/>
                <a:gdLst>
                  <a:gd name="T0" fmla="*/ 23 w 24"/>
                  <a:gd name="T1" fmla="*/ 3 h 16"/>
                  <a:gd name="T2" fmla="*/ 19 w 24"/>
                  <a:gd name="T3" fmla="*/ 0 h 16"/>
                  <a:gd name="T4" fmla="*/ 19 w 24"/>
                  <a:gd name="T5" fmla="*/ 0 h 16"/>
                  <a:gd name="T6" fmla="*/ 17 w 24"/>
                  <a:gd name="T7" fmla="*/ 0 h 16"/>
                  <a:gd name="T8" fmla="*/ 15 w 24"/>
                  <a:gd name="T9" fmla="*/ 5 h 16"/>
                  <a:gd name="T10" fmla="*/ 12 w 24"/>
                  <a:gd name="T11" fmla="*/ 11 h 16"/>
                  <a:gd name="T12" fmla="*/ 14 w 24"/>
                  <a:gd name="T13" fmla="*/ 7 h 16"/>
                  <a:gd name="T14" fmla="*/ 13 w 24"/>
                  <a:gd name="T15" fmla="*/ 1 h 16"/>
                  <a:gd name="T16" fmla="*/ 13 w 24"/>
                  <a:gd name="T17" fmla="*/ 1 h 16"/>
                  <a:gd name="T18" fmla="*/ 12 w 24"/>
                  <a:gd name="T19" fmla="*/ 0 h 16"/>
                  <a:gd name="T20" fmla="*/ 12 w 24"/>
                  <a:gd name="T21" fmla="*/ 0 h 16"/>
                  <a:gd name="T22" fmla="*/ 12 w 24"/>
                  <a:gd name="T23" fmla="*/ 1 h 16"/>
                  <a:gd name="T24" fmla="*/ 12 w 24"/>
                  <a:gd name="T25" fmla="*/ 1 h 16"/>
                  <a:gd name="T26" fmla="*/ 11 w 24"/>
                  <a:gd name="T27" fmla="*/ 7 h 16"/>
                  <a:gd name="T28" fmla="*/ 10 w 24"/>
                  <a:gd name="T29" fmla="*/ 5 h 16"/>
                  <a:gd name="T30" fmla="*/ 8 w 24"/>
                  <a:gd name="T31" fmla="*/ 0 h 16"/>
                  <a:gd name="T32" fmla="*/ 5 w 24"/>
                  <a:gd name="T33" fmla="*/ 0 h 16"/>
                  <a:gd name="T34" fmla="*/ 5 w 24"/>
                  <a:gd name="T35" fmla="*/ 0 h 16"/>
                  <a:gd name="T36" fmla="*/ 1 w 24"/>
                  <a:gd name="T37" fmla="*/ 3 h 16"/>
                  <a:gd name="T38" fmla="*/ 0 w 24"/>
                  <a:gd name="T39" fmla="*/ 16 h 16"/>
                  <a:gd name="T40" fmla="*/ 4 w 24"/>
                  <a:gd name="T41" fmla="*/ 16 h 16"/>
                  <a:gd name="T42" fmla="*/ 4 w 24"/>
                  <a:gd name="T43" fmla="*/ 6 h 16"/>
                  <a:gd name="T44" fmla="*/ 5 w 24"/>
                  <a:gd name="T45" fmla="*/ 6 h 16"/>
                  <a:gd name="T46" fmla="*/ 5 w 24"/>
                  <a:gd name="T47" fmla="*/ 16 h 16"/>
                  <a:gd name="T48" fmla="*/ 12 w 24"/>
                  <a:gd name="T49" fmla="*/ 16 h 16"/>
                  <a:gd name="T50" fmla="*/ 19 w 24"/>
                  <a:gd name="T51" fmla="*/ 16 h 16"/>
                  <a:gd name="T52" fmla="*/ 19 w 24"/>
                  <a:gd name="T53" fmla="*/ 6 h 16"/>
                  <a:gd name="T54" fmla="*/ 19 w 24"/>
                  <a:gd name="T55" fmla="*/ 6 h 16"/>
                  <a:gd name="T56" fmla="*/ 20 w 24"/>
                  <a:gd name="T57" fmla="*/ 6 h 16"/>
                  <a:gd name="T58" fmla="*/ 20 w 24"/>
                  <a:gd name="T59" fmla="*/ 16 h 16"/>
                  <a:gd name="T60" fmla="*/ 23 w 24"/>
                  <a:gd name="T61" fmla="*/ 16 h 16"/>
                  <a:gd name="T62" fmla="*/ 23 w 24"/>
                  <a:gd name="T63" fmla="*/ 3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24" h="16">
                    <a:moveTo>
                      <a:pt x="23" y="3"/>
                    </a:moveTo>
                    <a:cubicBezTo>
                      <a:pt x="22" y="1"/>
                      <a:pt x="20" y="0"/>
                      <a:pt x="19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5" y="5"/>
                      <a:pt x="15" y="5"/>
                      <a:pt x="15" y="5"/>
                    </a:cubicBezTo>
                    <a:cubicBezTo>
                      <a:pt x="12" y="11"/>
                      <a:pt x="12" y="11"/>
                      <a:pt x="12" y="11"/>
                    </a:cubicBezTo>
                    <a:cubicBezTo>
                      <a:pt x="14" y="7"/>
                      <a:pt x="14" y="7"/>
                      <a:pt x="14" y="7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1"/>
                      <a:pt x="13" y="1"/>
                      <a:pt x="13" y="1"/>
                    </a:cubicBezTo>
                    <a:cubicBezTo>
                      <a:pt x="13" y="0"/>
                      <a:pt x="13" y="0"/>
                      <a:pt x="12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2" y="0"/>
                      <a:pt x="12" y="0"/>
                      <a:pt x="12" y="1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1" y="7"/>
                      <a:pt x="11" y="7"/>
                      <a:pt x="11" y="7"/>
                    </a:cubicBezTo>
                    <a:cubicBezTo>
                      <a:pt x="10" y="5"/>
                      <a:pt x="10" y="5"/>
                      <a:pt x="10" y="5"/>
                    </a:cubicBezTo>
                    <a:cubicBezTo>
                      <a:pt x="8" y="0"/>
                      <a:pt x="8" y="0"/>
                      <a:pt x="8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5" y="0"/>
                      <a:pt x="5" y="0"/>
                      <a:pt x="5" y="0"/>
                    </a:cubicBezTo>
                    <a:cubicBezTo>
                      <a:pt x="3" y="0"/>
                      <a:pt x="2" y="1"/>
                      <a:pt x="1" y="3"/>
                    </a:cubicBezTo>
                    <a:cubicBezTo>
                      <a:pt x="0" y="5"/>
                      <a:pt x="0" y="11"/>
                      <a:pt x="0" y="16"/>
                    </a:cubicBezTo>
                    <a:cubicBezTo>
                      <a:pt x="4" y="16"/>
                      <a:pt x="4" y="16"/>
                      <a:pt x="4" y="16"/>
                    </a:cubicBezTo>
                    <a:cubicBezTo>
                      <a:pt x="4" y="6"/>
                      <a:pt x="4" y="6"/>
                      <a:pt x="4" y="6"/>
                    </a:cubicBezTo>
                    <a:cubicBezTo>
                      <a:pt x="4" y="6"/>
                      <a:pt x="4" y="6"/>
                      <a:pt x="5" y="6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12" y="16"/>
                      <a:pt x="12" y="16"/>
                      <a:pt x="12" y="16"/>
                    </a:cubicBezTo>
                    <a:cubicBezTo>
                      <a:pt x="19" y="16"/>
                      <a:pt x="19" y="16"/>
                      <a:pt x="19" y="1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19" y="6"/>
                      <a:pt x="19" y="6"/>
                    </a:cubicBezTo>
                    <a:cubicBezTo>
                      <a:pt x="19" y="6"/>
                      <a:pt x="20" y="6"/>
                      <a:pt x="20" y="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23" y="16"/>
                      <a:pt x="23" y="16"/>
                      <a:pt x="23" y="16"/>
                    </a:cubicBezTo>
                    <a:cubicBezTo>
                      <a:pt x="24" y="11"/>
                      <a:pt x="24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grpSp>
          <p:nvGrpSpPr>
            <p:cNvPr id="31" name="Group 18"/>
            <p:cNvGrpSpPr>
              <a:grpSpLocks noChangeAspect="1"/>
            </p:cNvGrpSpPr>
            <p:nvPr/>
          </p:nvGrpSpPr>
          <p:grpSpPr bwMode="auto">
            <a:xfrm>
              <a:off x="8335676" y="1987839"/>
              <a:ext cx="276186" cy="257355"/>
              <a:chOff x="3802" y="2858"/>
              <a:chExt cx="616" cy="574"/>
            </a:xfrm>
            <a:solidFill>
              <a:schemeClr val="bg1"/>
            </a:solidFill>
            <a:effectLst/>
          </p:grpSpPr>
          <p:sp>
            <p:nvSpPr>
              <p:cNvPr id="32" name="Rectangle 19"/>
              <p:cNvSpPr>
                <a:spLocks noChangeArrowheads="1"/>
              </p:cNvSpPr>
              <p:nvPr/>
            </p:nvSpPr>
            <p:spPr bwMode="auto">
              <a:xfrm>
                <a:off x="3802" y="3205"/>
                <a:ext cx="129" cy="227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Rectangle 20"/>
              <p:cNvSpPr>
                <a:spLocks noChangeArrowheads="1"/>
              </p:cNvSpPr>
              <p:nvPr/>
            </p:nvSpPr>
            <p:spPr bwMode="auto">
              <a:xfrm>
                <a:off x="3964" y="3174"/>
                <a:ext cx="129" cy="258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Rectangle 21"/>
              <p:cNvSpPr>
                <a:spLocks noChangeArrowheads="1"/>
              </p:cNvSpPr>
              <p:nvPr/>
            </p:nvSpPr>
            <p:spPr bwMode="auto">
              <a:xfrm>
                <a:off x="4129" y="3131"/>
                <a:ext cx="129" cy="301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Rectangle 22"/>
              <p:cNvSpPr>
                <a:spLocks noChangeArrowheads="1"/>
              </p:cNvSpPr>
              <p:nvPr/>
            </p:nvSpPr>
            <p:spPr bwMode="auto">
              <a:xfrm>
                <a:off x="4289" y="3078"/>
                <a:ext cx="129" cy="354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3"/>
              <p:cNvSpPr>
                <a:spLocks/>
              </p:cNvSpPr>
              <p:nvPr/>
            </p:nvSpPr>
            <p:spPr bwMode="auto">
              <a:xfrm>
                <a:off x="3888" y="2858"/>
                <a:ext cx="370" cy="270"/>
              </a:xfrm>
              <a:custGeom>
                <a:avLst/>
                <a:gdLst>
                  <a:gd name="T0" fmla="*/ 94 w 155"/>
                  <a:gd name="T1" fmla="*/ 21 h 113"/>
                  <a:gd name="T2" fmla="*/ 0 w 155"/>
                  <a:gd name="T3" fmla="*/ 72 h 113"/>
                  <a:gd name="T4" fmla="*/ 114 w 155"/>
                  <a:gd name="T5" fmla="*/ 63 h 113"/>
                  <a:gd name="T6" fmla="*/ 122 w 155"/>
                  <a:gd name="T7" fmla="*/ 82 h 113"/>
                  <a:gd name="T8" fmla="*/ 155 w 155"/>
                  <a:gd name="T9" fmla="*/ 0 h 113"/>
                  <a:gd name="T10" fmla="*/ 85 w 155"/>
                  <a:gd name="T11" fmla="*/ 2 h 113"/>
                  <a:gd name="T12" fmla="*/ 94 w 155"/>
                  <a:gd name="T13" fmla="*/ 21 h 1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5" h="113">
                    <a:moveTo>
                      <a:pt x="94" y="21"/>
                    </a:moveTo>
                    <a:cubicBezTo>
                      <a:pt x="85" y="33"/>
                      <a:pt x="53" y="68"/>
                      <a:pt x="0" y="72"/>
                    </a:cubicBezTo>
                    <a:cubicBezTo>
                      <a:pt x="0" y="72"/>
                      <a:pt x="31" y="113"/>
                      <a:pt x="114" y="63"/>
                    </a:cubicBezTo>
                    <a:cubicBezTo>
                      <a:pt x="122" y="82"/>
                      <a:pt x="122" y="82"/>
                      <a:pt x="122" y="82"/>
                    </a:cubicBezTo>
                    <a:cubicBezTo>
                      <a:pt x="155" y="0"/>
                      <a:pt x="155" y="0"/>
                      <a:pt x="155" y="0"/>
                    </a:cubicBezTo>
                    <a:cubicBezTo>
                      <a:pt x="85" y="2"/>
                      <a:pt x="85" y="2"/>
                      <a:pt x="85" y="2"/>
                    </a:cubicBezTo>
                    <a:lnTo>
                      <a:pt x="94" y="2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121920" tIns="60960" rIns="121920" bIns="6096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240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48" name="文本框 47"/>
            <p:cNvSpPr txBox="1"/>
            <p:nvPr/>
          </p:nvSpPr>
          <p:spPr>
            <a:xfrm>
              <a:off x="5929690" y="2271910"/>
              <a:ext cx="1006739" cy="25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67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  <p:sp>
          <p:nvSpPr>
            <p:cNvPr id="49" name="文本框 48"/>
            <p:cNvSpPr txBox="1"/>
            <p:nvPr/>
          </p:nvSpPr>
          <p:spPr>
            <a:xfrm>
              <a:off x="7960159" y="2271910"/>
              <a:ext cx="1006739" cy="25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67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3225104" y="3507111"/>
            <a:ext cx="5741795" cy="1962866"/>
            <a:chOff x="3225103" y="3507109"/>
            <a:chExt cx="5741795" cy="1962865"/>
          </a:xfrm>
        </p:grpSpPr>
        <p:sp>
          <p:nvSpPr>
            <p:cNvPr id="51" name="圆角矩形 50"/>
            <p:cNvSpPr/>
            <p:nvPr/>
          </p:nvSpPr>
          <p:spPr>
            <a:xfrm>
              <a:off x="3258200" y="4041196"/>
              <a:ext cx="1254250" cy="902124"/>
            </a:xfrm>
            <a:prstGeom prst="roundRect">
              <a:avLst>
                <a:gd name="adj" fmla="val 11292"/>
              </a:avLst>
            </a:prstGeom>
            <a:solidFill>
              <a:srgbClr val="E87071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2" name="圆角矩形 51"/>
            <p:cNvSpPr/>
            <p:nvPr/>
          </p:nvSpPr>
          <p:spPr>
            <a:xfrm>
              <a:off x="4128513" y="3919830"/>
              <a:ext cx="1591729" cy="1144856"/>
            </a:xfrm>
            <a:prstGeom prst="roundRect">
              <a:avLst>
                <a:gd name="adj" fmla="val 11292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3" name="圆角矩形 52"/>
            <p:cNvSpPr/>
            <p:nvPr/>
          </p:nvSpPr>
          <p:spPr>
            <a:xfrm>
              <a:off x="5299131" y="4041196"/>
              <a:ext cx="1254250" cy="902124"/>
            </a:xfrm>
            <a:prstGeom prst="roundRect">
              <a:avLst>
                <a:gd name="adj" fmla="val 11292"/>
              </a:avLst>
            </a:prstGeom>
            <a:solidFill>
              <a:srgbClr val="E87071"/>
            </a:soli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4" name="椭圆 53"/>
            <p:cNvSpPr/>
            <p:nvPr/>
          </p:nvSpPr>
          <p:spPr>
            <a:xfrm>
              <a:off x="7004034" y="3507109"/>
              <a:ext cx="1962864" cy="1962865"/>
            </a:xfrm>
            <a:prstGeom prst="ellipse">
              <a:avLst/>
            </a:prstGeom>
            <a:gradFill flip="none" rotWithShape="1">
              <a:gsLst>
                <a:gs pos="0">
                  <a:schemeClr val="bg1">
                    <a:lumMod val="85000"/>
                  </a:schemeClr>
                </a:gs>
                <a:gs pos="100000">
                  <a:schemeClr val="bg1"/>
                </a:gs>
              </a:gsLst>
              <a:lin ang="2700000" scaled="1"/>
              <a:tileRect/>
            </a:gradFill>
            <a:ln w="22225">
              <a:gradFill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5400000" scaled="1"/>
              </a:gradFill>
            </a:ln>
            <a:effectLst>
              <a:outerShdw blurRad="292100" dist="1397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5" name="圆角矩形 54"/>
            <p:cNvSpPr/>
            <p:nvPr/>
          </p:nvSpPr>
          <p:spPr>
            <a:xfrm>
              <a:off x="6158292" y="3919830"/>
              <a:ext cx="1591729" cy="1144856"/>
            </a:xfrm>
            <a:prstGeom prst="roundRect">
              <a:avLst>
                <a:gd name="adj" fmla="val 11292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chemeClr val="bg1">
                    <a:lumMod val="85000"/>
                  </a:schemeClr>
                </a:gs>
              </a:gsLst>
              <a:lin ang="2700000" scaled="1"/>
              <a:tileRect/>
            </a:gradFill>
            <a:ln w="19050">
              <a:gradFill flip="none" rotWithShape="1">
                <a:gsLst>
                  <a:gs pos="0">
                    <a:schemeClr val="bg1"/>
                  </a:gs>
                  <a:gs pos="100000">
                    <a:schemeClr val="bg1">
                      <a:lumMod val="85000"/>
                    </a:schemeClr>
                  </a:gs>
                </a:gsLst>
                <a:lin ang="2700000" scaled="1"/>
                <a:tileRect/>
              </a:gradFill>
            </a:ln>
            <a:effectLst>
              <a:outerShdw blurRad="254000" dist="88900" dir="2700000" algn="tl" rotWithShape="0">
                <a:prstClr val="black">
                  <a:alpha val="3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7" name="椭圆 76"/>
            <p:cNvSpPr/>
            <p:nvPr/>
          </p:nvSpPr>
          <p:spPr>
            <a:xfrm>
              <a:off x="7239296" y="3742372"/>
              <a:ext cx="1492339" cy="1492339"/>
            </a:xfrm>
            <a:prstGeom prst="ellipse">
              <a:avLst/>
            </a:prstGeom>
            <a:solidFill>
              <a:srgbClr val="E8707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8" name="椭圆 77"/>
            <p:cNvSpPr/>
            <p:nvPr/>
          </p:nvSpPr>
          <p:spPr>
            <a:xfrm>
              <a:off x="7314916" y="3817992"/>
              <a:ext cx="1341098" cy="1341098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rgbClr val="D5D5D5"/>
                </a:gs>
              </a:gsLst>
              <a:lin ang="27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9" name="椭圆 78"/>
            <p:cNvSpPr/>
            <p:nvPr/>
          </p:nvSpPr>
          <p:spPr>
            <a:xfrm>
              <a:off x="7420600" y="3923676"/>
              <a:ext cx="1129730" cy="1129730"/>
            </a:xfrm>
            <a:prstGeom prst="ellipse">
              <a:avLst/>
            </a:prstGeom>
            <a:solidFill>
              <a:srgbClr val="E87071"/>
            </a:solidFill>
            <a:ln w="38100">
              <a:gradFill flip="none" rotWithShape="1">
                <a:gsLst>
                  <a:gs pos="0">
                    <a:schemeClr val="bg1">
                      <a:lumMod val="85000"/>
                    </a:schemeClr>
                  </a:gs>
                  <a:gs pos="100000">
                    <a:schemeClr val="bg1"/>
                  </a:gs>
                </a:gsLst>
                <a:lin ang="2700000" scaled="1"/>
                <a:tileRect/>
              </a:gradFill>
            </a:ln>
            <a:effectLst>
              <a:innerShdw blurRad="177800" dist="762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7" name="文本框 56"/>
            <p:cNvSpPr txBox="1"/>
            <p:nvPr/>
          </p:nvSpPr>
          <p:spPr>
            <a:xfrm>
              <a:off x="6104953" y="4337272"/>
              <a:ext cx="1156035" cy="749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  <p:sp>
          <p:nvSpPr>
            <p:cNvPr id="58" name="文本框 57"/>
            <p:cNvSpPr txBox="1"/>
            <p:nvPr/>
          </p:nvSpPr>
          <p:spPr>
            <a:xfrm>
              <a:off x="4130424" y="4337273"/>
              <a:ext cx="1156035" cy="7491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有中国最大的原创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素材站有中国最强的</a:t>
              </a:r>
              <a:r>
                <a:rPr lang="en-US" altLang="zh-CN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PPT</a:t>
              </a:r>
              <a:r>
                <a:rPr lang="zh-CN" altLang="en-US" sz="10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制作团队</a:t>
              </a:r>
            </a:p>
          </p:txBody>
        </p:sp>
        <p:sp>
          <p:nvSpPr>
            <p:cNvPr id="75" name="文本框 74"/>
            <p:cNvSpPr txBox="1"/>
            <p:nvPr/>
          </p:nvSpPr>
          <p:spPr>
            <a:xfrm>
              <a:off x="7461230" y="4096879"/>
              <a:ext cx="1030513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4000" dirty="0">
                  <a:solidFill>
                    <a:schemeClr val="bg1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4000" dirty="0">
                <a:solidFill>
                  <a:schemeClr val="bg1"/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76" name="文本框 75"/>
            <p:cNvSpPr txBox="1"/>
            <p:nvPr/>
          </p:nvSpPr>
          <p:spPr>
            <a:xfrm>
              <a:off x="7479189" y="4582885"/>
              <a:ext cx="1030513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467" dirty="0">
                  <a:solidFill>
                    <a:schemeClr val="bg1"/>
                  </a:solidFill>
                  <a:latin typeface="LiHei Pro" panose="020B0500000000000000" pitchFamily="34" charset="-122"/>
                  <a:ea typeface="LiHei Pro" panose="020B0500000000000000" pitchFamily="34" charset="-122"/>
                </a:rPr>
                <a:t>OPTION</a:t>
              </a:r>
              <a:endParaRPr lang="zh-CN" altLang="en-US" sz="1467" dirty="0">
                <a:solidFill>
                  <a:schemeClr val="bg1"/>
                </a:solidFill>
                <a:latin typeface="LiHei Pro" panose="020B0500000000000000" pitchFamily="34" charset="-122"/>
                <a:ea typeface="LiHei Pro" panose="020B0500000000000000" pitchFamily="34" charset="-122"/>
              </a:endParaRPr>
            </a:p>
          </p:txBody>
        </p:sp>
        <p:sp>
          <p:nvSpPr>
            <p:cNvPr id="60" name="文本框 59"/>
            <p:cNvSpPr txBox="1"/>
            <p:nvPr/>
          </p:nvSpPr>
          <p:spPr>
            <a:xfrm>
              <a:off x="6408666" y="4058023"/>
              <a:ext cx="845741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02.1</a:t>
              </a:r>
              <a:endPara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1" name="文本框 60"/>
            <p:cNvSpPr txBox="1"/>
            <p:nvPr/>
          </p:nvSpPr>
          <p:spPr>
            <a:xfrm>
              <a:off x="4436356" y="4058023"/>
              <a:ext cx="845741" cy="31810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467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Impact" panose="020B0806030902050204" pitchFamily="34" charset="0"/>
                </a:rPr>
                <a:t>02.2</a:t>
              </a:r>
              <a:endParaRPr lang="zh-CN" altLang="en-US" sz="1467" dirty="0">
                <a:solidFill>
                  <a:schemeClr val="tx1">
                    <a:lumMod val="50000"/>
                    <a:lumOff val="50000"/>
                  </a:schemeClr>
                </a:solidFill>
                <a:latin typeface="Impact" panose="020B0806030902050204" pitchFamily="34" charset="0"/>
              </a:endParaRPr>
            </a:p>
          </p:txBody>
        </p:sp>
        <p:sp>
          <p:nvSpPr>
            <p:cNvPr id="64" name="文本框 63"/>
            <p:cNvSpPr txBox="1"/>
            <p:nvPr/>
          </p:nvSpPr>
          <p:spPr>
            <a:xfrm>
              <a:off x="5255572" y="4507110"/>
              <a:ext cx="1006739" cy="25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67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  <p:sp>
          <p:nvSpPr>
            <p:cNvPr id="65" name="文本框 64"/>
            <p:cNvSpPr txBox="1"/>
            <p:nvPr/>
          </p:nvSpPr>
          <p:spPr>
            <a:xfrm>
              <a:off x="3225103" y="4507110"/>
              <a:ext cx="1006739" cy="25654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067" dirty="0">
                  <a:solidFill>
                    <a:schemeClr val="bg1"/>
                  </a:solidFill>
                  <a:latin typeface="时尚中黑简体" panose="01010104010101010101" pitchFamily="2" charset="-122"/>
                  <a:ea typeface="时尚中黑简体" panose="01010104010101010101" pitchFamily="2" charset="-122"/>
                </a:rPr>
                <a:t>添加标题</a:t>
              </a:r>
            </a:p>
          </p:txBody>
        </p:sp>
        <p:sp>
          <p:nvSpPr>
            <p:cNvPr id="81" name="Freeform 14"/>
            <p:cNvSpPr>
              <a:spLocks/>
            </p:cNvSpPr>
            <p:nvPr/>
          </p:nvSpPr>
          <p:spPr bwMode="auto">
            <a:xfrm>
              <a:off x="3565801" y="4202071"/>
              <a:ext cx="293350" cy="292843"/>
            </a:xfrm>
            <a:custGeom>
              <a:avLst/>
              <a:gdLst>
                <a:gd name="T0" fmla="*/ 0 w 241"/>
                <a:gd name="T1" fmla="*/ 115 h 241"/>
                <a:gd name="T2" fmla="*/ 0 w 241"/>
                <a:gd name="T3" fmla="*/ 121 h 241"/>
                <a:gd name="T4" fmla="*/ 121 w 241"/>
                <a:gd name="T5" fmla="*/ 241 h 241"/>
                <a:gd name="T6" fmla="*/ 241 w 241"/>
                <a:gd name="T7" fmla="*/ 121 h 241"/>
                <a:gd name="T8" fmla="*/ 121 w 241"/>
                <a:gd name="T9" fmla="*/ 0 h 241"/>
                <a:gd name="T10" fmla="*/ 121 w 241"/>
                <a:gd name="T11" fmla="*/ 115 h 241"/>
                <a:gd name="T12" fmla="*/ 0 w 241"/>
                <a:gd name="T13" fmla="*/ 115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1" h="241">
                  <a:moveTo>
                    <a:pt x="0" y="115"/>
                  </a:moveTo>
                  <a:cubicBezTo>
                    <a:pt x="0" y="117"/>
                    <a:pt x="0" y="119"/>
                    <a:pt x="0" y="121"/>
                  </a:cubicBezTo>
                  <a:cubicBezTo>
                    <a:pt x="0" y="187"/>
                    <a:pt x="54" y="241"/>
                    <a:pt x="121" y="241"/>
                  </a:cubicBezTo>
                  <a:cubicBezTo>
                    <a:pt x="187" y="241"/>
                    <a:pt x="241" y="187"/>
                    <a:pt x="241" y="121"/>
                  </a:cubicBezTo>
                  <a:cubicBezTo>
                    <a:pt x="241" y="54"/>
                    <a:pt x="187" y="0"/>
                    <a:pt x="121" y="0"/>
                  </a:cubicBezTo>
                  <a:cubicBezTo>
                    <a:pt x="121" y="115"/>
                    <a:pt x="121" y="115"/>
                    <a:pt x="121" y="115"/>
                  </a:cubicBezTo>
                  <a:lnTo>
                    <a:pt x="0" y="11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2" name="Freeform 15"/>
            <p:cNvSpPr>
              <a:spLocks noEditPoints="1"/>
            </p:cNvSpPr>
            <p:nvPr/>
          </p:nvSpPr>
          <p:spPr bwMode="auto">
            <a:xfrm>
              <a:off x="3557666" y="4189869"/>
              <a:ext cx="139812" cy="138795"/>
            </a:xfrm>
            <a:custGeom>
              <a:avLst/>
              <a:gdLst>
                <a:gd name="T0" fmla="*/ 0 w 115"/>
                <a:gd name="T1" fmla="*/ 114 h 114"/>
                <a:gd name="T2" fmla="*/ 115 w 115"/>
                <a:gd name="T3" fmla="*/ 114 h 114"/>
                <a:gd name="T4" fmla="*/ 115 w 115"/>
                <a:gd name="T5" fmla="*/ 0 h 114"/>
                <a:gd name="T6" fmla="*/ 0 w 115"/>
                <a:gd name="T7" fmla="*/ 114 h 114"/>
                <a:gd name="T8" fmla="*/ 15 w 115"/>
                <a:gd name="T9" fmla="*/ 104 h 114"/>
                <a:gd name="T10" fmla="*/ 104 w 115"/>
                <a:gd name="T11" fmla="*/ 14 h 114"/>
                <a:gd name="T12" fmla="*/ 104 w 115"/>
                <a:gd name="T13" fmla="*/ 104 h 114"/>
                <a:gd name="T14" fmla="*/ 15 w 115"/>
                <a:gd name="T15" fmla="*/ 10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15" h="114">
                  <a:moveTo>
                    <a:pt x="0" y="114"/>
                  </a:moveTo>
                  <a:cubicBezTo>
                    <a:pt x="115" y="114"/>
                    <a:pt x="115" y="114"/>
                    <a:pt x="115" y="114"/>
                  </a:cubicBezTo>
                  <a:cubicBezTo>
                    <a:pt x="115" y="0"/>
                    <a:pt x="115" y="0"/>
                    <a:pt x="115" y="0"/>
                  </a:cubicBezTo>
                  <a:cubicBezTo>
                    <a:pt x="51" y="0"/>
                    <a:pt x="0" y="51"/>
                    <a:pt x="0" y="114"/>
                  </a:cubicBezTo>
                  <a:close/>
                  <a:moveTo>
                    <a:pt x="15" y="104"/>
                  </a:moveTo>
                  <a:cubicBezTo>
                    <a:pt x="15" y="54"/>
                    <a:pt x="55" y="14"/>
                    <a:pt x="104" y="14"/>
                  </a:cubicBezTo>
                  <a:cubicBezTo>
                    <a:pt x="104" y="104"/>
                    <a:pt x="104" y="104"/>
                    <a:pt x="104" y="104"/>
                  </a:cubicBezTo>
                  <a:lnTo>
                    <a:pt x="15" y="10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4" name="Freeform 502"/>
            <p:cNvSpPr>
              <a:spLocks/>
            </p:cNvSpPr>
            <p:nvPr/>
          </p:nvSpPr>
          <p:spPr bwMode="auto">
            <a:xfrm>
              <a:off x="5639646" y="4361829"/>
              <a:ext cx="98368" cy="114992"/>
            </a:xfrm>
            <a:custGeom>
              <a:avLst/>
              <a:gdLst>
                <a:gd name="T0" fmla="*/ 2 w 30"/>
                <a:gd name="T1" fmla="*/ 0 h 35"/>
                <a:gd name="T2" fmla="*/ 28 w 30"/>
                <a:gd name="T3" fmla="*/ 0 h 35"/>
                <a:gd name="T4" fmla="*/ 30 w 30"/>
                <a:gd name="T5" fmla="*/ 1 h 35"/>
                <a:gd name="T6" fmla="*/ 28 w 30"/>
                <a:gd name="T7" fmla="*/ 3 h 35"/>
                <a:gd name="T8" fmla="*/ 3 w 30"/>
                <a:gd name="T9" fmla="*/ 3 h 35"/>
                <a:gd name="T10" fmla="*/ 3 w 30"/>
                <a:gd name="T11" fmla="*/ 33 h 35"/>
                <a:gd name="T12" fmla="*/ 2 w 30"/>
                <a:gd name="T13" fmla="*/ 35 h 35"/>
                <a:gd name="T14" fmla="*/ 0 w 30"/>
                <a:gd name="T15" fmla="*/ 33 h 35"/>
                <a:gd name="T16" fmla="*/ 0 w 30"/>
                <a:gd name="T17" fmla="*/ 1 h 35"/>
                <a:gd name="T18" fmla="*/ 2 w 30"/>
                <a:gd name="T1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" h="35">
                  <a:moveTo>
                    <a:pt x="2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29" y="0"/>
                    <a:pt x="30" y="1"/>
                    <a:pt x="30" y="1"/>
                  </a:cubicBezTo>
                  <a:cubicBezTo>
                    <a:pt x="30" y="2"/>
                    <a:pt x="29" y="3"/>
                    <a:pt x="28" y="3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33"/>
                    <a:pt x="3" y="33"/>
                    <a:pt x="3" y="33"/>
                  </a:cubicBezTo>
                  <a:cubicBezTo>
                    <a:pt x="3" y="34"/>
                    <a:pt x="3" y="35"/>
                    <a:pt x="2" y="35"/>
                  </a:cubicBezTo>
                  <a:cubicBezTo>
                    <a:pt x="1" y="35"/>
                    <a:pt x="0" y="34"/>
                    <a:pt x="0" y="33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1" y="0"/>
                    <a:pt x="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5" name="Freeform 503"/>
            <p:cNvSpPr>
              <a:spLocks/>
            </p:cNvSpPr>
            <p:nvPr/>
          </p:nvSpPr>
          <p:spPr bwMode="auto">
            <a:xfrm>
              <a:off x="5649348" y="4227442"/>
              <a:ext cx="36022" cy="127461"/>
            </a:xfrm>
            <a:custGeom>
              <a:avLst/>
              <a:gdLst>
                <a:gd name="T0" fmla="*/ 11 w 11"/>
                <a:gd name="T1" fmla="*/ 34 h 39"/>
                <a:gd name="T2" fmla="*/ 11 w 11"/>
                <a:gd name="T3" fmla="*/ 6 h 39"/>
                <a:gd name="T4" fmla="*/ 5 w 11"/>
                <a:gd name="T5" fmla="*/ 0 h 39"/>
                <a:gd name="T6" fmla="*/ 0 w 11"/>
                <a:gd name="T7" fmla="*/ 6 h 39"/>
                <a:gd name="T8" fmla="*/ 0 w 11"/>
                <a:gd name="T9" fmla="*/ 34 h 39"/>
                <a:gd name="T10" fmla="*/ 5 w 11"/>
                <a:gd name="T11" fmla="*/ 39 h 39"/>
                <a:gd name="T12" fmla="*/ 11 w 11"/>
                <a:gd name="T13" fmla="*/ 34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39">
                  <a:moveTo>
                    <a:pt x="11" y="34"/>
                  </a:moveTo>
                  <a:cubicBezTo>
                    <a:pt x="11" y="6"/>
                    <a:pt x="11" y="6"/>
                    <a:pt x="11" y="6"/>
                  </a:cubicBezTo>
                  <a:cubicBezTo>
                    <a:pt x="11" y="3"/>
                    <a:pt x="9" y="0"/>
                    <a:pt x="5" y="0"/>
                  </a:cubicBezTo>
                  <a:cubicBezTo>
                    <a:pt x="2" y="0"/>
                    <a:pt x="0" y="3"/>
                    <a:pt x="0" y="6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7"/>
                    <a:pt x="2" y="39"/>
                    <a:pt x="5" y="39"/>
                  </a:cubicBezTo>
                  <a:cubicBezTo>
                    <a:pt x="9" y="39"/>
                    <a:pt x="11" y="37"/>
                    <a:pt x="11" y="34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6" name="Freeform 504"/>
            <p:cNvSpPr>
              <a:spLocks/>
            </p:cNvSpPr>
            <p:nvPr/>
          </p:nvSpPr>
          <p:spPr bwMode="auto">
            <a:xfrm>
              <a:off x="5697842" y="4220514"/>
              <a:ext cx="155171" cy="256307"/>
            </a:xfrm>
            <a:custGeom>
              <a:avLst/>
              <a:gdLst>
                <a:gd name="T0" fmla="*/ 5 w 47"/>
                <a:gd name="T1" fmla="*/ 69 h 78"/>
                <a:gd name="T2" fmla="*/ 6 w 47"/>
                <a:gd name="T3" fmla="*/ 77 h 78"/>
                <a:gd name="T4" fmla="*/ 9 w 47"/>
                <a:gd name="T5" fmla="*/ 78 h 78"/>
                <a:gd name="T6" fmla="*/ 14 w 47"/>
                <a:gd name="T7" fmla="*/ 76 h 78"/>
                <a:gd name="T8" fmla="*/ 26 w 47"/>
                <a:gd name="T9" fmla="*/ 57 h 78"/>
                <a:gd name="T10" fmla="*/ 46 w 47"/>
                <a:gd name="T11" fmla="*/ 57 h 78"/>
                <a:gd name="T12" fmla="*/ 47 w 47"/>
                <a:gd name="T13" fmla="*/ 56 h 78"/>
                <a:gd name="T14" fmla="*/ 47 w 47"/>
                <a:gd name="T15" fmla="*/ 42 h 78"/>
                <a:gd name="T16" fmla="*/ 32 w 47"/>
                <a:gd name="T17" fmla="*/ 19 h 78"/>
                <a:gd name="T18" fmla="*/ 30 w 47"/>
                <a:gd name="T19" fmla="*/ 20 h 78"/>
                <a:gd name="T20" fmla="*/ 35 w 47"/>
                <a:gd name="T21" fmla="*/ 10 h 78"/>
                <a:gd name="T22" fmla="*/ 24 w 47"/>
                <a:gd name="T23" fmla="*/ 0 h 78"/>
                <a:gd name="T24" fmla="*/ 14 w 47"/>
                <a:gd name="T25" fmla="*/ 10 h 78"/>
                <a:gd name="T26" fmla="*/ 24 w 47"/>
                <a:gd name="T27" fmla="*/ 21 h 78"/>
                <a:gd name="T28" fmla="*/ 27 w 47"/>
                <a:gd name="T29" fmla="*/ 20 h 78"/>
                <a:gd name="T30" fmla="*/ 21 w 47"/>
                <a:gd name="T31" fmla="*/ 27 h 78"/>
                <a:gd name="T32" fmla="*/ 5 w 47"/>
                <a:gd name="T33" fmla="*/ 31 h 78"/>
                <a:gd name="T34" fmla="*/ 1 w 47"/>
                <a:gd name="T35" fmla="*/ 34 h 78"/>
                <a:gd name="T36" fmla="*/ 1 w 47"/>
                <a:gd name="T37" fmla="*/ 38 h 78"/>
                <a:gd name="T38" fmla="*/ 6 w 47"/>
                <a:gd name="T39" fmla="*/ 42 h 78"/>
                <a:gd name="T40" fmla="*/ 8 w 47"/>
                <a:gd name="T41" fmla="*/ 42 h 78"/>
                <a:gd name="T42" fmla="*/ 17 w 47"/>
                <a:gd name="T43" fmla="*/ 40 h 78"/>
                <a:gd name="T44" fmla="*/ 17 w 47"/>
                <a:gd name="T45" fmla="*/ 43 h 78"/>
                <a:gd name="T46" fmla="*/ 17 w 47"/>
                <a:gd name="T47" fmla="*/ 47 h 78"/>
                <a:gd name="T48" fmla="*/ 5 w 47"/>
                <a:gd name="T49" fmla="*/ 69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7" h="78">
                  <a:moveTo>
                    <a:pt x="5" y="69"/>
                  </a:moveTo>
                  <a:cubicBezTo>
                    <a:pt x="3" y="72"/>
                    <a:pt x="3" y="76"/>
                    <a:pt x="6" y="77"/>
                  </a:cubicBezTo>
                  <a:cubicBezTo>
                    <a:pt x="7" y="78"/>
                    <a:pt x="8" y="78"/>
                    <a:pt x="9" y="78"/>
                  </a:cubicBezTo>
                  <a:cubicBezTo>
                    <a:pt x="11" y="78"/>
                    <a:pt x="13" y="77"/>
                    <a:pt x="14" y="76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46" y="57"/>
                    <a:pt x="46" y="57"/>
                    <a:pt x="46" y="57"/>
                  </a:cubicBezTo>
                  <a:cubicBezTo>
                    <a:pt x="47" y="57"/>
                    <a:pt x="47" y="57"/>
                    <a:pt x="47" y="56"/>
                  </a:cubicBezTo>
                  <a:cubicBezTo>
                    <a:pt x="47" y="42"/>
                    <a:pt x="47" y="42"/>
                    <a:pt x="47" y="42"/>
                  </a:cubicBezTo>
                  <a:cubicBezTo>
                    <a:pt x="47" y="29"/>
                    <a:pt x="41" y="19"/>
                    <a:pt x="32" y="19"/>
                  </a:cubicBezTo>
                  <a:cubicBezTo>
                    <a:pt x="31" y="19"/>
                    <a:pt x="30" y="19"/>
                    <a:pt x="30" y="20"/>
                  </a:cubicBezTo>
                  <a:cubicBezTo>
                    <a:pt x="33" y="18"/>
                    <a:pt x="35" y="14"/>
                    <a:pt x="35" y="10"/>
                  </a:cubicBezTo>
                  <a:cubicBezTo>
                    <a:pt x="35" y="5"/>
                    <a:pt x="30" y="0"/>
                    <a:pt x="24" y="0"/>
                  </a:cubicBezTo>
                  <a:cubicBezTo>
                    <a:pt x="19" y="0"/>
                    <a:pt x="14" y="5"/>
                    <a:pt x="14" y="10"/>
                  </a:cubicBezTo>
                  <a:cubicBezTo>
                    <a:pt x="14" y="16"/>
                    <a:pt x="19" y="21"/>
                    <a:pt x="24" y="21"/>
                  </a:cubicBezTo>
                  <a:cubicBezTo>
                    <a:pt x="25" y="21"/>
                    <a:pt x="26" y="21"/>
                    <a:pt x="27" y="20"/>
                  </a:cubicBezTo>
                  <a:cubicBezTo>
                    <a:pt x="25" y="22"/>
                    <a:pt x="23" y="24"/>
                    <a:pt x="21" y="27"/>
                  </a:cubicBezTo>
                  <a:cubicBezTo>
                    <a:pt x="5" y="31"/>
                    <a:pt x="5" y="31"/>
                    <a:pt x="5" y="31"/>
                  </a:cubicBezTo>
                  <a:cubicBezTo>
                    <a:pt x="3" y="32"/>
                    <a:pt x="2" y="32"/>
                    <a:pt x="1" y="34"/>
                  </a:cubicBezTo>
                  <a:cubicBezTo>
                    <a:pt x="1" y="35"/>
                    <a:pt x="0" y="37"/>
                    <a:pt x="1" y="38"/>
                  </a:cubicBezTo>
                  <a:cubicBezTo>
                    <a:pt x="1" y="41"/>
                    <a:pt x="4" y="42"/>
                    <a:pt x="6" y="42"/>
                  </a:cubicBezTo>
                  <a:cubicBezTo>
                    <a:pt x="7" y="42"/>
                    <a:pt x="7" y="42"/>
                    <a:pt x="8" y="42"/>
                  </a:cubicBezTo>
                  <a:cubicBezTo>
                    <a:pt x="17" y="40"/>
                    <a:pt x="17" y="40"/>
                    <a:pt x="17" y="40"/>
                  </a:cubicBezTo>
                  <a:cubicBezTo>
                    <a:pt x="17" y="41"/>
                    <a:pt x="17" y="42"/>
                    <a:pt x="17" y="43"/>
                  </a:cubicBezTo>
                  <a:cubicBezTo>
                    <a:pt x="17" y="47"/>
                    <a:pt x="17" y="47"/>
                    <a:pt x="17" y="47"/>
                  </a:cubicBezTo>
                  <a:lnTo>
                    <a:pt x="5" y="69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  <p:sp>
          <p:nvSpPr>
            <p:cNvPr id="87" name="Freeform 505"/>
            <p:cNvSpPr>
              <a:spLocks/>
            </p:cNvSpPr>
            <p:nvPr/>
          </p:nvSpPr>
          <p:spPr bwMode="auto">
            <a:xfrm>
              <a:off x="5790666" y="4332735"/>
              <a:ext cx="84513" cy="98367"/>
            </a:xfrm>
            <a:custGeom>
              <a:avLst/>
              <a:gdLst>
                <a:gd name="T0" fmla="*/ 1 w 26"/>
                <a:gd name="T1" fmla="*/ 27 h 30"/>
                <a:gd name="T2" fmla="*/ 23 w 26"/>
                <a:gd name="T3" fmla="*/ 27 h 30"/>
                <a:gd name="T4" fmla="*/ 23 w 26"/>
                <a:gd name="T5" fmla="*/ 2 h 30"/>
                <a:gd name="T6" fmla="*/ 24 w 26"/>
                <a:gd name="T7" fmla="*/ 0 h 30"/>
                <a:gd name="T8" fmla="*/ 26 w 26"/>
                <a:gd name="T9" fmla="*/ 2 h 30"/>
                <a:gd name="T10" fmla="*/ 26 w 26"/>
                <a:gd name="T11" fmla="*/ 28 h 30"/>
                <a:gd name="T12" fmla="*/ 24 w 26"/>
                <a:gd name="T13" fmla="*/ 30 h 30"/>
                <a:gd name="T14" fmla="*/ 1 w 26"/>
                <a:gd name="T15" fmla="*/ 30 h 30"/>
                <a:gd name="T16" fmla="*/ 0 w 26"/>
                <a:gd name="T17" fmla="*/ 28 h 30"/>
                <a:gd name="T18" fmla="*/ 1 w 26"/>
                <a:gd name="T19" fmla="*/ 2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30">
                  <a:moveTo>
                    <a:pt x="1" y="27"/>
                  </a:moveTo>
                  <a:cubicBezTo>
                    <a:pt x="23" y="27"/>
                    <a:pt x="23" y="27"/>
                    <a:pt x="23" y="27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23" y="1"/>
                    <a:pt x="23" y="0"/>
                    <a:pt x="24" y="0"/>
                  </a:cubicBezTo>
                  <a:cubicBezTo>
                    <a:pt x="25" y="0"/>
                    <a:pt x="26" y="1"/>
                    <a:pt x="26" y="2"/>
                  </a:cubicBezTo>
                  <a:cubicBezTo>
                    <a:pt x="26" y="28"/>
                    <a:pt x="26" y="28"/>
                    <a:pt x="26" y="28"/>
                  </a:cubicBezTo>
                  <a:cubicBezTo>
                    <a:pt x="26" y="29"/>
                    <a:pt x="25" y="30"/>
                    <a:pt x="24" y="30"/>
                  </a:cubicBezTo>
                  <a:cubicBezTo>
                    <a:pt x="1" y="30"/>
                    <a:pt x="1" y="30"/>
                    <a:pt x="1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121920" tIns="60960" rIns="121920" bIns="6096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2400">
                <a:solidFill>
                  <a:prstClr val="black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825131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6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79</TotalTime>
  <Words>3645</Words>
  <Application>Microsoft Office PowerPoint</Application>
  <PresentationFormat>宽屏</PresentationFormat>
  <Paragraphs>617</Paragraphs>
  <Slides>42</Slides>
  <Notes>42</Notes>
  <HiddenSlides>0</HiddenSlides>
  <MMClips>10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42</vt:i4>
      </vt:variant>
    </vt:vector>
  </HeadingPairs>
  <TitlesOfParts>
    <vt:vector size="60" baseType="lpstr">
      <vt:lpstr>Hiragino Sans GB W6</vt:lpstr>
      <vt:lpstr>LiHei Pro</vt:lpstr>
      <vt:lpstr>Signika</vt:lpstr>
      <vt:lpstr>等线</vt:lpstr>
      <vt:lpstr>等线 Light</vt:lpstr>
      <vt:lpstr>方正正黑简体</vt:lpstr>
      <vt:lpstr>方正正中黑简体</vt:lpstr>
      <vt:lpstr>时尚中黑简体</vt:lpstr>
      <vt:lpstr>宋体</vt:lpstr>
      <vt:lpstr>微软雅黑</vt:lpstr>
      <vt:lpstr>Arial</vt:lpstr>
      <vt:lpstr>Calibri</vt:lpstr>
      <vt:lpstr>DokChampa</vt:lpstr>
      <vt:lpstr>Impact</vt:lpstr>
      <vt:lpstr>Iskoola Pota</vt:lpstr>
      <vt:lpstr>Open Sans Extrabold</vt:lpstr>
      <vt:lpstr>Office 主题​​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6</dc:title>
  <dc:creator>少东</dc:creator>
  <cp:lastModifiedBy>少东</cp:lastModifiedBy>
  <cp:revision>9</cp:revision>
  <dcterms:created xsi:type="dcterms:W3CDTF">2017-12-24T15:32:51Z</dcterms:created>
  <dcterms:modified xsi:type="dcterms:W3CDTF">2017-12-25T15:54:02Z</dcterms:modified>
</cp:coreProperties>
</file>